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8" r:id="rId3"/>
    <p:sldId id="283" r:id="rId4"/>
    <p:sldId id="280" r:id="rId5"/>
    <p:sldId id="284" r:id="rId6"/>
    <p:sldId id="285" r:id="rId7"/>
    <p:sldId id="279" r:id="rId8"/>
    <p:sldId id="286" r:id="rId9"/>
    <p:sldId id="287" r:id="rId10"/>
    <p:sldId id="281" r:id="rId11"/>
    <p:sldId id="264" r:id="rId12"/>
    <p:sldId id="265" r:id="rId13"/>
    <p:sldId id="268" r:id="rId14"/>
    <p:sldId id="266" r:id="rId15"/>
    <p:sldId id="267" r:id="rId16"/>
    <p:sldId id="282" r:id="rId17"/>
    <p:sldId id="289" r:id="rId18"/>
    <p:sldId id="288" r:id="rId19"/>
    <p:sldId id="290" r:id="rId20"/>
    <p:sldId id="291" r:id="rId21"/>
    <p:sldId id="292" r:id="rId22"/>
    <p:sldId id="257" r:id="rId23"/>
    <p:sldId id="259" r:id="rId24"/>
    <p:sldId id="260" r:id="rId25"/>
    <p:sldId id="261" r:id="rId26"/>
    <p:sldId id="263" r:id="rId27"/>
    <p:sldId id="293" r:id="rId28"/>
    <p:sldId id="294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243C1-AAFD-4064-B62D-9920209A9679}" v="76" dt="2024-02-24T12:10:13.365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CA3243C1-AAFD-4064-B62D-9920209A9679}"/>
    <pc:docChg chg="custSel addSld delSld modSld sldOrd">
      <pc:chgData name="Mia Savrljuga" userId="29d020ba494f34ac" providerId="LiveId" clId="{CA3243C1-AAFD-4064-B62D-9920209A9679}" dt="2024-02-24T12:10:20.867" v="294" actId="1076"/>
      <pc:docMkLst>
        <pc:docMk/>
      </pc:docMkLst>
      <pc:sldChg chg="addSp modSp mod">
        <pc:chgData name="Mia Savrljuga" userId="29d020ba494f34ac" providerId="LiveId" clId="{CA3243C1-AAFD-4064-B62D-9920209A9679}" dt="2024-02-24T12:10:20.867" v="294" actId="1076"/>
        <pc:sldMkLst>
          <pc:docMk/>
          <pc:sldMk cId="0" sldId="256"/>
        </pc:sldMkLst>
        <pc:spChg chg="mod">
          <ac:chgData name="Mia Savrljuga" userId="29d020ba494f34ac" providerId="LiveId" clId="{CA3243C1-AAFD-4064-B62D-9920209A9679}" dt="2024-02-17T18:55:44.960" v="14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CA3243C1-AAFD-4064-B62D-9920209A9679}" dt="2024-02-24T12:02:09.194" v="288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CA3243C1-AAFD-4064-B62D-9920209A9679}" dt="2024-02-24T12:10:20.867" v="294" actId="1076"/>
          <ac:picMkLst>
            <pc:docMk/>
            <pc:sldMk cId="0" sldId="256"/>
            <ac:picMk id="5" creationId="{B4DC3003-79E6-08D8-D989-7BDE327A09F0}"/>
          </ac:picMkLst>
        </pc:picChg>
      </pc:sldChg>
      <pc:sldChg chg="addSp modSp add mod">
        <pc:chgData name="Mia Savrljuga" userId="29d020ba494f34ac" providerId="LiveId" clId="{CA3243C1-AAFD-4064-B62D-9920209A9679}" dt="2024-02-17T19:16:49.934" v="236" actId="1076"/>
        <pc:sldMkLst>
          <pc:docMk/>
          <pc:sldMk cId="0" sldId="257"/>
        </pc:sldMkLst>
        <pc:spChg chg="add mod">
          <ac:chgData name="Mia Savrljuga" userId="29d020ba494f34ac" providerId="LiveId" clId="{CA3243C1-AAFD-4064-B62D-9920209A9679}" dt="2024-02-17T19:16:46.242" v="235"/>
          <ac:spMkLst>
            <pc:docMk/>
            <pc:sldMk cId="0" sldId="257"/>
            <ac:spMk id="2" creationId="{DF8752B8-297D-1EE3-6238-71941628F4A9}"/>
          </ac:spMkLst>
        </pc:spChg>
        <pc:spChg chg="add mod">
          <ac:chgData name="Mia Savrljuga" userId="29d020ba494f34ac" providerId="LiveId" clId="{CA3243C1-AAFD-4064-B62D-9920209A9679}" dt="2024-02-17T19:16:46.242" v="235"/>
          <ac:spMkLst>
            <pc:docMk/>
            <pc:sldMk cId="0" sldId="257"/>
            <ac:spMk id="3" creationId="{B7210892-08DC-3279-1517-234D9DA6DF1B}"/>
          </ac:spMkLst>
        </pc:spChg>
        <pc:spChg chg="mod">
          <ac:chgData name="Mia Savrljuga" userId="29d020ba494f34ac" providerId="LiveId" clId="{CA3243C1-AAFD-4064-B62D-9920209A9679}" dt="2024-02-17T19:16:49.934" v="236" actId="1076"/>
          <ac:spMkLst>
            <pc:docMk/>
            <pc:sldMk cId="0" sldId="257"/>
            <ac:spMk id="5" creationId="{00000000-0000-0000-0000-000000000000}"/>
          </ac:spMkLst>
        </pc:spChg>
      </pc:sldChg>
      <pc:sldChg chg="addSp modSp add mod">
        <pc:chgData name="Mia Savrljuga" userId="29d020ba494f34ac" providerId="LiveId" clId="{CA3243C1-AAFD-4064-B62D-9920209A9679}" dt="2024-02-17T19:16:57.644" v="238" actId="1076"/>
        <pc:sldMkLst>
          <pc:docMk/>
          <pc:sldMk cId="0" sldId="259"/>
        </pc:sldMkLst>
        <pc:spChg chg="add mod">
          <ac:chgData name="Mia Savrljuga" userId="29d020ba494f34ac" providerId="LiveId" clId="{CA3243C1-AAFD-4064-B62D-9920209A9679}" dt="2024-02-17T19:16:53.097" v="237"/>
          <ac:spMkLst>
            <pc:docMk/>
            <pc:sldMk cId="0" sldId="259"/>
            <ac:spMk id="2" creationId="{21C5B862-7E4E-9456-54A6-89BCD963A36D}"/>
          </ac:spMkLst>
        </pc:spChg>
        <pc:spChg chg="add mod">
          <ac:chgData name="Mia Savrljuga" userId="29d020ba494f34ac" providerId="LiveId" clId="{CA3243C1-AAFD-4064-B62D-9920209A9679}" dt="2024-02-17T19:16:53.097" v="237"/>
          <ac:spMkLst>
            <pc:docMk/>
            <pc:sldMk cId="0" sldId="259"/>
            <ac:spMk id="3" creationId="{01204BCD-0911-C683-FE3C-4B9C14126FEA}"/>
          </ac:spMkLst>
        </pc:spChg>
        <pc:spChg chg="mod">
          <ac:chgData name="Mia Savrljuga" userId="29d020ba494f34ac" providerId="LiveId" clId="{CA3243C1-AAFD-4064-B62D-9920209A9679}" dt="2024-02-17T19:16:57.644" v="238" actId="1076"/>
          <ac:spMkLst>
            <pc:docMk/>
            <pc:sldMk cId="0" sldId="259"/>
            <ac:spMk id="5" creationId="{00000000-0000-0000-0000-000000000000}"/>
          </ac:spMkLst>
        </pc:spChg>
      </pc:sldChg>
      <pc:sldChg chg="addSp modSp add">
        <pc:chgData name="Mia Savrljuga" userId="29d020ba494f34ac" providerId="LiveId" clId="{CA3243C1-AAFD-4064-B62D-9920209A9679}" dt="2024-02-17T19:16:59.206" v="239"/>
        <pc:sldMkLst>
          <pc:docMk/>
          <pc:sldMk cId="0" sldId="260"/>
        </pc:sldMkLst>
        <pc:spChg chg="add mod">
          <ac:chgData name="Mia Savrljuga" userId="29d020ba494f34ac" providerId="LiveId" clId="{CA3243C1-AAFD-4064-B62D-9920209A9679}" dt="2024-02-17T19:16:59.206" v="239"/>
          <ac:spMkLst>
            <pc:docMk/>
            <pc:sldMk cId="0" sldId="260"/>
            <ac:spMk id="3" creationId="{72A2E6BC-E0D6-7559-EC27-BB78D2E8B59B}"/>
          </ac:spMkLst>
        </pc:spChg>
        <pc:spChg chg="add mod">
          <ac:chgData name="Mia Savrljuga" userId="29d020ba494f34ac" providerId="LiveId" clId="{CA3243C1-AAFD-4064-B62D-9920209A9679}" dt="2024-02-17T19:16:59.206" v="239"/>
          <ac:spMkLst>
            <pc:docMk/>
            <pc:sldMk cId="0" sldId="260"/>
            <ac:spMk id="8" creationId="{B1EEFD13-572E-BE35-8532-31049078CE27}"/>
          </ac:spMkLst>
        </pc:spChg>
      </pc:sldChg>
      <pc:sldChg chg="addSp modSp add">
        <pc:chgData name="Mia Savrljuga" userId="29d020ba494f34ac" providerId="LiveId" clId="{CA3243C1-AAFD-4064-B62D-9920209A9679}" dt="2024-02-17T19:17:02.711" v="240"/>
        <pc:sldMkLst>
          <pc:docMk/>
          <pc:sldMk cId="0" sldId="261"/>
        </pc:sldMkLst>
        <pc:spChg chg="add mod">
          <ac:chgData name="Mia Savrljuga" userId="29d020ba494f34ac" providerId="LiveId" clId="{CA3243C1-AAFD-4064-B62D-9920209A9679}" dt="2024-02-17T19:17:02.711" v="240"/>
          <ac:spMkLst>
            <pc:docMk/>
            <pc:sldMk cId="0" sldId="261"/>
            <ac:spMk id="3" creationId="{7AFC3E40-A3CF-DE8A-F683-6E37622A31B0}"/>
          </ac:spMkLst>
        </pc:spChg>
        <pc:spChg chg="add mod">
          <ac:chgData name="Mia Savrljuga" userId="29d020ba494f34ac" providerId="LiveId" clId="{CA3243C1-AAFD-4064-B62D-9920209A9679}" dt="2024-02-17T19:17:02.711" v="240"/>
          <ac:spMkLst>
            <pc:docMk/>
            <pc:sldMk cId="0" sldId="261"/>
            <ac:spMk id="10" creationId="{43FE7514-A2F2-FD3C-2A50-AA96E211CA4D}"/>
          </ac:spMkLst>
        </pc:spChg>
      </pc:sldChg>
      <pc:sldChg chg="addSp delSp modSp add mod">
        <pc:chgData name="Mia Savrljuga" userId="29d020ba494f34ac" providerId="LiveId" clId="{CA3243C1-AAFD-4064-B62D-9920209A9679}" dt="2024-02-17T19:17:44.847" v="245" actId="21"/>
        <pc:sldMkLst>
          <pc:docMk/>
          <pc:sldMk cId="0" sldId="263"/>
        </pc:sldMkLst>
        <pc:spChg chg="add mod">
          <ac:chgData name="Mia Savrljuga" userId="29d020ba494f34ac" providerId="LiveId" clId="{CA3243C1-AAFD-4064-B62D-9920209A9679}" dt="2024-02-17T19:17:05.179" v="241"/>
          <ac:spMkLst>
            <pc:docMk/>
            <pc:sldMk cId="0" sldId="263"/>
            <ac:spMk id="3" creationId="{1B9E2420-6E21-CE43-DF91-48A6DC146AC3}"/>
          </ac:spMkLst>
        </pc:spChg>
        <pc:spChg chg="add mod">
          <ac:chgData name="Mia Savrljuga" userId="29d020ba494f34ac" providerId="LiveId" clId="{CA3243C1-AAFD-4064-B62D-9920209A9679}" dt="2024-02-17T19:17:05.179" v="241"/>
          <ac:spMkLst>
            <pc:docMk/>
            <pc:sldMk cId="0" sldId="263"/>
            <ac:spMk id="10" creationId="{F8DEC988-BA5B-2DB7-D256-D25C443C184F}"/>
          </ac:spMkLst>
        </pc:spChg>
        <pc:picChg chg="add del">
          <ac:chgData name="Mia Savrljuga" userId="29d020ba494f34ac" providerId="LiveId" clId="{CA3243C1-AAFD-4064-B62D-9920209A9679}" dt="2024-02-17T19:17:44.847" v="245" actId="21"/>
          <ac:picMkLst>
            <pc:docMk/>
            <pc:sldMk cId="0" sldId="263"/>
            <ac:picMk id="12" creationId="{2FF5EB96-741C-5006-DF7B-24CE6F0BE641}"/>
          </ac:picMkLst>
        </pc:picChg>
      </pc:sldChg>
      <pc:sldChg chg="addSp modSp add">
        <pc:chgData name="Mia Savrljuga" userId="29d020ba494f34ac" providerId="LiveId" clId="{CA3243C1-AAFD-4064-B62D-9920209A9679}" dt="2024-02-17T19:21:42.502" v="280"/>
        <pc:sldMkLst>
          <pc:docMk/>
          <pc:sldMk cId="0" sldId="264"/>
        </pc:sldMkLst>
        <pc:spChg chg="add mod">
          <ac:chgData name="Mia Savrljuga" userId="29d020ba494f34ac" providerId="LiveId" clId="{CA3243C1-AAFD-4064-B62D-9920209A9679}" dt="2024-02-17T19:21:42.502" v="280"/>
          <ac:spMkLst>
            <pc:docMk/>
            <pc:sldMk cId="0" sldId="264"/>
            <ac:spMk id="2" creationId="{3F12A8DC-CCC6-EB95-7AD4-7439A372F7B3}"/>
          </ac:spMkLst>
        </pc:spChg>
        <pc:spChg chg="add mod">
          <ac:chgData name="Mia Savrljuga" userId="29d020ba494f34ac" providerId="LiveId" clId="{CA3243C1-AAFD-4064-B62D-9920209A9679}" dt="2024-02-17T19:21:42.502" v="280"/>
          <ac:spMkLst>
            <pc:docMk/>
            <pc:sldMk cId="0" sldId="264"/>
            <ac:spMk id="3" creationId="{66A73680-7E99-21BD-C477-8B088DEE225A}"/>
          </ac:spMkLst>
        </pc:spChg>
      </pc:sldChg>
      <pc:sldChg chg="addSp modSp add">
        <pc:chgData name="Mia Savrljuga" userId="29d020ba494f34ac" providerId="LiveId" clId="{CA3243C1-AAFD-4064-B62D-9920209A9679}" dt="2024-02-17T19:21:44.509" v="281"/>
        <pc:sldMkLst>
          <pc:docMk/>
          <pc:sldMk cId="0" sldId="265"/>
        </pc:sldMkLst>
        <pc:spChg chg="add mod">
          <ac:chgData name="Mia Savrljuga" userId="29d020ba494f34ac" providerId="LiveId" clId="{CA3243C1-AAFD-4064-B62D-9920209A9679}" dt="2024-02-17T19:21:44.509" v="281"/>
          <ac:spMkLst>
            <pc:docMk/>
            <pc:sldMk cId="0" sldId="265"/>
            <ac:spMk id="2" creationId="{57E47109-9778-743B-3D5D-95E157025402}"/>
          </ac:spMkLst>
        </pc:spChg>
        <pc:spChg chg="add mod">
          <ac:chgData name="Mia Savrljuga" userId="29d020ba494f34ac" providerId="LiveId" clId="{CA3243C1-AAFD-4064-B62D-9920209A9679}" dt="2024-02-17T19:21:44.509" v="281"/>
          <ac:spMkLst>
            <pc:docMk/>
            <pc:sldMk cId="0" sldId="265"/>
            <ac:spMk id="3" creationId="{71CE9FA1-BDEC-80DF-0549-5FF057679DEB}"/>
          </ac:spMkLst>
        </pc:spChg>
      </pc:sldChg>
      <pc:sldChg chg="addSp modSp add">
        <pc:chgData name="Mia Savrljuga" userId="29d020ba494f34ac" providerId="LiveId" clId="{CA3243C1-AAFD-4064-B62D-9920209A9679}" dt="2024-02-17T19:21:54.103" v="284"/>
        <pc:sldMkLst>
          <pc:docMk/>
          <pc:sldMk cId="0" sldId="266"/>
        </pc:sldMkLst>
        <pc:spChg chg="add mod">
          <ac:chgData name="Mia Savrljuga" userId="29d020ba494f34ac" providerId="LiveId" clId="{CA3243C1-AAFD-4064-B62D-9920209A9679}" dt="2024-02-17T19:21:54.103" v="284"/>
          <ac:spMkLst>
            <pc:docMk/>
            <pc:sldMk cId="0" sldId="266"/>
            <ac:spMk id="2" creationId="{4FF5755F-8030-89C7-8372-5FA71BF36654}"/>
          </ac:spMkLst>
        </pc:spChg>
        <pc:spChg chg="add mod">
          <ac:chgData name="Mia Savrljuga" userId="29d020ba494f34ac" providerId="LiveId" clId="{CA3243C1-AAFD-4064-B62D-9920209A9679}" dt="2024-02-17T19:21:50.564" v="283"/>
          <ac:spMkLst>
            <pc:docMk/>
            <pc:sldMk cId="0" sldId="266"/>
            <ac:spMk id="3" creationId="{F87B6932-9D02-EA01-9BAC-B691ABAF2FF2}"/>
          </ac:spMkLst>
        </pc:spChg>
      </pc:sldChg>
      <pc:sldChg chg="addSp modSp add">
        <pc:chgData name="Mia Savrljuga" userId="29d020ba494f34ac" providerId="LiveId" clId="{CA3243C1-AAFD-4064-B62D-9920209A9679}" dt="2024-02-17T19:22:10.120" v="286"/>
        <pc:sldMkLst>
          <pc:docMk/>
          <pc:sldMk cId="0" sldId="267"/>
        </pc:sldMkLst>
        <pc:spChg chg="add mod">
          <ac:chgData name="Mia Savrljuga" userId="29d020ba494f34ac" providerId="LiveId" clId="{CA3243C1-AAFD-4064-B62D-9920209A9679}" dt="2024-02-17T19:22:10.120" v="286"/>
          <ac:spMkLst>
            <pc:docMk/>
            <pc:sldMk cId="0" sldId="267"/>
            <ac:spMk id="2" creationId="{4B5EDD72-B541-152E-0598-5ADF79A9E1BA}"/>
          </ac:spMkLst>
        </pc:spChg>
        <pc:spChg chg="add mod">
          <ac:chgData name="Mia Savrljuga" userId="29d020ba494f34ac" providerId="LiveId" clId="{CA3243C1-AAFD-4064-B62D-9920209A9679}" dt="2024-02-17T19:22:10.120" v="286"/>
          <ac:spMkLst>
            <pc:docMk/>
            <pc:sldMk cId="0" sldId="267"/>
            <ac:spMk id="4" creationId="{6E4586CA-08D0-2EFA-075E-94B04D0E4FFC}"/>
          </ac:spMkLst>
        </pc:spChg>
      </pc:sldChg>
      <pc:sldChg chg="addSp modSp add mod">
        <pc:chgData name="Mia Savrljuga" userId="29d020ba494f34ac" providerId="LiveId" clId="{CA3243C1-AAFD-4064-B62D-9920209A9679}" dt="2024-02-17T19:22:05.980" v="285" actId="1076"/>
        <pc:sldMkLst>
          <pc:docMk/>
          <pc:sldMk cId="0" sldId="268"/>
        </pc:sldMkLst>
        <pc:spChg chg="add mod">
          <ac:chgData name="Mia Savrljuga" userId="29d020ba494f34ac" providerId="LiveId" clId="{CA3243C1-AAFD-4064-B62D-9920209A9679}" dt="2024-02-17T19:21:48.020" v="282"/>
          <ac:spMkLst>
            <pc:docMk/>
            <pc:sldMk cId="0" sldId="268"/>
            <ac:spMk id="2" creationId="{D33848B3-F8D8-4559-A059-0A3577402E3C}"/>
          </ac:spMkLst>
        </pc:spChg>
        <pc:spChg chg="add mod">
          <ac:chgData name="Mia Savrljuga" userId="29d020ba494f34ac" providerId="LiveId" clId="{CA3243C1-AAFD-4064-B62D-9920209A9679}" dt="2024-02-17T19:21:48.020" v="282"/>
          <ac:spMkLst>
            <pc:docMk/>
            <pc:sldMk cId="0" sldId="268"/>
            <ac:spMk id="3" creationId="{C5EE0DD7-47BD-B1F2-17B6-7D116F0C1D28}"/>
          </ac:spMkLst>
        </pc:spChg>
        <pc:graphicFrameChg chg="mod">
          <ac:chgData name="Mia Savrljuga" userId="29d020ba494f34ac" providerId="LiveId" clId="{CA3243C1-AAFD-4064-B62D-9920209A9679}" dt="2024-02-17T19:22:05.980" v="285" actId="1076"/>
          <ac:graphicFrameMkLst>
            <pc:docMk/>
            <pc:sldMk cId="0" sldId="268"/>
            <ac:graphicFrameMk id="7" creationId="{00000000-0000-0000-0000-000000000000}"/>
          </ac:graphicFrameMkLst>
        </pc:graphicFrameChg>
      </pc:sldChg>
      <pc:sldChg chg="del">
        <pc:chgData name="Mia Savrljuga" userId="29d020ba494f34ac" providerId="LiveId" clId="{CA3243C1-AAFD-4064-B62D-9920209A9679}" dt="2024-02-17T18:55:47.810" v="15" actId="47"/>
        <pc:sldMkLst>
          <pc:docMk/>
          <pc:sldMk cId="2548732636" sldId="277"/>
        </pc:sldMkLst>
      </pc:sldChg>
      <pc:sldChg chg="addSp delSp modSp mod modAnim">
        <pc:chgData name="Mia Savrljuga" userId="29d020ba494f34ac" providerId="LiveId" clId="{CA3243C1-AAFD-4064-B62D-9920209A9679}" dt="2024-02-17T18:57:34.074" v="55"/>
        <pc:sldMkLst>
          <pc:docMk/>
          <pc:sldMk cId="2615169790" sldId="278"/>
        </pc:sldMkLst>
        <pc:spChg chg="mod">
          <ac:chgData name="Mia Savrljuga" userId="29d020ba494f34ac" providerId="LiveId" clId="{CA3243C1-AAFD-4064-B62D-9920209A9679}" dt="2024-02-17T18:56:01.034" v="34" actId="20577"/>
          <ac:spMkLst>
            <pc:docMk/>
            <pc:sldMk cId="2615169790" sldId="278"/>
            <ac:spMk id="2" creationId="{A84417C7-566D-AEA4-CD3D-5AE98A9E084F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7" creationId="{28CD1886-3D10-4A51-045E-81E028AA3CA7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8" creationId="{1FF5DEE5-B4D0-1A0A-08A1-A2C411619C25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9" creationId="{91392014-06AE-F13F-4511-C06098EF916C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10" creationId="{24FC6459-1865-EE6A-3F24-281A17C057D8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11" creationId="{87E823D5-A557-5FB3-C81D-2017FBF9B060}"/>
          </ac:spMkLst>
        </pc:spChg>
        <pc:spChg chg="add mod">
          <ac:chgData name="Mia Savrljuga" userId="29d020ba494f34ac" providerId="LiveId" clId="{CA3243C1-AAFD-4064-B62D-9920209A9679}" dt="2024-02-17T18:57:34.074" v="55"/>
          <ac:spMkLst>
            <pc:docMk/>
            <pc:sldMk cId="2615169790" sldId="278"/>
            <ac:spMk id="12" creationId="{943AC112-6DC9-E37B-24B0-FC95E8158189}"/>
          </ac:spMkLst>
        </pc:spChg>
        <pc:picChg chg="add mod modCrop">
          <ac:chgData name="Mia Savrljuga" userId="29d020ba494f34ac" providerId="LiveId" clId="{CA3243C1-AAFD-4064-B62D-9920209A9679}" dt="2024-02-17T18:57:11.286" v="54" actId="14100"/>
          <ac:picMkLst>
            <pc:docMk/>
            <pc:sldMk cId="2615169790" sldId="278"/>
            <ac:picMk id="4" creationId="{ACF49A9C-9255-6CE9-3189-0DB9B73EB54B}"/>
          </ac:picMkLst>
        </pc:picChg>
        <pc:picChg chg="del">
          <ac:chgData name="Mia Savrljuga" userId="29d020ba494f34ac" providerId="LiveId" clId="{CA3243C1-AAFD-4064-B62D-9920209A9679}" dt="2024-02-17T18:55:54.372" v="18" actId="478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CA3243C1-AAFD-4064-B62D-9920209A9679}" dt="2024-02-17T18:55:50.821" v="16" actId="478"/>
          <ac:picMkLst>
            <pc:docMk/>
            <pc:sldMk cId="2615169790" sldId="278"/>
            <ac:picMk id="25" creationId="{57FCDE8D-590E-78C8-DBDF-261697551BB1}"/>
          </ac:picMkLst>
        </pc:picChg>
        <pc:picChg chg="del">
          <ac:chgData name="Mia Savrljuga" userId="29d020ba494f34ac" providerId="LiveId" clId="{CA3243C1-AAFD-4064-B62D-9920209A9679}" dt="2024-02-17T18:55:52.773" v="17" actId="478"/>
          <ac:picMkLst>
            <pc:docMk/>
            <pc:sldMk cId="2615169790" sldId="278"/>
            <ac:picMk id="27" creationId="{440C3813-881F-BF01-FD78-99B4AA3F5474}"/>
          </ac:picMkLst>
        </pc:picChg>
      </pc:sldChg>
      <pc:sldChg chg="del">
        <pc:chgData name="Mia Savrljuga" userId="29d020ba494f34ac" providerId="LiveId" clId="{CA3243C1-AAFD-4064-B62D-9920209A9679}" dt="2024-02-17T18:56:04.102" v="35" actId="47"/>
        <pc:sldMkLst>
          <pc:docMk/>
          <pc:sldMk cId="334560455" sldId="279"/>
        </pc:sldMkLst>
      </pc:sldChg>
      <pc:sldChg chg="addSp modSp add mod ord modAnim">
        <pc:chgData name="Mia Savrljuga" userId="29d020ba494f34ac" providerId="LiveId" clId="{CA3243C1-AAFD-4064-B62D-9920209A9679}" dt="2024-02-17T19:05:58.092" v="133" actId="1076"/>
        <pc:sldMkLst>
          <pc:docMk/>
          <pc:sldMk cId="2309869457" sldId="279"/>
        </pc:sldMkLst>
        <pc:spChg chg="add mod">
          <ac:chgData name="Mia Savrljuga" userId="29d020ba494f34ac" providerId="LiveId" clId="{CA3243C1-AAFD-4064-B62D-9920209A9679}" dt="2024-02-17T19:05:17.369" v="117" actId="207"/>
          <ac:spMkLst>
            <pc:docMk/>
            <pc:sldMk cId="2309869457" sldId="279"/>
            <ac:spMk id="5" creationId="{4365B30A-0ED9-0BA7-379B-9BF06B5E22CE}"/>
          </ac:spMkLst>
        </pc:spChg>
        <pc:spChg chg="add mod">
          <ac:chgData name="Mia Savrljuga" userId="29d020ba494f34ac" providerId="LiveId" clId="{CA3243C1-AAFD-4064-B62D-9920209A9679}" dt="2024-02-17T19:05:58.092" v="133" actId="1076"/>
          <ac:spMkLst>
            <pc:docMk/>
            <pc:sldMk cId="2309869457" sldId="279"/>
            <ac:spMk id="7" creationId="{C4D20C56-29D9-53D0-4598-25CC0A10C445}"/>
          </ac:spMkLst>
        </pc:spChg>
        <pc:spChg chg="add mod">
          <ac:chgData name="Mia Savrljuga" userId="29d020ba494f34ac" providerId="LiveId" clId="{CA3243C1-AAFD-4064-B62D-9920209A9679}" dt="2024-02-17T19:05:51.243" v="130" actId="1076"/>
          <ac:spMkLst>
            <pc:docMk/>
            <pc:sldMk cId="2309869457" sldId="279"/>
            <ac:spMk id="8" creationId="{77AF19EC-18D2-3480-FEEA-351B25FCAB98}"/>
          </ac:spMkLst>
        </pc:spChg>
        <pc:spChg chg="add mod">
          <ac:chgData name="Mia Savrljuga" userId="29d020ba494f34ac" providerId="LiveId" clId="{CA3243C1-AAFD-4064-B62D-9920209A9679}" dt="2024-02-17T19:05:43.879" v="128" actId="1076"/>
          <ac:spMkLst>
            <pc:docMk/>
            <pc:sldMk cId="2309869457" sldId="279"/>
            <ac:spMk id="9" creationId="{56D94508-67E2-7757-8B1C-EE3CEBDF1A45}"/>
          </ac:spMkLst>
        </pc:spChg>
        <pc:spChg chg="add mod">
          <ac:chgData name="Mia Savrljuga" userId="29d020ba494f34ac" providerId="LiveId" clId="{CA3243C1-AAFD-4064-B62D-9920209A9679}" dt="2024-02-17T19:05:37.242" v="127" actId="1076"/>
          <ac:spMkLst>
            <pc:docMk/>
            <pc:sldMk cId="2309869457" sldId="279"/>
            <ac:spMk id="10" creationId="{90C9E765-49E7-1CCB-3708-173F359DFBD9}"/>
          </ac:spMkLst>
        </pc:spChg>
        <pc:spChg chg="add mod">
          <ac:chgData name="Mia Savrljuga" userId="29d020ba494f34ac" providerId="LiveId" clId="{CA3243C1-AAFD-4064-B62D-9920209A9679}" dt="2024-02-17T19:05:31.677" v="126" actId="1076"/>
          <ac:spMkLst>
            <pc:docMk/>
            <pc:sldMk cId="2309869457" sldId="279"/>
            <ac:spMk id="11" creationId="{982C9388-AD03-ED6B-24C0-B671DC6DA87D}"/>
          </ac:spMkLst>
        </pc:spChg>
        <pc:spChg chg="add mod">
          <ac:chgData name="Mia Savrljuga" userId="29d020ba494f34ac" providerId="LiveId" clId="{CA3243C1-AAFD-4064-B62D-9920209A9679}" dt="2024-02-17T19:05:29.195" v="125" actId="1076"/>
          <ac:spMkLst>
            <pc:docMk/>
            <pc:sldMk cId="2309869457" sldId="279"/>
            <ac:spMk id="12" creationId="{1AF914DA-A2DA-29AE-8D50-2E3B0A204C66}"/>
          </ac:spMkLst>
        </pc:spChg>
        <pc:picChg chg="add mod modCrop">
          <ac:chgData name="Mia Savrljuga" userId="29d020ba494f34ac" providerId="LiveId" clId="{CA3243C1-AAFD-4064-B62D-9920209A9679}" dt="2024-02-17T19:04:54.045" v="114" actId="14100"/>
          <ac:picMkLst>
            <pc:docMk/>
            <pc:sldMk cId="2309869457" sldId="279"/>
            <ac:picMk id="4" creationId="{CD2A7E6F-5F6A-CA88-D94A-D5BDE04E2CE8}"/>
          </ac:picMkLst>
        </pc:picChg>
      </pc:sldChg>
      <pc:sldChg chg="addSp modSp add mod ord">
        <pc:chgData name="Mia Savrljuga" userId="29d020ba494f34ac" providerId="LiveId" clId="{CA3243C1-AAFD-4064-B62D-9920209A9679}" dt="2024-02-17T19:00:37.923" v="78" actId="1076"/>
        <pc:sldMkLst>
          <pc:docMk/>
          <pc:sldMk cId="2713557513" sldId="280"/>
        </pc:sldMkLst>
        <pc:picChg chg="add mod">
          <ac:chgData name="Mia Savrljuga" userId="29d020ba494f34ac" providerId="LiveId" clId="{CA3243C1-AAFD-4064-B62D-9920209A9679}" dt="2024-02-17T19:00:37.923" v="78" actId="1076"/>
          <ac:picMkLst>
            <pc:docMk/>
            <pc:sldMk cId="2713557513" sldId="280"/>
            <ac:picMk id="4" creationId="{3DD73874-E9B7-7141-CD9C-A849EE64B56B}"/>
          </ac:picMkLst>
        </pc:picChg>
      </pc:sldChg>
      <pc:sldChg chg="del">
        <pc:chgData name="Mia Savrljuga" userId="29d020ba494f34ac" providerId="LiveId" clId="{CA3243C1-AAFD-4064-B62D-9920209A9679}" dt="2024-02-17T18:56:05.571" v="37" actId="47"/>
        <pc:sldMkLst>
          <pc:docMk/>
          <pc:sldMk cId="3192638356" sldId="280"/>
        </pc:sldMkLst>
      </pc:sldChg>
      <pc:sldChg chg="del">
        <pc:chgData name="Mia Savrljuga" userId="29d020ba494f34ac" providerId="LiveId" clId="{CA3243C1-AAFD-4064-B62D-9920209A9679}" dt="2024-02-17T18:56:04.752" v="36" actId="47"/>
        <pc:sldMkLst>
          <pc:docMk/>
          <pc:sldMk cId="1171072425" sldId="281"/>
        </pc:sldMkLst>
      </pc:sldChg>
      <pc:sldChg chg="addSp modSp add mod modAnim">
        <pc:chgData name="Mia Savrljuga" userId="29d020ba494f34ac" providerId="LiveId" clId="{CA3243C1-AAFD-4064-B62D-9920209A9679}" dt="2024-02-17T19:08:53.968" v="182" actId="1076"/>
        <pc:sldMkLst>
          <pc:docMk/>
          <pc:sldMk cId="3463482935" sldId="281"/>
        </pc:sldMkLst>
        <pc:spChg chg="add mod">
          <ac:chgData name="Mia Savrljuga" userId="29d020ba494f34ac" providerId="LiveId" clId="{CA3243C1-AAFD-4064-B62D-9920209A9679}" dt="2024-02-17T19:08:35.017" v="172" actId="1076"/>
          <ac:spMkLst>
            <pc:docMk/>
            <pc:sldMk cId="3463482935" sldId="281"/>
            <ac:spMk id="3" creationId="{3666B2F5-5B4C-BF50-C599-EF008EBBAA84}"/>
          </ac:spMkLst>
        </pc:spChg>
        <pc:spChg chg="add mod">
          <ac:chgData name="Mia Savrljuga" userId="29d020ba494f34ac" providerId="LiveId" clId="{CA3243C1-AAFD-4064-B62D-9920209A9679}" dt="2024-02-17T19:08:39.771" v="174" actId="1076"/>
          <ac:spMkLst>
            <pc:docMk/>
            <pc:sldMk cId="3463482935" sldId="281"/>
            <ac:spMk id="4" creationId="{C66E3E49-8220-2E0C-3346-EDFE38B45AB9}"/>
          </ac:spMkLst>
        </pc:spChg>
        <pc:spChg chg="add mod">
          <ac:chgData name="Mia Savrljuga" userId="29d020ba494f34ac" providerId="LiveId" clId="{CA3243C1-AAFD-4064-B62D-9920209A9679}" dt="2024-02-17T19:08:44.352" v="176" actId="1076"/>
          <ac:spMkLst>
            <pc:docMk/>
            <pc:sldMk cId="3463482935" sldId="281"/>
            <ac:spMk id="7" creationId="{E5BF8F5E-36FE-7F9A-BA74-898B7403F1E7}"/>
          </ac:spMkLst>
        </pc:spChg>
        <pc:spChg chg="add mod">
          <ac:chgData name="Mia Savrljuga" userId="29d020ba494f34ac" providerId="LiveId" clId="{CA3243C1-AAFD-4064-B62D-9920209A9679}" dt="2024-02-17T19:08:47.342" v="178" actId="1076"/>
          <ac:spMkLst>
            <pc:docMk/>
            <pc:sldMk cId="3463482935" sldId="281"/>
            <ac:spMk id="8" creationId="{5456DF48-DCC5-DAFB-3556-12D14D08249F}"/>
          </ac:spMkLst>
        </pc:spChg>
        <pc:spChg chg="add mod">
          <ac:chgData name="Mia Savrljuga" userId="29d020ba494f34ac" providerId="LiveId" clId="{CA3243C1-AAFD-4064-B62D-9920209A9679}" dt="2024-02-17T19:08:51.096" v="180" actId="1076"/>
          <ac:spMkLst>
            <pc:docMk/>
            <pc:sldMk cId="3463482935" sldId="281"/>
            <ac:spMk id="9" creationId="{5170CC0D-B62B-E0C6-FB1A-6292EF807412}"/>
          </ac:spMkLst>
        </pc:spChg>
        <pc:spChg chg="add mod">
          <ac:chgData name="Mia Savrljuga" userId="29d020ba494f34ac" providerId="LiveId" clId="{CA3243C1-AAFD-4064-B62D-9920209A9679}" dt="2024-02-17T19:08:53.968" v="182" actId="1076"/>
          <ac:spMkLst>
            <pc:docMk/>
            <pc:sldMk cId="3463482935" sldId="281"/>
            <ac:spMk id="10" creationId="{95E86388-5783-A184-51D0-85F750624448}"/>
          </ac:spMkLst>
        </pc:spChg>
        <pc:picChg chg="add mod">
          <ac:chgData name="Mia Savrljuga" userId="29d020ba494f34ac" providerId="LiveId" clId="{CA3243C1-AAFD-4064-B62D-9920209A9679}" dt="2024-02-17T19:08:05.948" v="163" actId="14100"/>
          <ac:picMkLst>
            <pc:docMk/>
            <pc:sldMk cId="3463482935" sldId="281"/>
            <ac:picMk id="5" creationId="{2AE28B80-E093-EDB0-F9B2-23FAFD2B72F0}"/>
          </ac:picMkLst>
        </pc:picChg>
      </pc:sldChg>
      <pc:sldChg chg="addSp modSp add mod">
        <pc:chgData name="Mia Savrljuga" userId="29d020ba494f34ac" providerId="LiveId" clId="{CA3243C1-AAFD-4064-B62D-9920209A9679}" dt="2024-02-17T19:10:13.031" v="187" actId="14100"/>
        <pc:sldMkLst>
          <pc:docMk/>
          <pc:sldMk cId="18139469" sldId="282"/>
        </pc:sldMkLst>
        <pc:picChg chg="add mod modCrop">
          <ac:chgData name="Mia Savrljuga" userId="29d020ba494f34ac" providerId="LiveId" clId="{CA3243C1-AAFD-4064-B62D-9920209A9679}" dt="2024-02-17T19:10:13.031" v="187" actId="14100"/>
          <ac:picMkLst>
            <pc:docMk/>
            <pc:sldMk cId="18139469" sldId="282"/>
            <ac:picMk id="4" creationId="{7A59C398-BE67-1EE7-3D3F-B15008270A46}"/>
          </ac:picMkLst>
        </pc:picChg>
      </pc:sldChg>
      <pc:sldChg chg="del">
        <pc:chgData name="Mia Savrljuga" userId="29d020ba494f34ac" providerId="LiveId" clId="{CA3243C1-AAFD-4064-B62D-9920209A9679}" dt="2024-02-17T18:56:06.161" v="38" actId="47"/>
        <pc:sldMkLst>
          <pc:docMk/>
          <pc:sldMk cId="2745212281" sldId="282"/>
        </pc:sldMkLst>
      </pc:sldChg>
      <pc:sldChg chg="del">
        <pc:chgData name="Mia Savrljuga" userId="29d020ba494f34ac" providerId="LiveId" clId="{CA3243C1-AAFD-4064-B62D-9920209A9679}" dt="2024-02-17T18:56:06.717" v="39" actId="47"/>
        <pc:sldMkLst>
          <pc:docMk/>
          <pc:sldMk cId="96066004" sldId="283"/>
        </pc:sldMkLst>
      </pc:sldChg>
      <pc:sldChg chg="addSp modSp add mod modAnim">
        <pc:chgData name="Mia Savrljuga" userId="29d020ba494f34ac" providerId="LiveId" clId="{CA3243C1-AAFD-4064-B62D-9920209A9679}" dt="2024-02-17T18:59:13.537" v="70"/>
        <pc:sldMkLst>
          <pc:docMk/>
          <pc:sldMk cId="2962926270" sldId="283"/>
        </pc:sldMkLst>
        <pc:spChg chg="add mod">
          <ac:chgData name="Mia Savrljuga" userId="29d020ba494f34ac" providerId="LiveId" clId="{CA3243C1-AAFD-4064-B62D-9920209A9679}" dt="2024-02-17T18:59:08.977" v="69" actId="1076"/>
          <ac:spMkLst>
            <pc:docMk/>
            <pc:sldMk cId="2962926270" sldId="283"/>
            <ac:spMk id="7" creationId="{E41AF0DD-03E5-442B-0740-0EAFDA83E70C}"/>
          </ac:spMkLst>
        </pc:spChg>
        <pc:picChg chg="mod modCrop">
          <ac:chgData name="Mia Savrljuga" userId="29d020ba494f34ac" providerId="LiveId" clId="{CA3243C1-AAFD-4064-B62D-9920209A9679}" dt="2024-02-17T18:58:15.059" v="61" actId="1076"/>
          <ac:picMkLst>
            <pc:docMk/>
            <pc:sldMk cId="2962926270" sldId="283"/>
            <ac:picMk id="4" creationId="{DBF39E61-14C5-D1D1-853B-5D371DF53F3A}"/>
          </ac:picMkLst>
        </pc:picChg>
        <pc:picChg chg="add mod">
          <ac:chgData name="Mia Savrljuga" userId="29d020ba494f34ac" providerId="LiveId" clId="{CA3243C1-AAFD-4064-B62D-9920209A9679}" dt="2024-02-17T18:58:48.901" v="65" actId="14100"/>
          <ac:picMkLst>
            <pc:docMk/>
            <pc:sldMk cId="2962926270" sldId="283"/>
            <ac:picMk id="5" creationId="{E4926B86-5A67-0728-B09F-E2535D7C1837}"/>
          </ac:picMkLst>
        </pc:picChg>
      </pc:sldChg>
      <pc:sldChg chg="addSp modSp add mod">
        <pc:chgData name="Mia Savrljuga" userId="29d020ba494f34ac" providerId="LiveId" clId="{CA3243C1-AAFD-4064-B62D-9920209A9679}" dt="2024-02-17T19:02:35.874" v="100"/>
        <pc:sldMkLst>
          <pc:docMk/>
          <pc:sldMk cId="2370878095" sldId="284"/>
        </pc:sldMkLst>
        <pc:picChg chg="add mod modCrop">
          <ac:chgData name="Mia Savrljuga" userId="29d020ba494f34ac" providerId="LiveId" clId="{CA3243C1-AAFD-4064-B62D-9920209A9679}" dt="2024-02-17T19:01:57.295" v="97" actId="1076"/>
          <ac:picMkLst>
            <pc:docMk/>
            <pc:sldMk cId="2370878095" sldId="284"/>
            <ac:picMk id="3" creationId="{2C669370-DE17-BD19-DFC6-B3D645174654}"/>
          </ac:picMkLst>
        </pc:picChg>
        <pc:picChg chg="mod modCrop">
          <ac:chgData name="Mia Savrljuga" userId="29d020ba494f34ac" providerId="LiveId" clId="{CA3243C1-AAFD-4064-B62D-9920209A9679}" dt="2024-02-17T19:01:52.628" v="95" actId="1076"/>
          <ac:picMkLst>
            <pc:docMk/>
            <pc:sldMk cId="2370878095" sldId="284"/>
            <ac:picMk id="4" creationId="{21349235-CEE5-25DD-B531-FE2DE07E8FBD}"/>
          </ac:picMkLst>
        </pc:picChg>
        <pc:picChg chg="add mod">
          <ac:chgData name="Mia Savrljuga" userId="29d020ba494f34ac" providerId="LiveId" clId="{CA3243C1-AAFD-4064-B62D-9920209A9679}" dt="2024-02-17T19:02:35.874" v="100"/>
          <ac:picMkLst>
            <pc:docMk/>
            <pc:sldMk cId="2370878095" sldId="284"/>
            <ac:picMk id="7" creationId="{FAFC1A6C-0EEB-BB61-8F26-038CD187EF72}"/>
          </ac:picMkLst>
        </pc:picChg>
      </pc:sldChg>
      <pc:sldChg chg="del">
        <pc:chgData name="Mia Savrljuga" userId="29d020ba494f34ac" providerId="LiveId" clId="{CA3243C1-AAFD-4064-B62D-9920209A9679}" dt="2024-02-17T18:56:07.248" v="40" actId="47"/>
        <pc:sldMkLst>
          <pc:docMk/>
          <pc:sldMk cId="4002695339" sldId="284"/>
        </pc:sldMkLst>
      </pc:sldChg>
      <pc:sldChg chg="addSp modSp add mod modAnim">
        <pc:chgData name="Mia Savrljuga" userId="29d020ba494f34ac" providerId="LiveId" clId="{CA3243C1-AAFD-4064-B62D-9920209A9679}" dt="2024-02-17T19:03:53.749" v="109"/>
        <pc:sldMkLst>
          <pc:docMk/>
          <pc:sldMk cId="835476995" sldId="285"/>
        </pc:sldMkLst>
        <pc:picChg chg="add mod">
          <ac:chgData name="Mia Savrljuga" userId="29d020ba494f34ac" providerId="LiveId" clId="{CA3243C1-AAFD-4064-B62D-9920209A9679}" dt="2024-02-17T19:03:09.763" v="105"/>
          <ac:picMkLst>
            <pc:docMk/>
            <pc:sldMk cId="835476995" sldId="285"/>
            <ac:picMk id="3" creationId="{23A700D0-E4EE-0E6E-66D6-B54F5DC480F3}"/>
          </ac:picMkLst>
        </pc:picChg>
        <pc:picChg chg="mod modCrop">
          <ac:chgData name="Mia Savrljuga" userId="29d020ba494f34ac" providerId="LiveId" clId="{CA3243C1-AAFD-4064-B62D-9920209A9679}" dt="2024-02-17T19:02:59.062" v="104" actId="14100"/>
          <ac:picMkLst>
            <pc:docMk/>
            <pc:sldMk cId="835476995" sldId="285"/>
            <ac:picMk id="4" creationId="{50C9870A-CFBD-97EB-38D2-AB3536749837}"/>
          </ac:picMkLst>
        </pc:picChg>
        <pc:picChg chg="add mod">
          <ac:chgData name="Mia Savrljuga" userId="29d020ba494f34ac" providerId="LiveId" clId="{CA3243C1-AAFD-4064-B62D-9920209A9679}" dt="2024-02-17T19:03:50.370" v="108" actId="14100"/>
          <ac:picMkLst>
            <pc:docMk/>
            <pc:sldMk cId="835476995" sldId="285"/>
            <ac:picMk id="7" creationId="{395A8605-8161-58B2-B48C-034D758083B7}"/>
          </ac:picMkLst>
        </pc:picChg>
      </pc:sldChg>
      <pc:sldChg chg="del">
        <pc:chgData name="Mia Savrljuga" userId="29d020ba494f34ac" providerId="LiveId" clId="{CA3243C1-AAFD-4064-B62D-9920209A9679}" dt="2024-02-17T18:56:07.884" v="41" actId="47"/>
        <pc:sldMkLst>
          <pc:docMk/>
          <pc:sldMk cId="1559982231" sldId="285"/>
        </pc:sldMkLst>
      </pc:sldChg>
      <pc:sldChg chg="del">
        <pc:chgData name="Mia Savrljuga" userId="29d020ba494f34ac" providerId="LiveId" clId="{CA3243C1-AAFD-4064-B62D-9920209A9679}" dt="2024-02-17T18:56:08.494" v="42" actId="47"/>
        <pc:sldMkLst>
          <pc:docMk/>
          <pc:sldMk cId="2506263048" sldId="286"/>
        </pc:sldMkLst>
      </pc:sldChg>
      <pc:sldChg chg="addSp modSp add mod modAnim">
        <pc:chgData name="Mia Savrljuga" userId="29d020ba494f34ac" providerId="LiveId" clId="{CA3243C1-AAFD-4064-B62D-9920209A9679}" dt="2024-02-17T19:07:05.225" v="152" actId="1076"/>
        <pc:sldMkLst>
          <pc:docMk/>
          <pc:sldMk cId="3569211807" sldId="286"/>
        </pc:sldMkLst>
        <pc:spChg chg="add mod">
          <ac:chgData name="Mia Savrljuga" userId="29d020ba494f34ac" providerId="LiveId" clId="{CA3243C1-AAFD-4064-B62D-9920209A9679}" dt="2024-02-17T19:06:49.269" v="144" actId="1076"/>
          <ac:spMkLst>
            <pc:docMk/>
            <pc:sldMk cId="3569211807" sldId="286"/>
            <ac:spMk id="3" creationId="{58302A80-729C-516C-9B14-8AD47D4DC8CD}"/>
          </ac:spMkLst>
        </pc:spChg>
        <pc:spChg chg="add mod">
          <ac:chgData name="Mia Savrljuga" userId="29d020ba494f34ac" providerId="LiveId" clId="{CA3243C1-AAFD-4064-B62D-9920209A9679}" dt="2024-02-17T19:07:05.225" v="152" actId="1076"/>
          <ac:spMkLst>
            <pc:docMk/>
            <pc:sldMk cId="3569211807" sldId="286"/>
            <ac:spMk id="5" creationId="{7DCC9534-0DF7-4281-B116-13FAFEA73F92}"/>
          </ac:spMkLst>
        </pc:spChg>
        <pc:spChg chg="add mod">
          <ac:chgData name="Mia Savrljuga" userId="29d020ba494f34ac" providerId="LiveId" clId="{CA3243C1-AAFD-4064-B62D-9920209A9679}" dt="2024-02-17T19:07:03.044" v="151" actId="1076"/>
          <ac:spMkLst>
            <pc:docMk/>
            <pc:sldMk cId="3569211807" sldId="286"/>
            <ac:spMk id="7" creationId="{DA112739-3E43-2BB4-8CD0-CD72FDE8DC2C}"/>
          </ac:spMkLst>
        </pc:spChg>
        <pc:spChg chg="add mod">
          <ac:chgData name="Mia Savrljuga" userId="29d020ba494f34ac" providerId="LiveId" clId="{CA3243C1-AAFD-4064-B62D-9920209A9679}" dt="2024-02-17T19:07:00.529" v="150" actId="1076"/>
          <ac:spMkLst>
            <pc:docMk/>
            <pc:sldMk cId="3569211807" sldId="286"/>
            <ac:spMk id="8" creationId="{95FAB1F8-C39C-B8B8-A8BB-2DFEAC72F5C4}"/>
          </ac:spMkLst>
        </pc:spChg>
        <pc:spChg chg="add mod">
          <ac:chgData name="Mia Savrljuga" userId="29d020ba494f34ac" providerId="LiveId" clId="{CA3243C1-AAFD-4064-B62D-9920209A9679}" dt="2024-02-17T19:06:56.444" v="149" actId="1076"/>
          <ac:spMkLst>
            <pc:docMk/>
            <pc:sldMk cId="3569211807" sldId="286"/>
            <ac:spMk id="9" creationId="{56755AE2-C53C-C0C2-FF0A-408A5284FB98}"/>
          </ac:spMkLst>
        </pc:spChg>
        <pc:picChg chg="mod modCrop">
          <ac:chgData name="Mia Savrljuga" userId="29d020ba494f34ac" providerId="LiveId" clId="{CA3243C1-AAFD-4064-B62D-9920209A9679}" dt="2024-02-17T19:06:33.476" v="140" actId="14100"/>
          <ac:picMkLst>
            <pc:docMk/>
            <pc:sldMk cId="3569211807" sldId="286"/>
            <ac:picMk id="4" creationId="{8F547E43-51D7-87E3-61E5-4F54B818D449}"/>
          </ac:picMkLst>
        </pc:picChg>
      </pc:sldChg>
      <pc:sldChg chg="del">
        <pc:chgData name="Mia Savrljuga" userId="29d020ba494f34ac" providerId="LiveId" clId="{CA3243C1-AAFD-4064-B62D-9920209A9679}" dt="2024-02-17T18:56:09.370" v="43" actId="47"/>
        <pc:sldMkLst>
          <pc:docMk/>
          <pc:sldMk cId="3004499546" sldId="287"/>
        </pc:sldMkLst>
      </pc:sldChg>
      <pc:sldChg chg="addSp delSp modSp add mod modAnim">
        <pc:chgData name="Mia Savrljuga" userId="29d020ba494f34ac" providerId="LiveId" clId="{CA3243C1-AAFD-4064-B62D-9920209A9679}" dt="2024-02-17T19:08:23.956" v="169" actId="14100"/>
        <pc:sldMkLst>
          <pc:docMk/>
          <pc:sldMk cId="3136969038" sldId="287"/>
        </pc:sldMkLst>
        <pc:spChg chg="add mod">
          <ac:chgData name="Mia Savrljuga" userId="29d020ba494f34ac" providerId="LiveId" clId="{CA3243C1-AAFD-4064-B62D-9920209A9679}" dt="2024-02-17T19:08:18.467" v="166" actId="14100"/>
          <ac:spMkLst>
            <pc:docMk/>
            <pc:sldMk cId="3136969038" sldId="287"/>
            <ac:spMk id="7" creationId="{6A6B4F4D-0C87-7B45-48E0-8601AF4E82A1}"/>
          </ac:spMkLst>
        </pc:spChg>
        <pc:spChg chg="add mod">
          <ac:chgData name="Mia Savrljuga" userId="29d020ba494f34ac" providerId="LiveId" clId="{CA3243C1-AAFD-4064-B62D-9920209A9679}" dt="2024-02-17T19:08:23.956" v="169" actId="14100"/>
          <ac:spMkLst>
            <pc:docMk/>
            <pc:sldMk cId="3136969038" sldId="287"/>
            <ac:spMk id="8" creationId="{F3F8FDE6-895C-B209-A226-6341CC0DDFA8}"/>
          </ac:spMkLst>
        </pc:spChg>
        <pc:picChg chg="mod modCrop">
          <ac:chgData name="Mia Savrljuga" userId="29d020ba494f34ac" providerId="LiveId" clId="{CA3243C1-AAFD-4064-B62D-9920209A9679}" dt="2024-02-17T19:07:18.350" v="155" actId="14100"/>
          <ac:picMkLst>
            <pc:docMk/>
            <pc:sldMk cId="3136969038" sldId="287"/>
            <ac:picMk id="4" creationId="{F6648908-132A-1AA3-7EE7-9023EF91D591}"/>
          </ac:picMkLst>
        </pc:picChg>
        <pc:picChg chg="add del mod">
          <ac:chgData name="Mia Savrljuga" userId="29d020ba494f34ac" providerId="LiveId" clId="{CA3243C1-AAFD-4064-B62D-9920209A9679}" dt="2024-02-17T19:07:53.325" v="159" actId="21"/>
          <ac:picMkLst>
            <pc:docMk/>
            <pc:sldMk cId="3136969038" sldId="287"/>
            <ac:picMk id="5" creationId="{2AE28B80-E093-EDB0-F9B2-23FAFD2B72F0}"/>
          </ac:picMkLst>
        </pc:picChg>
      </pc:sldChg>
      <pc:sldChg chg="del">
        <pc:chgData name="Mia Savrljuga" userId="29d020ba494f34ac" providerId="LiveId" clId="{CA3243C1-AAFD-4064-B62D-9920209A9679}" dt="2024-02-17T18:56:10.139" v="44" actId="47"/>
        <pc:sldMkLst>
          <pc:docMk/>
          <pc:sldMk cId="875580679" sldId="288"/>
        </pc:sldMkLst>
      </pc:sldChg>
      <pc:sldChg chg="addSp modSp add mod modAnim">
        <pc:chgData name="Mia Savrljuga" userId="29d020ba494f34ac" providerId="LiveId" clId="{CA3243C1-AAFD-4064-B62D-9920209A9679}" dt="2024-02-17T19:12:40.352" v="211" actId="1076"/>
        <pc:sldMkLst>
          <pc:docMk/>
          <pc:sldMk cId="3228365085" sldId="288"/>
        </pc:sldMkLst>
        <pc:spChg chg="add mod">
          <ac:chgData name="Mia Savrljuga" userId="29d020ba494f34ac" providerId="LiveId" clId="{CA3243C1-AAFD-4064-B62D-9920209A9679}" dt="2024-02-17T19:12:40.352" v="211" actId="1076"/>
          <ac:spMkLst>
            <pc:docMk/>
            <pc:sldMk cId="3228365085" sldId="288"/>
            <ac:spMk id="5" creationId="{1AC577FA-ACF2-3BD1-40FC-F961491541FD}"/>
          </ac:spMkLst>
        </pc:spChg>
        <pc:spChg chg="add mod">
          <ac:chgData name="Mia Savrljuga" userId="29d020ba494f34ac" providerId="LiveId" clId="{CA3243C1-AAFD-4064-B62D-9920209A9679}" dt="2024-02-17T19:12:37.978" v="210" actId="1076"/>
          <ac:spMkLst>
            <pc:docMk/>
            <pc:sldMk cId="3228365085" sldId="288"/>
            <ac:spMk id="7" creationId="{07D0CFA8-1334-63E1-4F0D-1D4AFF34C9A5}"/>
          </ac:spMkLst>
        </pc:spChg>
        <pc:spChg chg="add mod">
          <ac:chgData name="Mia Savrljuga" userId="29d020ba494f34ac" providerId="LiveId" clId="{CA3243C1-AAFD-4064-B62D-9920209A9679}" dt="2024-02-17T19:12:35.433" v="209" actId="1076"/>
          <ac:spMkLst>
            <pc:docMk/>
            <pc:sldMk cId="3228365085" sldId="288"/>
            <ac:spMk id="8" creationId="{6265794E-412F-5240-74A0-6AC0F3049799}"/>
          </ac:spMkLst>
        </pc:spChg>
        <pc:spChg chg="add mod">
          <ac:chgData name="Mia Savrljuga" userId="29d020ba494f34ac" providerId="LiveId" clId="{CA3243C1-AAFD-4064-B62D-9920209A9679}" dt="2024-02-17T19:12:33.087" v="208" actId="1076"/>
          <ac:spMkLst>
            <pc:docMk/>
            <pc:sldMk cId="3228365085" sldId="288"/>
            <ac:spMk id="9" creationId="{658A17E0-1FC1-91EA-481B-EE397E314EF7}"/>
          </ac:spMkLst>
        </pc:spChg>
        <pc:picChg chg="add mod">
          <ac:chgData name="Mia Savrljuga" userId="29d020ba494f34ac" providerId="LiveId" clId="{CA3243C1-AAFD-4064-B62D-9920209A9679}" dt="2024-02-17T19:12:05.203" v="199" actId="1076"/>
          <ac:picMkLst>
            <pc:docMk/>
            <pc:sldMk cId="3228365085" sldId="288"/>
            <ac:picMk id="3" creationId="{C9195DF8-7CFB-D4D4-A0F5-0518142226E2}"/>
          </ac:picMkLst>
        </pc:picChg>
        <pc:picChg chg="mod modCrop">
          <ac:chgData name="Mia Savrljuga" userId="29d020ba494f34ac" providerId="LiveId" clId="{CA3243C1-AAFD-4064-B62D-9920209A9679}" dt="2024-02-17T19:12:14.221" v="202" actId="1076"/>
          <ac:picMkLst>
            <pc:docMk/>
            <pc:sldMk cId="3228365085" sldId="288"/>
            <ac:picMk id="4" creationId="{ABF7E5C4-71A8-E713-8DB5-2AA09F6DE235}"/>
          </ac:picMkLst>
        </pc:picChg>
      </pc:sldChg>
      <pc:sldChg chg="del">
        <pc:chgData name="Mia Savrljuga" userId="29d020ba494f34ac" providerId="LiveId" clId="{CA3243C1-AAFD-4064-B62D-9920209A9679}" dt="2024-02-17T18:56:10.955" v="45" actId="47"/>
        <pc:sldMkLst>
          <pc:docMk/>
          <pc:sldMk cId="3769661542" sldId="289"/>
        </pc:sldMkLst>
      </pc:sldChg>
      <pc:sldChg chg="addSp delSp modSp add mod">
        <pc:chgData name="Mia Savrljuga" userId="29d020ba494f34ac" providerId="LiveId" clId="{CA3243C1-AAFD-4064-B62D-9920209A9679}" dt="2024-02-17T19:11:01.148" v="192" actId="14100"/>
        <pc:sldMkLst>
          <pc:docMk/>
          <pc:sldMk cId="3857679332" sldId="289"/>
        </pc:sldMkLst>
        <pc:picChg chg="del">
          <ac:chgData name="Mia Savrljuga" userId="29d020ba494f34ac" providerId="LiveId" clId="{CA3243C1-AAFD-4064-B62D-9920209A9679}" dt="2024-02-17T19:10:18.909" v="189" actId="478"/>
          <ac:picMkLst>
            <pc:docMk/>
            <pc:sldMk cId="3857679332" sldId="289"/>
            <ac:picMk id="4" creationId="{D38DD5BE-A9F8-1B71-767F-E8E7864EE0E9}"/>
          </ac:picMkLst>
        </pc:picChg>
        <pc:picChg chg="add mod">
          <ac:chgData name="Mia Savrljuga" userId="29d020ba494f34ac" providerId="LiveId" clId="{CA3243C1-AAFD-4064-B62D-9920209A9679}" dt="2024-02-17T19:11:01.148" v="192" actId="14100"/>
          <ac:picMkLst>
            <pc:docMk/>
            <pc:sldMk cId="3857679332" sldId="289"/>
            <ac:picMk id="5" creationId="{25C72F7F-4546-CB71-0DDA-47C3F0F4E251}"/>
          </ac:picMkLst>
        </pc:picChg>
      </pc:sldChg>
      <pc:sldChg chg="addSp delSp modSp add mod modAnim">
        <pc:chgData name="Mia Savrljuga" userId="29d020ba494f34ac" providerId="LiveId" clId="{CA3243C1-AAFD-4064-B62D-9920209A9679}" dt="2024-02-17T19:15:59.621" v="229"/>
        <pc:sldMkLst>
          <pc:docMk/>
          <pc:sldMk cId="2559746664" sldId="290"/>
        </pc:sldMkLst>
        <pc:picChg chg="add mod modCrop">
          <ac:chgData name="Mia Savrljuga" userId="29d020ba494f34ac" providerId="LiveId" clId="{CA3243C1-AAFD-4064-B62D-9920209A9679}" dt="2024-02-17T19:15:07.669" v="222" actId="1076"/>
          <ac:picMkLst>
            <pc:docMk/>
            <pc:sldMk cId="2559746664" sldId="290"/>
            <ac:picMk id="4" creationId="{A184D066-F10B-65E0-48B6-4E4D61350F8B}"/>
          </ac:picMkLst>
        </pc:picChg>
        <pc:picChg chg="del">
          <ac:chgData name="Mia Savrljuga" userId="29d020ba494f34ac" providerId="LiveId" clId="{CA3243C1-AAFD-4064-B62D-9920209A9679}" dt="2024-02-17T19:14:04.811" v="214" actId="478"/>
          <ac:picMkLst>
            <pc:docMk/>
            <pc:sldMk cId="2559746664" sldId="290"/>
            <ac:picMk id="5" creationId="{2D0B5115-B1C0-1023-34EE-D4203DD1EFEF}"/>
          </ac:picMkLst>
        </pc:picChg>
        <pc:picChg chg="add mod">
          <ac:chgData name="Mia Savrljuga" userId="29d020ba494f34ac" providerId="LiveId" clId="{CA3243C1-AAFD-4064-B62D-9920209A9679}" dt="2024-02-17T19:15:24.216" v="224"/>
          <ac:picMkLst>
            <pc:docMk/>
            <pc:sldMk cId="2559746664" sldId="290"/>
            <ac:picMk id="8" creationId="{D16E1D1C-6D79-EAFF-5EA6-A6BDB9F38D3D}"/>
          </ac:picMkLst>
        </pc:picChg>
        <pc:picChg chg="add mod">
          <ac:chgData name="Mia Savrljuga" userId="29d020ba494f34ac" providerId="LiveId" clId="{CA3243C1-AAFD-4064-B62D-9920209A9679}" dt="2024-02-17T19:15:56.602" v="228" actId="1076"/>
          <ac:picMkLst>
            <pc:docMk/>
            <pc:sldMk cId="2559746664" sldId="290"/>
            <ac:picMk id="10" creationId="{20E9E0D0-0587-41EA-5D51-DDAA162CDAE0}"/>
          </ac:picMkLst>
        </pc:picChg>
      </pc:sldChg>
      <pc:sldChg chg="modSp add mod">
        <pc:chgData name="Mia Savrljuga" userId="29d020ba494f34ac" providerId="LiveId" clId="{CA3243C1-AAFD-4064-B62D-9920209A9679}" dt="2024-02-17T19:16:19.402" v="233" actId="14100"/>
        <pc:sldMkLst>
          <pc:docMk/>
          <pc:sldMk cId="3305886137" sldId="291"/>
        </pc:sldMkLst>
        <pc:picChg chg="mod modCrop">
          <ac:chgData name="Mia Savrljuga" userId="29d020ba494f34ac" providerId="LiveId" clId="{CA3243C1-AAFD-4064-B62D-9920209A9679}" dt="2024-02-17T19:16:19.402" v="233" actId="14100"/>
          <ac:picMkLst>
            <pc:docMk/>
            <pc:sldMk cId="3305886137" sldId="291"/>
            <ac:picMk id="4" creationId="{6CBAC690-E160-6178-A21E-9B5E31D3BBF1}"/>
          </ac:picMkLst>
        </pc:picChg>
      </pc:sldChg>
      <pc:sldChg chg="add">
        <pc:chgData name="Mia Savrljuga" userId="29d020ba494f34ac" providerId="LiveId" clId="{CA3243C1-AAFD-4064-B62D-9920209A9679}" dt="2024-02-17T19:16:27.480" v="234"/>
        <pc:sldMkLst>
          <pc:docMk/>
          <pc:sldMk cId="4250862493" sldId="292"/>
        </pc:sldMkLst>
      </pc:sldChg>
      <pc:sldChg chg="addSp delSp modSp add mod">
        <pc:chgData name="Mia Savrljuga" userId="29d020ba494f34ac" providerId="LiveId" clId="{CA3243C1-AAFD-4064-B62D-9920209A9679}" dt="2024-02-17T19:18:36.288" v="251" actId="478"/>
        <pc:sldMkLst>
          <pc:docMk/>
          <pc:sldMk cId="3987576216" sldId="293"/>
        </pc:sldMkLst>
        <pc:picChg chg="add del">
          <ac:chgData name="Mia Savrljuga" userId="29d020ba494f34ac" providerId="LiveId" clId="{CA3243C1-AAFD-4064-B62D-9920209A9679}" dt="2024-02-17T19:18:36.288" v="251" actId="478"/>
          <ac:picMkLst>
            <pc:docMk/>
            <pc:sldMk cId="3987576216" sldId="293"/>
            <ac:picMk id="4" creationId="{A41EBC3D-345B-375A-65C6-D0BC08445B26}"/>
          </ac:picMkLst>
        </pc:picChg>
        <pc:picChg chg="del">
          <ac:chgData name="Mia Savrljuga" userId="29d020ba494f34ac" providerId="LiveId" clId="{CA3243C1-AAFD-4064-B62D-9920209A9679}" dt="2024-02-17T19:17:41.669" v="244" actId="478"/>
          <ac:picMkLst>
            <pc:docMk/>
            <pc:sldMk cId="3987576216" sldId="293"/>
            <ac:picMk id="5" creationId="{DACB878F-46A0-9FC1-402D-89C1CB26D5E4}"/>
          </ac:picMkLst>
        </pc:picChg>
        <pc:picChg chg="add mod">
          <ac:chgData name="Mia Savrljuga" userId="29d020ba494f34ac" providerId="LiveId" clId="{CA3243C1-AAFD-4064-B62D-9920209A9679}" dt="2024-02-17T19:17:56.577" v="248" actId="14100"/>
          <ac:picMkLst>
            <pc:docMk/>
            <pc:sldMk cId="3987576216" sldId="293"/>
            <ac:picMk id="12" creationId="{2FF5EB96-741C-5006-DF7B-24CE6F0BE641}"/>
          </ac:picMkLst>
        </pc:picChg>
      </pc:sldChg>
      <pc:sldChg chg="addSp delSp modSp add mod modAnim">
        <pc:chgData name="Mia Savrljuga" userId="29d020ba494f34ac" providerId="LiveId" clId="{CA3243C1-AAFD-4064-B62D-9920209A9679}" dt="2024-02-17T19:19:49.088" v="267"/>
        <pc:sldMkLst>
          <pc:docMk/>
          <pc:sldMk cId="3934585214" sldId="294"/>
        </pc:sldMkLst>
        <pc:picChg chg="mod modCrop">
          <ac:chgData name="Mia Savrljuga" userId="29d020ba494f34ac" providerId="LiveId" clId="{CA3243C1-AAFD-4064-B62D-9920209A9679}" dt="2024-02-17T19:19:01.532" v="257" actId="14100"/>
          <ac:picMkLst>
            <pc:docMk/>
            <pc:sldMk cId="3934585214" sldId="294"/>
            <ac:picMk id="4" creationId="{3DCD6B8C-0BF8-2FA5-F8DF-22F69862E17C}"/>
          </ac:picMkLst>
        </pc:picChg>
        <pc:picChg chg="add mod">
          <ac:chgData name="Mia Savrljuga" userId="29d020ba494f34ac" providerId="LiveId" clId="{CA3243C1-AAFD-4064-B62D-9920209A9679}" dt="2024-02-17T19:19:45.756" v="266" actId="14100"/>
          <ac:picMkLst>
            <pc:docMk/>
            <pc:sldMk cId="3934585214" sldId="294"/>
            <ac:picMk id="5" creationId="{673225B8-91C4-C49E-BAF3-67938E6868D1}"/>
          </ac:picMkLst>
        </pc:picChg>
        <pc:picChg chg="del">
          <ac:chgData name="Mia Savrljuga" userId="29d020ba494f34ac" providerId="LiveId" clId="{CA3243C1-AAFD-4064-B62D-9920209A9679}" dt="2024-02-17T19:18:42.684" v="252" actId="478"/>
          <ac:picMkLst>
            <pc:docMk/>
            <pc:sldMk cId="3934585214" sldId="294"/>
            <ac:picMk id="12" creationId="{0C756165-A815-6D99-E3FE-D5998F092FEF}"/>
          </ac:picMkLst>
        </pc:picChg>
      </pc:sldChg>
      <pc:sldChg chg="addSp modSp add mod modAnim">
        <pc:chgData name="Mia Savrljuga" userId="29d020ba494f34ac" providerId="LiveId" clId="{CA3243C1-AAFD-4064-B62D-9920209A9679}" dt="2024-02-17T19:20:27.747" v="278" actId="1076"/>
        <pc:sldMkLst>
          <pc:docMk/>
          <pc:sldMk cId="4047585125" sldId="295"/>
        </pc:sldMkLst>
        <pc:spChg chg="add mod">
          <ac:chgData name="Mia Savrljuga" userId="29d020ba494f34ac" providerId="LiveId" clId="{CA3243C1-AAFD-4064-B62D-9920209A9679}" dt="2024-02-17T19:20:14.507" v="270" actId="14100"/>
          <ac:spMkLst>
            <pc:docMk/>
            <pc:sldMk cId="4047585125" sldId="295"/>
            <ac:spMk id="3" creationId="{DBDC9EFD-809A-C896-7D40-224ADDDD5B00}"/>
          </ac:spMkLst>
        </pc:spChg>
        <pc:spChg chg="add mod">
          <ac:chgData name="Mia Savrljuga" userId="29d020ba494f34ac" providerId="LiveId" clId="{CA3243C1-AAFD-4064-B62D-9920209A9679}" dt="2024-02-17T19:20:27.747" v="278" actId="1076"/>
          <ac:spMkLst>
            <pc:docMk/>
            <pc:sldMk cId="4047585125" sldId="295"/>
            <ac:spMk id="5" creationId="{8E170D5C-B2F1-4F40-67D1-1271D289CB26}"/>
          </ac:spMkLst>
        </pc:spChg>
        <pc:spChg chg="add mod">
          <ac:chgData name="Mia Savrljuga" userId="29d020ba494f34ac" providerId="LiveId" clId="{CA3243C1-AAFD-4064-B62D-9920209A9679}" dt="2024-02-17T19:20:25.556" v="277" actId="1076"/>
          <ac:spMkLst>
            <pc:docMk/>
            <pc:sldMk cId="4047585125" sldId="295"/>
            <ac:spMk id="7" creationId="{9BD4C47A-F1FB-DC9C-E746-24431A6B046F}"/>
          </ac:spMkLst>
        </pc:spChg>
        <pc:spChg chg="add mod">
          <ac:chgData name="Mia Savrljuga" userId="29d020ba494f34ac" providerId="LiveId" clId="{CA3243C1-AAFD-4064-B62D-9920209A9679}" dt="2024-02-17T19:20:22.993" v="276" actId="1076"/>
          <ac:spMkLst>
            <pc:docMk/>
            <pc:sldMk cId="4047585125" sldId="295"/>
            <ac:spMk id="8" creationId="{F469DFBF-93F2-7A18-2552-D8BB3B423DF5}"/>
          </ac:spMkLst>
        </pc:spChg>
        <pc:spChg chg="add mod">
          <ac:chgData name="Mia Savrljuga" userId="29d020ba494f34ac" providerId="LiveId" clId="{CA3243C1-AAFD-4064-B62D-9920209A9679}" dt="2024-02-17T19:20:19.188" v="275" actId="1076"/>
          <ac:spMkLst>
            <pc:docMk/>
            <pc:sldMk cId="4047585125" sldId="295"/>
            <ac:spMk id="9" creationId="{B7D55224-597E-6BD2-80B3-09E9722DE5E7}"/>
          </ac:spMkLst>
        </pc:spChg>
        <pc:picChg chg="mod modCrop">
          <ac:chgData name="Mia Savrljuga" userId="29d020ba494f34ac" providerId="LiveId" clId="{CA3243C1-AAFD-4064-B62D-9920209A9679}" dt="2024-02-17T19:19:13.636" v="260" actId="14100"/>
          <ac:picMkLst>
            <pc:docMk/>
            <pc:sldMk cId="4047585125" sldId="295"/>
            <ac:picMk id="4" creationId="{FD436AA1-E3C6-3290-1097-6575FA83B892}"/>
          </ac:picMkLst>
        </pc:picChg>
      </pc:sldChg>
    </pc:docChg>
  </pc:docChgLst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6:33:09.008" v="980" actId="1076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del">
        <pc:chgData name="Mia Savrljuga" userId="29d020ba494f34ac" providerId="LiveId" clId="{F95CA0DD-EEFF-47D8-B762-977870DB2DC1}" dt="2024-02-17T09:54:22.826" v="0" actId="47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del">
        <pc:chgData name="Mia Savrljuga" userId="29d020ba494f34ac" providerId="LiveId" clId="{F95CA0DD-EEFF-47D8-B762-977870DB2DC1}" dt="2024-02-17T09:54:23.517" v="4" actId="47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addSp modSp add mod ord">
        <pc:chgData name="Mia Savrljuga" userId="29d020ba494f34ac" providerId="LiveId" clId="{F95CA0DD-EEFF-47D8-B762-977870DB2DC1}" dt="2024-02-17T11:24:40.153" v="744" actId="1076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addSp delSp modSp add del mod delAnim">
        <pc:chgData name="Mia Savrljuga" userId="29d020ba494f34ac" providerId="LiveId" clId="{F95CA0DD-EEFF-47D8-B762-977870DB2DC1}" dt="2024-02-17T16:29:56.145" v="964" actId="2696"/>
        <pc:sldMkLst>
          <pc:docMk/>
          <pc:sldMk cId="978294645" sldId="275"/>
        </pc:sldMkLst>
        <pc:spChg chg="mod">
          <ac:chgData name="Mia Savrljuga" userId="29d020ba494f34ac" providerId="LiveId" clId="{F95CA0DD-EEFF-47D8-B762-977870DB2DC1}" dt="2024-02-17T16:29:10.196" v="953" actId="1076"/>
          <ac:spMkLst>
            <pc:docMk/>
            <pc:sldMk cId="978294645" sldId="275"/>
            <ac:spMk id="2" creationId="{F5121262-FE54-FA74-811F-3A1FBBFF0C11}"/>
          </ac:spMkLst>
        </pc:spChg>
        <pc:spChg chg="del">
          <ac:chgData name="Mia Savrljuga" userId="29d020ba494f34ac" providerId="LiveId" clId="{F95CA0DD-EEFF-47D8-B762-977870DB2DC1}" dt="2024-02-17T16:27:35.665" v="943" actId="478"/>
          <ac:spMkLst>
            <pc:docMk/>
            <pc:sldMk cId="978294645" sldId="275"/>
            <ac:spMk id="5" creationId="{DCF91228-2F88-8A58-B3F0-A4547F5E9E74}"/>
          </ac:spMkLst>
        </pc:spChg>
        <pc:spChg chg="mod">
          <ac:chgData name="Mia Savrljuga" userId="29d020ba494f34ac" providerId="LiveId" clId="{F95CA0DD-EEFF-47D8-B762-977870DB2DC1}" dt="2024-02-17T16:29:39.399" v="961" actId="120"/>
          <ac:spMkLst>
            <pc:docMk/>
            <pc:sldMk cId="978294645" sldId="275"/>
            <ac:spMk id="6" creationId="{78CBB6CE-9E17-288E-B146-FFFD1E596C6D}"/>
          </ac:spMkLst>
        </pc:spChg>
        <pc:spChg chg="del">
          <ac:chgData name="Mia Savrljuga" userId="29d020ba494f34ac" providerId="LiveId" clId="{F95CA0DD-EEFF-47D8-B762-977870DB2DC1}" dt="2024-02-17T16:27:37.027" v="944" actId="478"/>
          <ac:spMkLst>
            <pc:docMk/>
            <pc:sldMk cId="978294645" sldId="275"/>
            <ac:spMk id="7" creationId="{6D198ABC-1C9A-1D28-D3B8-AB156D4A3D5E}"/>
          </ac:spMkLst>
        </pc:spChg>
        <pc:spChg chg="del">
          <ac:chgData name="Mia Savrljuga" userId="29d020ba494f34ac" providerId="LiveId" clId="{F95CA0DD-EEFF-47D8-B762-977870DB2DC1}" dt="2024-02-17T16:27:38.716" v="945" actId="478"/>
          <ac:spMkLst>
            <pc:docMk/>
            <pc:sldMk cId="978294645" sldId="275"/>
            <ac:spMk id="8" creationId="{9D11C9D5-4EF8-5259-D67D-91EC21DE6A32}"/>
          </ac:spMkLst>
        </pc:spChg>
        <pc:spChg chg="del">
          <ac:chgData name="Mia Savrljuga" userId="29d020ba494f34ac" providerId="LiveId" clId="{F95CA0DD-EEFF-47D8-B762-977870DB2DC1}" dt="2024-02-17T16:27:40.043" v="946" actId="478"/>
          <ac:spMkLst>
            <pc:docMk/>
            <pc:sldMk cId="978294645" sldId="275"/>
            <ac:spMk id="9" creationId="{E98147E6-4DAA-E83C-5534-CFEC17B8190C}"/>
          </ac:spMkLst>
        </pc:spChg>
        <pc:spChg chg="del">
          <ac:chgData name="Mia Savrljuga" userId="29d020ba494f34ac" providerId="LiveId" clId="{F95CA0DD-EEFF-47D8-B762-977870DB2DC1}" dt="2024-02-17T16:27:46.339" v="950" actId="478"/>
          <ac:spMkLst>
            <pc:docMk/>
            <pc:sldMk cId="978294645" sldId="275"/>
            <ac:spMk id="10" creationId="{630C8417-A04A-6667-B42D-99588C400C91}"/>
          </ac:spMkLst>
        </pc:spChg>
        <pc:spChg chg="del">
          <ac:chgData name="Mia Savrljuga" userId="29d020ba494f34ac" providerId="LiveId" clId="{F95CA0DD-EEFF-47D8-B762-977870DB2DC1}" dt="2024-02-17T16:27:44.584" v="949" actId="478"/>
          <ac:spMkLst>
            <pc:docMk/>
            <pc:sldMk cId="978294645" sldId="275"/>
            <ac:spMk id="11" creationId="{EC521D09-D415-2A53-04AB-84B0D363C24F}"/>
          </ac:spMkLst>
        </pc:spChg>
        <pc:spChg chg="del">
          <ac:chgData name="Mia Savrljuga" userId="29d020ba494f34ac" providerId="LiveId" clId="{F95CA0DD-EEFF-47D8-B762-977870DB2DC1}" dt="2024-02-17T16:27:42.960" v="948" actId="478"/>
          <ac:spMkLst>
            <pc:docMk/>
            <pc:sldMk cId="978294645" sldId="275"/>
            <ac:spMk id="12" creationId="{71B3A424-3ECD-FF8C-DD53-A8833A5B57B2}"/>
          </ac:spMkLst>
        </pc:spChg>
        <pc:spChg chg="del">
          <ac:chgData name="Mia Savrljuga" userId="29d020ba494f34ac" providerId="LiveId" clId="{F95CA0DD-EEFF-47D8-B762-977870DB2DC1}" dt="2024-02-17T16:27:41.587" v="947" actId="478"/>
          <ac:spMkLst>
            <pc:docMk/>
            <pc:sldMk cId="978294645" sldId="275"/>
            <ac:spMk id="13" creationId="{B994A068-7F41-F6EC-5248-5764320DB44B}"/>
          </ac:spMkLst>
        </pc:spChg>
        <pc:picChg chg="del">
          <ac:chgData name="Mia Savrljuga" userId="29d020ba494f34ac" providerId="LiveId" clId="{F95CA0DD-EEFF-47D8-B762-977870DB2DC1}" dt="2024-02-17T16:27:32.049" v="942" actId="478"/>
          <ac:picMkLst>
            <pc:docMk/>
            <pc:sldMk cId="978294645" sldId="275"/>
            <ac:picMk id="4" creationId="{6DC061A4-F8D3-114C-D304-2D364DC216F9}"/>
          </ac:picMkLst>
        </pc:picChg>
        <pc:picChg chg="del">
          <ac:chgData name="Mia Savrljuga" userId="29d020ba494f34ac" providerId="LiveId" clId="{F95CA0DD-EEFF-47D8-B762-977870DB2DC1}" dt="2024-02-17T16:28:59.326" v="951" actId="478"/>
          <ac:picMkLst>
            <pc:docMk/>
            <pc:sldMk cId="978294645" sldId="275"/>
            <ac:picMk id="14" creationId="{DDE855D5-4F84-0EFE-1D4A-0351BAB57666}"/>
          </ac:picMkLst>
        </pc:picChg>
        <pc:picChg chg="add mod modCrop">
          <ac:chgData name="Mia Savrljuga" userId="29d020ba494f34ac" providerId="LiveId" clId="{F95CA0DD-EEFF-47D8-B762-977870DB2DC1}" dt="2024-02-17T16:29:47.157" v="963" actId="1076"/>
          <ac:picMkLst>
            <pc:docMk/>
            <pc:sldMk cId="978294645" sldId="275"/>
            <ac:picMk id="15" creationId="{2DB13146-FA07-48F8-FB90-6207AB4B9081}"/>
          </ac:picMkLst>
        </pc:picChg>
      </pc:sldChg>
      <pc:sldChg chg="add">
        <pc:chgData name="Mia Savrljuga" userId="29d020ba494f34ac" providerId="LiveId" clId="{F95CA0DD-EEFF-47D8-B762-977870DB2DC1}" dt="2024-02-17T16:30:12.984" v="965"/>
        <pc:sldMkLst>
          <pc:docMk/>
          <pc:sldMk cId="1666605199" sldId="275"/>
        </pc:sldMkLst>
      </pc:sldChg>
      <pc:sldChg chg="add">
        <pc:chgData name="Mia Savrljuga" userId="29d020ba494f34ac" providerId="LiveId" clId="{F95CA0DD-EEFF-47D8-B762-977870DB2DC1}" dt="2024-02-17T16:30:22.013" v="968"/>
        <pc:sldMkLst>
          <pc:docMk/>
          <pc:sldMk cId="313011039" sldId="276"/>
        </pc:sldMkLst>
      </pc:sldChg>
      <pc:sldChg chg="addSp delSp modSp add mod delAnim">
        <pc:chgData name="Mia Savrljuga" userId="29d020ba494f34ac" providerId="LiveId" clId="{F95CA0DD-EEFF-47D8-B762-977870DB2DC1}" dt="2024-02-17T16:33:09.008" v="980" actId="1076"/>
        <pc:sldMkLst>
          <pc:docMk/>
          <pc:sldMk cId="2548732636" sldId="277"/>
        </pc:sldMkLst>
        <pc:spChg chg="mod">
          <ac:chgData name="Mia Savrljuga" userId="29d020ba494f34ac" providerId="LiveId" clId="{F95CA0DD-EEFF-47D8-B762-977870DB2DC1}" dt="2024-02-17T16:32:59.990" v="978" actId="1076"/>
          <ac:spMkLst>
            <pc:docMk/>
            <pc:sldMk cId="2548732636" sldId="277"/>
            <ac:spMk id="2" creationId="{E785FF08-6051-8551-5D33-EFC8674DB4EC}"/>
          </ac:spMkLst>
        </pc:spChg>
        <pc:spChg chg="del">
          <ac:chgData name="Mia Savrljuga" userId="29d020ba494f34ac" providerId="LiveId" clId="{F95CA0DD-EEFF-47D8-B762-977870DB2DC1}" dt="2024-02-17T16:32:19.895" v="972" actId="478"/>
          <ac:spMkLst>
            <pc:docMk/>
            <pc:sldMk cId="2548732636" sldId="277"/>
            <ac:spMk id="8" creationId="{282B15D6-1655-A979-E195-3E957C882620}"/>
          </ac:spMkLst>
        </pc:spChg>
        <pc:picChg chg="del">
          <ac:chgData name="Mia Savrljuga" userId="29d020ba494f34ac" providerId="LiveId" clId="{F95CA0DD-EEFF-47D8-B762-977870DB2DC1}" dt="2024-02-17T16:32:15.627" v="970" actId="478"/>
          <ac:picMkLst>
            <pc:docMk/>
            <pc:sldMk cId="2548732636" sldId="277"/>
            <ac:picMk id="4" creationId="{9616A6AA-3BE1-E8A4-69B1-29A41E8F6013}"/>
          </ac:picMkLst>
        </pc:picChg>
        <pc:picChg chg="add mod">
          <ac:chgData name="Mia Savrljuga" userId="29d020ba494f34ac" providerId="LiveId" clId="{F95CA0DD-EEFF-47D8-B762-977870DB2DC1}" dt="2024-02-17T16:33:09.008" v="980" actId="1076"/>
          <ac:picMkLst>
            <pc:docMk/>
            <pc:sldMk cId="2548732636" sldId="277"/>
            <ac:picMk id="5" creationId="{149B00DA-6DDD-B6B2-A950-1FEE5F31F9BF}"/>
          </ac:picMkLst>
        </pc:picChg>
        <pc:picChg chg="del">
          <ac:chgData name="Mia Savrljuga" userId="29d020ba494f34ac" providerId="LiveId" clId="{F95CA0DD-EEFF-47D8-B762-977870DB2DC1}" dt="2024-02-17T16:32:18.164" v="971" actId="478"/>
          <ac:picMkLst>
            <pc:docMk/>
            <pc:sldMk cId="2548732636" sldId="277"/>
            <ac:picMk id="7" creationId="{2E3E4902-CE54-383E-9208-38FEC7DA0A7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07086C23-F671-4312-AB99-CB82882A64A9}"/>
    <pc:docChg chg="undo custSel addSld delSld modSld sldOrd">
      <pc:chgData name="Mia Savrljuga" userId="29d020ba494f34ac" providerId="LiveId" clId="{07086C23-F671-4312-AB99-CB82882A64A9}" dt="2024-02-17T18:54:00.619" v="1040"/>
      <pc:docMkLst>
        <pc:docMk/>
      </pc:docMkLst>
      <pc:sldChg chg="modSp mod">
        <pc:chgData name="Mia Savrljuga" userId="29d020ba494f34ac" providerId="LiveId" clId="{07086C23-F671-4312-AB99-CB82882A64A9}" dt="2024-02-17T17:13:56.555" v="89" actId="207"/>
        <pc:sldMkLst>
          <pc:docMk/>
          <pc:sldMk cId="0" sldId="256"/>
        </pc:sldMkLst>
        <pc:spChg chg="mod">
          <ac:chgData name="Mia Savrljuga" userId="29d020ba494f34ac" providerId="LiveId" clId="{07086C23-F671-4312-AB99-CB82882A64A9}" dt="2024-02-17T17:13:56.555" v="89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07086C23-F671-4312-AB99-CB82882A64A9}" dt="2024-02-17T17:13:51.586" v="88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07086C23-F671-4312-AB99-CB82882A64A9}" dt="2024-02-17T17:12:47.565" v="52" actId="47"/>
        <pc:sldMkLst>
          <pc:docMk/>
          <pc:sldMk cId="1538441570" sldId="257"/>
        </pc:sldMkLst>
      </pc:sldChg>
      <pc:sldChg chg="del">
        <pc:chgData name="Mia Savrljuga" userId="29d020ba494f34ac" providerId="LiveId" clId="{07086C23-F671-4312-AB99-CB82882A64A9}" dt="2024-02-17T17:12:48.162" v="53" actId="47"/>
        <pc:sldMkLst>
          <pc:docMk/>
          <pc:sldMk cId="3057495005" sldId="258"/>
        </pc:sldMkLst>
      </pc:sldChg>
      <pc:sldChg chg="del">
        <pc:chgData name="Mia Savrljuga" userId="29d020ba494f34ac" providerId="LiveId" clId="{07086C23-F671-4312-AB99-CB82882A64A9}" dt="2024-02-17T17:12:48.728" v="54" actId="47"/>
        <pc:sldMkLst>
          <pc:docMk/>
          <pc:sldMk cId="505485633" sldId="259"/>
        </pc:sldMkLst>
      </pc:sldChg>
      <pc:sldChg chg="del">
        <pc:chgData name="Mia Savrljuga" userId="29d020ba494f34ac" providerId="LiveId" clId="{07086C23-F671-4312-AB99-CB82882A64A9}" dt="2024-02-17T17:12:49.295" v="55" actId="47"/>
        <pc:sldMkLst>
          <pc:docMk/>
          <pc:sldMk cId="2280351569" sldId="260"/>
        </pc:sldMkLst>
      </pc:sldChg>
      <pc:sldChg chg="del">
        <pc:chgData name="Mia Savrljuga" userId="29d020ba494f34ac" providerId="LiveId" clId="{07086C23-F671-4312-AB99-CB82882A64A9}" dt="2024-02-17T17:13:16.984" v="74" actId="47"/>
        <pc:sldMkLst>
          <pc:docMk/>
          <pc:sldMk cId="1347830168" sldId="261"/>
        </pc:sldMkLst>
      </pc:sldChg>
      <pc:sldChg chg="del">
        <pc:chgData name="Mia Savrljuga" userId="29d020ba494f34ac" providerId="LiveId" clId="{07086C23-F671-4312-AB99-CB82882A64A9}" dt="2024-02-17T17:13:17.958" v="76" actId="47"/>
        <pc:sldMkLst>
          <pc:docMk/>
          <pc:sldMk cId="287620163" sldId="262"/>
        </pc:sldMkLst>
      </pc:sldChg>
      <pc:sldChg chg="del">
        <pc:chgData name="Mia Savrljuga" userId="29d020ba494f34ac" providerId="LiveId" clId="{07086C23-F671-4312-AB99-CB82882A64A9}" dt="2024-02-17T17:13:18.744" v="78" actId="47"/>
        <pc:sldMkLst>
          <pc:docMk/>
          <pc:sldMk cId="3888486880" sldId="263"/>
        </pc:sldMkLst>
      </pc:sldChg>
      <pc:sldChg chg="del">
        <pc:chgData name="Mia Savrljuga" userId="29d020ba494f34ac" providerId="LiveId" clId="{07086C23-F671-4312-AB99-CB82882A64A9}" dt="2024-02-17T17:13:20.191" v="81" actId="47"/>
        <pc:sldMkLst>
          <pc:docMk/>
          <pc:sldMk cId="966996314" sldId="264"/>
        </pc:sldMkLst>
      </pc:sldChg>
      <pc:sldChg chg="del">
        <pc:chgData name="Mia Savrljuga" userId="29d020ba494f34ac" providerId="LiveId" clId="{07086C23-F671-4312-AB99-CB82882A64A9}" dt="2024-02-17T17:13:21.198" v="83" actId="47"/>
        <pc:sldMkLst>
          <pc:docMk/>
          <pc:sldMk cId="3850393239" sldId="265"/>
        </pc:sldMkLst>
      </pc:sldChg>
      <pc:sldChg chg="del">
        <pc:chgData name="Mia Savrljuga" userId="29d020ba494f34ac" providerId="LiveId" clId="{07086C23-F671-4312-AB99-CB82882A64A9}" dt="2024-02-17T17:13:18.288" v="77" actId="47"/>
        <pc:sldMkLst>
          <pc:docMk/>
          <pc:sldMk cId="2727779795" sldId="266"/>
        </pc:sldMkLst>
      </pc:sldChg>
      <pc:sldChg chg="del">
        <pc:chgData name="Mia Savrljuga" userId="29d020ba494f34ac" providerId="LiveId" clId="{07086C23-F671-4312-AB99-CB82882A64A9}" dt="2024-02-17T17:13:23.020" v="85" actId="47"/>
        <pc:sldMkLst>
          <pc:docMk/>
          <pc:sldMk cId="682553982" sldId="267"/>
        </pc:sldMkLst>
      </pc:sldChg>
      <pc:sldChg chg="del">
        <pc:chgData name="Mia Savrljuga" userId="29d020ba494f34ac" providerId="LiveId" clId="{07086C23-F671-4312-AB99-CB82882A64A9}" dt="2024-02-17T17:13:19.247" v="79" actId="47"/>
        <pc:sldMkLst>
          <pc:docMk/>
          <pc:sldMk cId="2151624794" sldId="271"/>
        </pc:sldMkLst>
      </pc:sldChg>
      <pc:sldChg chg="del">
        <pc:chgData name="Mia Savrljuga" userId="29d020ba494f34ac" providerId="LiveId" clId="{07086C23-F671-4312-AB99-CB82882A64A9}" dt="2024-02-17T17:13:20.678" v="82" actId="47"/>
        <pc:sldMkLst>
          <pc:docMk/>
          <pc:sldMk cId="3219628904" sldId="272"/>
        </pc:sldMkLst>
      </pc:sldChg>
      <pc:sldChg chg="del">
        <pc:chgData name="Mia Savrljuga" userId="29d020ba494f34ac" providerId="LiveId" clId="{07086C23-F671-4312-AB99-CB82882A64A9}" dt="2024-02-17T17:13:22.157" v="84" actId="47"/>
        <pc:sldMkLst>
          <pc:docMk/>
          <pc:sldMk cId="2132064980" sldId="273"/>
        </pc:sldMkLst>
      </pc:sldChg>
      <pc:sldChg chg="del">
        <pc:chgData name="Mia Savrljuga" userId="29d020ba494f34ac" providerId="LiveId" clId="{07086C23-F671-4312-AB99-CB82882A64A9}" dt="2024-02-17T17:13:23.758" v="86" actId="47"/>
        <pc:sldMkLst>
          <pc:docMk/>
          <pc:sldMk cId="243920607" sldId="274"/>
        </pc:sldMkLst>
      </pc:sldChg>
      <pc:sldChg chg="del">
        <pc:chgData name="Mia Savrljuga" userId="29d020ba494f34ac" providerId="LiveId" clId="{07086C23-F671-4312-AB99-CB82882A64A9}" dt="2024-02-17T17:13:19.719" v="80" actId="47"/>
        <pc:sldMkLst>
          <pc:docMk/>
          <pc:sldMk cId="1666605199" sldId="275"/>
        </pc:sldMkLst>
      </pc:sldChg>
      <pc:sldChg chg="del">
        <pc:chgData name="Mia Savrljuga" userId="29d020ba494f34ac" providerId="LiveId" clId="{07086C23-F671-4312-AB99-CB82882A64A9}" dt="2024-02-17T17:13:17.659" v="75" actId="47"/>
        <pc:sldMkLst>
          <pc:docMk/>
          <pc:sldMk cId="313011039" sldId="276"/>
        </pc:sldMkLst>
      </pc:sldChg>
      <pc:sldChg chg="addSp delSp modSp mod modAnim">
        <pc:chgData name="Mia Savrljuga" userId="29d020ba494f34ac" providerId="LiveId" clId="{07086C23-F671-4312-AB99-CB82882A64A9}" dt="2024-02-17T17:24:37.442" v="579" actId="1076"/>
        <pc:sldMkLst>
          <pc:docMk/>
          <pc:sldMk cId="2548732636" sldId="277"/>
        </pc:sldMkLst>
        <pc:spChg chg="mod">
          <ac:chgData name="Mia Savrljuga" userId="29d020ba494f34ac" providerId="LiveId" clId="{07086C23-F671-4312-AB99-CB82882A64A9}" dt="2024-02-17T17:16:18.122" v="100" actId="1076"/>
          <ac:spMkLst>
            <pc:docMk/>
            <pc:sldMk cId="2548732636" sldId="277"/>
            <ac:spMk id="2" creationId="{E785FF08-6051-8551-5D33-EFC8674DB4EC}"/>
          </ac:spMkLst>
        </pc:spChg>
        <pc:spChg chg="mod">
          <ac:chgData name="Mia Savrljuga" userId="29d020ba494f34ac" providerId="LiveId" clId="{07086C23-F671-4312-AB99-CB82882A64A9}" dt="2024-02-17T17:14:07.193" v="91" actId="208"/>
          <ac:spMkLst>
            <pc:docMk/>
            <pc:sldMk cId="2548732636" sldId="277"/>
            <ac:spMk id="6" creationId="{5BF57C23-FEEA-2AFE-A39C-5CDAEA8136AF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7" creationId="{646AB55D-01D7-1CC8-3C54-B6752FCA0BF0}"/>
          </ac:spMkLst>
        </pc:spChg>
        <pc:spChg chg="add mod">
          <ac:chgData name="Mia Savrljuga" userId="29d020ba494f34ac" providerId="LiveId" clId="{07086C23-F671-4312-AB99-CB82882A64A9}" dt="2024-02-17T17:21:21.594" v="232" actId="1076"/>
          <ac:spMkLst>
            <pc:docMk/>
            <pc:sldMk cId="2548732636" sldId="277"/>
            <ac:spMk id="8" creationId="{6E37D7DC-0562-CED6-344B-773CA63AB9BE}"/>
          </ac:spMkLst>
        </pc:spChg>
        <pc:spChg chg="add mod">
          <ac:chgData name="Mia Savrljuga" userId="29d020ba494f34ac" providerId="LiveId" clId="{07086C23-F671-4312-AB99-CB82882A64A9}" dt="2024-02-17T17:21:51.878" v="239" actId="1076"/>
          <ac:spMkLst>
            <pc:docMk/>
            <pc:sldMk cId="2548732636" sldId="277"/>
            <ac:spMk id="9" creationId="{AC009B28-904E-002E-A472-A28A1F39CCD7}"/>
          </ac:spMkLst>
        </pc:spChg>
        <pc:spChg chg="add mod">
          <ac:chgData name="Mia Savrljuga" userId="29d020ba494f34ac" providerId="LiveId" clId="{07086C23-F671-4312-AB99-CB82882A64A9}" dt="2024-02-17T17:21:26.769" v="233" actId="1076"/>
          <ac:spMkLst>
            <pc:docMk/>
            <pc:sldMk cId="2548732636" sldId="277"/>
            <ac:spMk id="10" creationId="{6849A43D-FBE9-0934-5445-D16F7EE03AAE}"/>
          </ac:spMkLst>
        </pc:spChg>
        <pc:spChg chg="add mod">
          <ac:chgData name="Mia Savrljuga" userId="29d020ba494f34ac" providerId="LiveId" clId="{07086C23-F671-4312-AB99-CB82882A64A9}" dt="2024-02-17T17:19:46.199" v="141" actId="1076"/>
          <ac:spMkLst>
            <pc:docMk/>
            <pc:sldMk cId="2548732636" sldId="277"/>
            <ac:spMk id="11" creationId="{96BB0D16-0F9E-A9E6-E80C-0770A2F0E5A4}"/>
          </ac:spMkLst>
        </pc:spChg>
        <pc:spChg chg="add mod">
          <ac:chgData name="Mia Savrljuga" userId="29d020ba494f34ac" providerId="LiveId" clId="{07086C23-F671-4312-AB99-CB82882A64A9}" dt="2024-02-17T17:24:37.442" v="579" actId="1076"/>
          <ac:spMkLst>
            <pc:docMk/>
            <pc:sldMk cId="2548732636" sldId="277"/>
            <ac:spMk id="12" creationId="{4BA90A14-1C95-B13D-0118-611EC186D54F}"/>
          </ac:spMkLst>
        </pc:spChg>
        <pc:spChg chg="add mod">
          <ac:chgData name="Mia Savrljuga" userId="29d020ba494f34ac" providerId="LiveId" clId="{07086C23-F671-4312-AB99-CB82882A64A9}" dt="2024-02-17T17:21:42.822" v="237" actId="1076"/>
          <ac:spMkLst>
            <pc:docMk/>
            <pc:sldMk cId="2548732636" sldId="277"/>
            <ac:spMk id="13" creationId="{9A19CB87-CE79-0B6B-B407-976BC0BCAF10}"/>
          </ac:spMkLst>
        </pc:spChg>
        <pc:spChg chg="add mod">
          <ac:chgData name="Mia Savrljuga" userId="29d020ba494f34ac" providerId="LiveId" clId="{07086C23-F671-4312-AB99-CB82882A64A9}" dt="2024-02-17T17:21:34" v="235" actId="1076"/>
          <ac:spMkLst>
            <pc:docMk/>
            <pc:sldMk cId="2548732636" sldId="277"/>
            <ac:spMk id="14" creationId="{D4C4CD74-E303-935C-1888-6CEA43DAED4F}"/>
          </ac:spMkLst>
        </pc:spChg>
        <pc:spChg chg="add mod">
          <ac:chgData name="Mia Savrljuga" userId="29d020ba494f34ac" providerId="LiveId" clId="{07086C23-F671-4312-AB99-CB82882A64A9}" dt="2024-02-17T17:19:42.065" v="140" actId="1076"/>
          <ac:spMkLst>
            <pc:docMk/>
            <pc:sldMk cId="2548732636" sldId="277"/>
            <ac:spMk id="15" creationId="{455928A7-6556-8EB9-778F-87241A278384}"/>
          </ac:spMkLst>
        </pc:spChg>
        <pc:spChg chg="add mod">
          <ac:chgData name="Mia Savrljuga" userId="29d020ba494f34ac" providerId="LiveId" clId="{07086C23-F671-4312-AB99-CB82882A64A9}" dt="2024-02-17T17:22:58.585" v="372" actId="1076"/>
          <ac:spMkLst>
            <pc:docMk/>
            <pc:sldMk cId="2548732636" sldId="277"/>
            <ac:spMk id="16" creationId="{0B5100F6-E1C0-EADC-B3CF-2081F48C31A3}"/>
          </ac:spMkLst>
        </pc:spChg>
        <pc:spChg chg="add mod">
          <ac:chgData name="Mia Savrljuga" userId="29d020ba494f34ac" providerId="LiveId" clId="{07086C23-F671-4312-AB99-CB82882A64A9}" dt="2024-02-17T17:21:55.133" v="240" actId="1076"/>
          <ac:spMkLst>
            <pc:docMk/>
            <pc:sldMk cId="2548732636" sldId="277"/>
            <ac:spMk id="17" creationId="{DE3C38BA-4301-44C9-C25C-5CF744F4A067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18" creationId="{90DC47AF-B235-2A46-47ED-9C0E15201D56}"/>
          </ac:spMkLst>
        </pc:spChg>
        <pc:spChg chg="add mod">
          <ac:chgData name="Mia Savrljuga" userId="29d020ba494f34ac" providerId="LiveId" clId="{07086C23-F671-4312-AB99-CB82882A64A9}" dt="2024-02-17T17:21:47.303" v="238" actId="1076"/>
          <ac:spMkLst>
            <pc:docMk/>
            <pc:sldMk cId="2548732636" sldId="277"/>
            <ac:spMk id="19" creationId="{022C40E6-4816-B647-A559-DE0F116AE8D9}"/>
          </ac:spMkLst>
        </pc:spChg>
        <pc:spChg chg="add mod">
          <ac:chgData name="Mia Savrljuga" userId="29d020ba494f34ac" providerId="LiveId" clId="{07086C23-F671-4312-AB99-CB82882A64A9}" dt="2024-02-17T17:21:37.804" v="236" actId="1076"/>
          <ac:spMkLst>
            <pc:docMk/>
            <pc:sldMk cId="2548732636" sldId="277"/>
            <ac:spMk id="20" creationId="{F7229B60-EB19-8BDD-2784-BA2978FE3812}"/>
          </ac:spMkLst>
        </pc:spChg>
        <pc:spChg chg="add mod">
          <ac:chgData name="Mia Savrljuga" userId="29d020ba494f34ac" providerId="LiveId" clId="{07086C23-F671-4312-AB99-CB82882A64A9}" dt="2024-02-17T17:21:30.778" v="234" actId="1076"/>
          <ac:spMkLst>
            <pc:docMk/>
            <pc:sldMk cId="2548732636" sldId="277"/>
            <ac:spMk id="21" creationId="{6F9CECC3-6D46-939F-EB5E-0005B58FFE78}"/>
          </ac:spMkLst>
        </pc:spChg>
        <pc:spChg chg="add mod">
          <ac:chgData name="Mia Savrljuga" userId="29d020ba494f34ac" providerId="LiveId" clId="{07086C23-F671-4312-AB99-CB82882A64A9}" dt="2024-02-17T17:24:28.768" v="577"/>
          <ac:spMkLst>
            <pc:docMk/>
            <pc:sldMk cId="2548732636" sldId="277"/>
            <ac:spMk id="24" creationId="{EEE2AF04-E1E1-B5A5-ADB1-BE572E8EF5D1}"/>
          </ac:spMkLst>
        </pc:spChg>
        <pc:picChg chg="add mod modCrop">
          <ac:chgData name="Mia Savrljuga" userId="29d020ba494f34ac" providerId="LiveId" clId="{07086C23-F671-4312-AB99-CB82882A64A9}" dt="2024-02-17T17:19:10.858" v="138" actId="14100"/>
          <ac:picMkLst>
            <pc:docMk/>
            <pc:sldMk cId="2548732636" sldId="277"/>
            <ac:picMk id="4" creationId="{11972C85-7DD8-DD27-40F4-5FD2BD80DAAC}"/>
          </ac:picMkLst>
        </pc:picChg>
        <pc:picChg chg="del">
          <ac:chgData name="Mia Savrljuga" userId="29d020ba494f34ac" providerId="LiveId" clId="{07086C23-F671-4312-AB99-CB82882A64A9}" dt="2024-02-17T17:12:52.160" v="56" actId="478"/>
          <ac:picMkLst>
            <pc:docMk/>
            <pc:sldMk cId="2548732636" sldId="277"/>
            <ac:picMk id="5" creationId="{149B00DA-6DDD-B6B2-A950-1FEE5F31F9BF}"/>
          </ac:picMkLst>
        </pc:picChg>
        <pc:picChg chg="add mod">
          <ac:chgData name="Mia Savrljuga" userId="29d020ba494f34ac" providerId="LiveId" clId="{07086C23-F671-4312-AB99-CB82882A64A9}" dt="2024-02-17T17:20:29.821" v="145" actId="1076"/>
          <ac:picMkLst>
            <pc:docMk/>
            <pc:sldMk cId="2548732636" sldId="277"/>
            <ac:picMk id="23" creationId="{46831FE3-3B85-CEAA-27AF-843927DA2BA9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0:46.101" v="604" actId="478"/>
        <pc:sldMkLst>
          <pc:docMk/>
          <pc:sldMk cId="2615169790" sldId="278"/>
        </pc:sldMkLst>
        <pc:spChg chg="mod">
          <ac:chgData name="Mia Savrljuga" userId="29d020ba494f34ac" providerId="LiveId" clId="{07086C23-F671-4312-AB99-CB82882A64A9}" dt="2024-02-17T17:26:42.721" v="594" actId="1076"/>
          <ac:spMkLst>
            <pc:docMk/>
            <pc:sldMk cId="2615169790" sldId="278"/>
            <ac:spMk id="2" creationId="{A84417C7-566D-AEA4-CD3D-5AE98A9E084F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7" creationId="{93D631FF-FF50-75B2-D8BD-3C30579F0195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8" creationId="{6985D6B8-7EB0-BF0B-567C-E4732266C391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9" creationId="{68C278E0-35F3-5384-BB88-32C97FA2E57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0" creationId="{79494F97-2C12-4CDA-1516-41846450AC4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1" creationId="{73D0F2BF-D368-A25D-C85A-562306EB4E4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2" creationId="{AC7C8FF6-67BA-5834-AF73-DE8DB468CD80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3" creationId="{67869133-52B2-35B3-940E-F481F012F2F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4" creationId="{40EB469A-D890-EE2C-4C2D-003F97077107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5" creationId="{59E07120-F2D5-0E9C-F7F7-B1661D0D2AD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6" creationId="{0F263D82-D331-7B78-32CA-75BE9F46CF83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7" creationId="{8646AD34-0C55-4546-B19D-D0652B57CA9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8" creationId="{1C847026-9346-D378-E4D2-E287DF295450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9" creationId="{B0778357-B060-3D23-081A-B7C33B1E8F1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20" creationId="{73D8E35F-9DA4-43FB-3AB1-C951400344EE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21" creationId="{521114E0-2771-D548-24A3-7BDF09A789B7}"/>
          </ac:spMkLst>
        </pc:spChg>
        <pc:spChg chg="del">
          <ac:chgData name="Mia Savrljuga" userId="29d020ba494f34ac" providerId="LiveId" clId="{07086C23-F671-4312-AB99-CB82882A64A9}" dt="2024-02-17T17:25:01.691" v="583" actId="478"/>
          <ac:spMkLst>
            <pc:docMk/>
            <pc:sldMk cId="2615169790" sldId="278"/>
            <ac:spMk id="24" creationId="{FD3516E5-B700-8DB1-BB54-7A87D695B3C8}"/>
          </ac:spMkLst>
        </pc:spChg>
        <pc:picChg chg="del">
          <ac:chgData name="Mia Savrljuga" userId="29d020ba494f34ac" providerId="LiveId" clId="{07086C23-F671-4312-AB99-CB82882A64A9}" dt="2024-02-17T17:24:52.440" v="581" actId="478"/>
          <ac:picMkLst>
            <pc:docMk/>
            <pc:sldMk cId="2615169790" sldId="278"/>
            <ac:picMk id="4" creationId="{AB43B150-D6E0-72CE-B20D-A5F529CEFCA6}"/>
          </ac:picMkLst>
        </pc:picChg>
        <pc:picChg chg="add mod">
          <ac:chgData name="Mia Savrljuga" userId="29d020ba494f34ac" providerId="LiveId" clId="{07086C23-F671-4312-AB99-CB82882A64A9}" dt="2024-02-17T17:26:47.095" v="595" actId="1076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07086C23-F671-4312-AB99-CB82882A64A9}" dt="2024-02-17T17:24:54.774" v="582" actId="478"/>
          <ac:picMkLst>
            <pc:docMk/>
            <pc:sldMk cId="2615169790" sldId="278"/>
            <ac:picMk id="23" creationId="{C89D224B-0626-A494-CB43-8EA40E882C06}"/>
          </ac:picMkLst>
        </pc:picChg>
        <pc:picChg chg="add mod">
          <ac:chgData name="Mia Savrljuga" userId="29d020ba494f34ac" providerId="LiveId" clId="{07086C23-F671-4312-AB99-CB82882A64A9}" dt="2024-02-17T17:27:05.958" v="600" actId="1076"/>
          <ac:picMkLst>
            <pc:docMk/>
            <pc:sldMk cId="2615169790" sldId="278"/>
            <ac:picMk id="25" creationId="{57FCDE8D-590E-78C8-DBDF-261697551BB1}"/>
          </ac:picMkLst>
        </pc:picChg>
        <pc:picChg chg="add mod">
          <ac:chgData name="Mia Savrljuga" userId="29d020ba494f34ac" providerId="LiveId" clId="{07086C23-F671-4312-AB99-CB82882A64A9}" dt="2024-02-17T17:27:10.012" v="601" actId="1076"/>
          <ac:picMkLst>
            <pc:docMk/>
            <pc:sldMk cId="2615169790" sldId="278"/>
            <ac:picMk id="27" creationId="{440C3813-881F-BF01-FD78-99B4AA3F5474}"/>
          </ac:picMkLst>
        </pc:picChg>
        <pc:picChg chg="add del">
          <ac:chgData name="Mia Savrljuga" userId="29d020ba494f34ac" providerId="LiveId" clId="{07086C23-F671-4312-AB99-CB82882A64A9}" dt="2024-02-17T18:30:46.101" v="604" actId="478"/>
          <ac:picMkLst>
            <pc:docMk/>
            <pc:sldMk cId="2615169790" sldId="278"/>
            <ac:picMk id="29" creationId="{25113ABB-EDD9-6277-87CC-B65C96B03404}"/>
          </ac:picMkLst>
        </pc:picChg>
      </pc:sldChg>
      <pc:sldChg chg="addSp delSp modSp add mod modAnim">
        <pc:chgData name="Mia Savrljuga" userId="29d020ba494f34ac" providerId="LiveId" clId="{07086C23-F671-4312-AB99-CB82882A64A9}" dt="2024-02-17T18:31:45.977" v="613"/>
        <pc:sldMkLst>
          <pc:docMk/>
          <pc:sldMk cId="334560455" sldId="279"/>
        </pc:sldMkLst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4" creationId="{8A5EFCF6-13F9-24B9-4091-CC991EB67503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7" creationId="{F0E37FE5-2B10-F860-76B7-EBEE93707011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1" creationId="{119D8885-582E-41C9-1F3D-8A8BE7B85F05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2" creationId="{74ED6750-9033-10B0-7FA1-DC35D232DA9E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3" creationId="{FE62BC07-1773-4545-D455-EF59E5AF2F99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4" creationId="{B81041BB-8382-33CE-5CB9-16E84C652D20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5" creationId="{4BC72F4F-9A6A-3D89-B92F-F70EBC9AA90B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6" creationId="{DA59650A-7440-F180-BFD8-C8054CBDF807}"/>
          </ac:spMkLst>
        </pc:sp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3" creationId="{986FC1B9-F3E3-C93C-5A47-EA848B996FAD}"/>
          </ac:picMkLst>
        </pc:picChg>
        <pc:picChg chg="del">
          <ac:chgData name="Mia Savrljuga" userId="29d020ba494f34ac" providerId="LiveId" clId="{07086C23-F671-4312-AB99-CB82882A64A9}" dt="2024-02-17T18:30:54.179" v="607" actId="478"/>
          <ac:picMkLst>
            <pc:docMk/>
            <pc:sldMk cId="334560455" sldId="279"/>
            <ac:picMk id="5" creationId="{E1617A3A-E81B-C943-1D5E-A27514625333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8" creationId="{2763CA42-E9A1-0AD4-48BF-E144BC0609F0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9" creationId="{1E4FE7FB-FF02-C528-2E95-4CB1C965213B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10" creationId="{87761E52-C722-45E3-EC7C-934651A80579}"/>
          </ac:picMkLst>
        </pc:picChg>
        <pc:picChg chg="del">
          <ac:chgData name="Mia Savrljuga" userId="29d020ba494f34ac" providerId="LiveId" clId="{07086C23-F671-4312-AB99-CB82882A64A9}" dt="2024-02-17T18:30:51.631" v="606" actId="478"/>
          <ac:picMkLst>
            <pc:docMk/>
            <pc:sldMk cId="334560455" sldId="279"/>
            <ac:picMk id="25" creationId="{7B97203F-47CA-A66E-A22C-BD762039CD2F}"/>
          </ac:picMkLst>
        </pc:picChg>
        <pc:picChg chg="del">
          <ac:chgData name="Mia Savrljuga" userId="29d020ba494f34ac" providerId="LiveId" clId="{07086C23-F671-4312-AB99-CB82882A64A9}" dt="2024-02-17T18:30:49.563" v="605" actId="478"/>
          <ac:picMkLst>
            <pc:docMk/>
            <pc:sldMk cId="334560455" sldId="279"/>
            <ac:picMk id="27" creationId="{AD0D00D7-D6A5-7BBF-9A3D-08CA120BE20C}"/>
          </ac:picMkLst>
        </pc:picChg>
        <pc:picChg chg="mod modCrop">
          <ac:chgData name="Mia Savrljuga" userId="29d020ba494f34ac" providerId="LiveId" clId="{07086C23-F671-4312-AB99-CB82882A64A9}" dt="2024-02-17T18:31:18.528" v="612" actId="14100"/>
          <ac:picMkLst>
            <pc:docMk/>
            <pc:sldMk cId="334560455" sldId="279"/>
            <ac:picMk id="29" creationId="{621045DB-C73A-8CE7-2B2C-BE912FDEF8D1}"/>
          </ac:picMkLst>
        </pc:picChg>
      </pc:sldChg>
      <pc:sldChg chg="addSp modSp add mod modAnim">
        <pc:chgData name="Mia Savrljuga" userId="29d020ba494f34ac" providerId="LiveId" clId="{07086C23-F671-4312-AB99-CB82882A64A9}" dt="2024-02-17T18:33:41.415" v="634" actId="14100"/>
        <pc:sldMkLst>
          <pc:docMk/>
          <pc:sldMk cId="3192638356" sldId="280"/>
        </pc:sldMkLst>
        <pc:spChg chg="mod">
          <ac:chgData name="Mia Savrljuga" userId="29d020ba494f34ac" providerId="LiveId" clId="{07086C23-F671-4312-AB99-CB82882A64A9}" dt="2024-02-17T18:32:29.966" v="615" actId="1076"/>
          <ac:spMkLst>
            <pc:docMk/>
            <pc:sldMk cId="3192638356" sldId="280"/>
            <ac:spMk id="2" creationId="{FDD52ED9-24FE-8741-6192-5C2EDE900708}"/>
          </ac:spMkLst>
        </pc:spChg>
        <pc:spChg chg="add mod">
          <ac:chgData name="Mia Savrljuga" userId="29d020ba494f34ac" providerId="LiveId" clId="{07086C23-F671-4312-AB99-CB82882A64A9}" dt="2024-02-17T18:33:14.275" v="623" actId="1076"/>
          <ac:spMkLst>
            <pc:docMk/>
            <pc:sldMk cId="3192638356" sldId="280"/>
            <ac:spMk id="3" creationId="{F9B40BE2-5A78-5976-4E8F-F8BC45452058}"/>
          </ac:spMkLst>
        </pc:spChg>
        <pc:spChg chg="add mod">
          <ac:chgData name="Mia Savrljuga" userId="29d020ba494f34ac" providerId="LiveId" clId="{07086C23-F671-4312-AB99-CB82882A64A9}" dt="2024-02-17T18:33:41.415" v="634" actId="14100"/>
          <ac:spMkLst>
            <pc:docMk/>
            <pc:sldMk cId="3192638356" sldId="280"/>
            <ac:spMk id="4" creationId="{31160A5A-1EA1-5C6B-3A9D-6613D29795B9}"/>
          </ac:spMkLst>
        </pc:spChg>
        <pc:spChg chg="add mod">
          <ac:chgData name="Mia Savrljuga" userId="29d020ba494f34ac" providerId="LiveId" clId="{07086C23-F671-4312-AB99-CB82882A64A9}" dt="2024-02-17T18:33:33.801" v="632" actId="14100"/>
          <ac:spMkLst>
            <pc:docMk/>
            <pc:sldMk cId="3192638356" sldId="280"/>
            <ac:spMk id="5" creationId="{784EC731-0736-453D-0A44-FBC9603568FF}"/>
          </ac:spMkLst>
        </pc:spChg>
        <pc:spChg chg="add mod">
          <ac:chgData name="Mia Savrljuga" userId="29d020ba494f34ac" providerId="LiveId" clId="{07086C23-F671-4312-AB99-CB82882A64A9}" dt="2024-02-17T18:33:28.846" v="630" actId="1076"/>
          <ac:spMkLst>
            <pc:docMk/>
            <pc:sldMk cId="3192638356" sldId="280"/>
            <ac:spMk id="7" creationId="{3AA56476-E617-F026-0910-E33D6157C0F2}"/>
          </ac:spMkLst>
        </pc:spChg>
        <pc:spChg chg="add mod">
          <ac:chgData name="Mia Savrljuga" userId="29d020ba494f34ac" providerId="LiveId" clId="{07086C23-F671-4312-AB99-CB82882A64A9}" dt="2024-02-17T18:33:24.967" v="629" actId="14100"/>
          <ac:spMkLst>
            <pc:docMk/>
            <pc:sldMk cId="3192638356" sldId="280"/>
            <ac:spMk id="8" creationId="{E49AF27F-B46E-E6D9-6823-8A2217DA441E}"/>
          </ac:spMkLst>
        </pc:spChg>
        <pc:picChg chg="mod modCrop">
          <ac:chgData name="Mia Savrljuga" userId="29d020ba494f34ac" providerId="LiveId" clId="{07086C23-F671-4312-AB99-CB82882A64A9}" dt="2024-02-17T18:32:45.318" v="619" actId="14100"/>
          <ac:picMkLst>
            <pc:docMk/>
            <pc:sldMk cId="3192638356" sldId="280"/>
            <ac:picMk id="29" creationId="{9732E99D-BF75-5E7B-800C-9D22F16D3820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5:02.956" v="643" actId="1076"/>
        <pc:sldMkLst>
          <pc:docMk/>
          <pc:sldMk cId="1171072425" sldId="281"/>
        </pc:sldMkLst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4" creationId="{F89C81C2-AD69-EC34-FC4B-2B86DC0C9048}"/>
          </ac:spMkLst>
        </pc:spChg>
        <pc:spChg chg="del">
          <ac:chgData name="Mia Savrljuga" userId="29d020ba494f34ac" providerId="LiveId" clId="{07086C23-F671-4312-AB99-CB82882A64A9}" dt="2024-02-17T18:34:22.212" v="638" actId="478"/>
          <ac:spMkLst>
            <pc:docMk/>
            <pc:sldMk cId="1171072425" sldId="281"/>
            <ac:spMk id="7" creationId="{60435A21-ECEE-18B2-A926-1D3DEC7AC79B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1" creationId="{2FEBE34E-FAB2-DAEC-76B4-8B43D9E26E3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2" creationId="{65A40BB1-DEE0-D0EA-1960-C9BF86EF27E8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3" creationId="{536C1F78-A2A8-02E7-529A-8EDC3BFEEE46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4" creationId="{677107A1-D41C-600F-159E-B3DC4469342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5" creationId="{E7A70E20-D3CB-3FD9-2FA0-325EA180AA35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6" creationId="{C32CB1DA-FB86-B1E0-F97B-D77C7AEE7BF8}"/>
          </ac:spMkLst>
        </pc:spChg>
        <pc:picChg chg="del">
          <ac:chgData name="Mia Savrljuga" userId="29d020ba494f34ac" providerId="LiveId" clId="{07086C23-F671-4312-AB99-CB82882A64A9}" dt="2024-02-17T18:34:22.212" v="638" actId="478"/>
          <ac:picMkLst>
            <pc:docMk/>
            <pc:sldMk cId="1171072425" sldId="281"/>
            <ac:picMk id="3" creationId="{87077E22-12C1-7B7B-6ACD-E822BD542DD4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8" creationId="{0925144B-A2FC-AC2F-0E6B-0214320FA2EE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9" creationId="{A993DE5F-7F07-4F56-9F03-DF01AB0DF056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10" creationId="{EC427A8E-ACD6-17BC-2339-833EC7FCCED0}"/>
          </ac:picMkLst>
        </pc:picChg>
        <pc:picChg chg="add mod">
          <ac:chgData name="Mia Savrljuga" userId="29d020ba494f34ac" providerId="LiveId" clId="{07086C23-F671-4312-AB99-CB82882A64A9}" dt="2024-02-17T18:35:02.956" v="643" actId="1076"/>
          <ac:picMkLst>
            <pc:docMk/>
            <pc:sldMk cId="1171072425" sldId="281"/>
            <ac:picMk id="17" creationId="{71ED160A-D21A-A1B1-4FCC-41B9F507D81E}"/>
          </ac:picMkLst>
        </pc:picChg>
        <pc:picChg chg="del">
          <ac:chgData name="Mia Savrljuga" userId="29d020ba494f34ac" providerId="LiveId" clId="{07086C23-F671-4312-AB99-CB82882A64A9}" dt="2024-02-17T18:34:06.006" v="636" actId="478"/>
          <ac:picMkLst>
            <pc:docMk/>
            <pc:sldMk cId="1171072425" sldId="281"/>
            <ac:picMk id="29" creationId="{4962876D-66D4-01BC-2ADD-5A279C11F19A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1:35.666" v="904"/>
        <pc:sldMkLst>
          <pc:docMk/>
          <pc:sldMk cId="2745212281" sldId="282"/>
        </pc:sldMkLst>
        <pc:spChg chg="mod">
          <ac:chgData name="Mia Savrljuga" userId="29d020ba494f34ac" providerId="LiveId" clId="{07086C23-F671-4312-AB99-CB82882A64A9}" dt="2024-02-17T18:37:43.014" v="653" actId="1076"/>
          <ac:spMkLst>
            <pc:docMk/>
            <pc:sldMk cId="2745212281" sldId="282"/>
            <ac:spMk id="2" creationId="{882CB9CE-C964-8620-768F-7D0EFD0C0C3F}"/>
          </ac:spMkLst>
        </pc:spChg>
        <pc:spChg chg="add mod">
          <ac:chgData name="Mia Savrljuga" userId="29d020ba494f34ac" providerId="LiveId" clId="{07086C23-F671-4312-AB99-CB82882A64A9}" dt="2024-02-17T18:41:32.677" v="903"/>
          <ac:spMkLst>
            <pc:docMk/>
            <pc:sldMk cId="2745212281" sldId="282"/>
            <ac:spMk id="9" creationId="{7966C508-CAF1-6046-C1DC-FF2ECF421BEA}"/>
          </ac:spMkLst>
        </pc:spChg>
        <pc:picChg chg="add mod modCrop">
          <ac:chgData name="Mia Savrljuga" userId="29d020ba494f34ac" providerId="LiveId" clId="{07086C23-F671-4312-AB99-CB82882A64A9}" dt="2024-02-17T18:37:51.771" v="655" actId="14100"/>
          <ac:picMkLst>
            <pc:docMk/>
            <pc:sldMk cId="2745212281" sldId="282"/>
            <ac:picMk id="4" creationId="{11A42FA5-6FC5-9A89-EA0C-600E5C10A8A5}"/>
          </ac:picMkLst>
        </pc:picChg>
        <pc:picChg chg="add mod modCrop">
          <ac:chgData name="Mia Savrljuga" userId="29d020ba494f34ac" providerId="LiveId" clId="{07086C23-F671-4312-AB99-CB82882A64A9}" dt="2024-02-17T18:38:40.600" v="662" actId="1076"/>
          <ac:picMkLst>
            <pc:docMk/>
            <pc:sldMk cId="2745212281" sldId="282"/>
            <ac:picMk id="5" creationId="{C3439764-069C-9E58-68AE-4D27417A5BFD}"/>
          </ac:picMkLst>
        </pc:picChg>
        <pc:picChg chg="add mod">
          <ac:chgData name="Mia Savrljuga" userId="29d020ba494f34ac" providerId="LiveId" clId="{07086C23-F671-4312-AB99-CB82882A64A9}" dt="2024-02-17T18:39:19.204" v="665"/>
          <ac:picMkLst>
            <pc:docMk/>
            <pc:sldMk cId="2745212281" sldId="282"/>
            <ac:picMk id="8" creationId="{BFCBF9D2-B5E9-B39D-CCC4-576607F3F22D}"/>
          </ac:picMkLst>
        </pc:picChg>
        <pc:picChg chg="del">
          <ac:chgData name="Mia Savrljuga" userId="29d020ba494f34ac" providerId="LiveId" clId="{07086C23-F671-4312-AB99-CB82882A64A9}" dt="2024-02-17T18:35:19.125" v="645" actId="478"/>
          <ac:picMkLst>
            <pc:docMk/>
            <pc:sldMk cId="2745212281" sldId="282"/>
            <ac:picMk id="17" creationId="{604E4BA0-E48C-21AE-B8FF-C2062E67101C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5:07.855" v="947" actId="1076"/>
        <pc:sldMkLst>
          <pc:docMk/>
          <pc:sldMk cId="96066004" sldId="283"/>
        </pc:sldMkLst>
        <pc:spChg chg="add mod">
          <ac:chgData name="Mia Savrljuga" userId="29d020ba494f34ac" providerId="LiveId" clId="{07086C23-F671-4312-AB99-CB82882A64A9}" dt="2024-02-17T18:42:12.172" v="910" actId="14100"/>
          <ac:spMkLst>
            <pc:docMk/>
            <pc:sldMk cId="96066004" sldId="283"/>
            <ac:spMk id="3" creationId="{602B5F97-28F1-07A0-5DCE-29F6E82DD288}"/>
          </ac:spMkLst>
        </pc:spChg>
        <pc:spChg chg="add mod">
          <ac:chgData name="Mia Savrljuga" userId="29d020ba494f34ac" providerId="LiveId" clId="{07086C23-F671-4312-AB99-CB82882A64A9}" dt="2024-02-17T18:42:44.917" v="925" actId="1076"/>
          <ac:spMkLst>
            <pc:docMk/>
            <pc:sldMk cId="96066004" sldId="283"/>
            <ac:spMk id="5" creationId="{30B1221C-47DF-E8D7-6984-38DC0AEB92BD}"/>
          </ac:spMkLst>
        </pc:spChg>
        <pc:spChg chg="add mod">
          <ac:chgData name="Mia Savrljuga" userId="29d020ba494f34ac" providerId="LiveId" clId="{07086C23-F671-4312-AB99-CB82882A64A9}" dt="2024-02-17T18:42:42.959" v="924" actId="1076"/>
          <ac:spMkLst>
            <pc:docMk/>
            <pc:sldMk cId="96066004" sldId="283"/>
            <ac:spMk id="7" creationId="{FD205B9B-B47F-0448-7492-2BFABD168893}"/>
          </ac:spMkLst>
        </pc:spChg>
        <pc:spChg chg="add mod">
          <ac:chgData name="Mia Savrljuga" userId="29d020ba494f34ac" providerId="LiveId" clId="{07086C23-F671-4312-AB99-CB82882A64A9}" dt="2024-02-17T18:42:38.393" v="923" actId="14100"/>
          <ac:spMkLst>
            <pc:docMk/>
            <pc:sldMk cId="96066004" sldId="283"/>
            <ac:spMk id="8" creationId="{19AFD37A-60A2-C3C5-0FFF-AD309F1DEE73}"/>
          </ac:spMkLst>
        </pc:spChg>
        <pc:spChg chg="add mod">
          <ac:chgData name="Mia Savrljuga" userId="29d020ba494f34ac" providerId="LiveId" clId="{07086C23-F671-4312-AB99-CB82882A64A9}" dt="2024-02-17T18:42:32.299" v="921" actId="14100"/>
          <ac:spMkLst>
            <pc:docMk/>
            <pc:sldMk cId="96066004" sldId="283"/>
            <ac:spMk id="9" creationId="{1CD193C9-15C1-380C-CDC5-A6CF201363BF}"/>
          </ac:spMkLst>
        </pc:spChg>
        <pc:spChg chg="add mod">
          <ac:chgData name="Mia Savrljuga" userId="29d020ba494f34ac" providerId="LiveId" clId="{07086C23-F671-4312-AB99-CB82882A64A9}" dt="2024-02-17T18:42:25.963" v="919" actId="14100"/>
          <ac:spMkLst>
            <pc:docMk/>
            <pc:sldMk cId="96066004" sldId="283"/>
            <ac:spMk id="10" creationId="{13FB6EB7-910B-666E-6F7D-59EE3C756531}"/>
          </ac:spMkLst>
        </pc:spChg>
        <pc:spChg chg="add mod">
          <ac:chgData name="Mia Savrljuga" userId="29d020ba494f34ac" providerId="LiveId" clId="{07086C23-F671-4312-AB99-CB82882A64A9}" dt="2024-02-17T18:44:43.702" v="939" actId="14100"/>
          <ac:spMkLst>
            <pc:docMk/>
            <pc:sldMk cId="96066004" sldId="283"/>
            <ac:spMk id="15" creationId="{A3CB65F1-E06C-3B2A-51D3-F26B843FFE47}"/>
          </ac:spMkLst>
        </pc:spChg>
        <pc:spChg chg="add mod">
          <ac:chgData name="Mia Savrljuga" userId="29d020ba494f34ac" providerId="LiveId" clId="{07086C23-F671-4312-AB99-CB82882A64A9}" dt="2024-02-17T18:44:48.154" v="941" actId="1076"/>
          <ac:spMkLst>
            <pc:docMk/>
            <pc:sldMk cId="96066004" sldId="283"/>
            <ac:spMk id="16" creationId="{9F829759-BCFB-0D26-05B2-7581818A6F93}"/>
          </ac:spMkLst>
        </pc:spChg>
        <pc:spChg chg="add mod">
          <ac:chgData name="Mia Savrljuga" userId="29d020ba494f34ac" providerId="LiveId" clId="{07086C23-F671-4312-AB99-CB82882A64A9}" dt="2024-02-17T18:44:55.584" v="943" actId="1076"/>
          <ac:spMkLst>
            <pc:docMk/>
            <pc:sldMk cId="96066004" sldId="283"/>
            <ac:spMk id="17" creationId="{9462976A-83D5-984E-863A-B44F9699C48A}"/>
          </ac:spMkLst>
        </pc:spChg>
        <pc:spChg chg="add mod">
          <ac:chgData name="Mia Savrljuga" userId="29d020ba494f34ac" providerId="LiveId" clId="{07086C23-F671-4312-AB99-CB82882A64A9}" dt="2024-02-17T18:45:02.624" v="945" actId="1076"/>
          <ac:spMkLst>
            <pc:docMk/>
            <pc:sldMk cId="96066004" sldId="283"/>
            <ac:spMk id="18" creationId="{E3E980C1-4813-8EE4-879A-FC5941DFC2A7}"/>
          </ac:spMkLst>
        </pc:spChg>
        <pc:spChg chg="add mod">
          <ac:chgData name="Mia Savrljuga" userId="29d020ba494f34ac" providerId="LiveId" clId="{07086C23-F671-4312-AB99-CB82882A64A9}" dt="2024-02-17T18:45:07.855" v="947" actId="1076"/>
          <ac:spMkLst>
            <pc:docMk/>
            <pc:sldMk cId="96066004" sldId="283"/>
            <ac:spMk id="19" creationId="{0CC380DE-DA55-6F4F-7C92-A1EF5CAF9F9A}"/>
          </ac:spMkLst>
        </pc:spChg>
        <pc:picChg chg="mod modCrop">
          <ac:chgData name="Mia Savrljuga" userId="29d020ba494f34ac" providerId="LiveId" clId="{07086C23-F671-4312-AB99-CB82882A64A9}" dt="2024-02-17T18:41:57.462" v="907" actId="14100"/>
          <ac:picMkLst>
            <pc:docMk/>
            <pc:sldMk cId="96066004" sldId="283"/>
            <ac:picMk id="4" creationId="{492B2D2E-932B-5EDD-BD43-00D7B708A589}"/>
          </ac:picMkLst>
        </pc:picChg>
        <pc:picChg chg="add del">
          <ac:chgData name="Mia Savrljuga" userId="29d020ba494f34ac" providerId="LiveId" clId="{07086C23-F671-4312-AB99-CB82882A64A9}" dt="2024-02-17T18:43:40.531" v="929" actId="478"/>
          <ac:picMkLst>
            <pc:docMk/>
            <pc:sldMk cId="96066004" sldId="283"/>
            <ac:picMk id="12" creationId="{D881FE29-0314-33AA-D30D-E5F62A412FDD}"/>
          </ac:picMkLst>
        </pc:picChg>
        <pc:picChg chg="add mod">
          <ac:chgData name="Mia Savrljuga" userId="29d020ba494f34ac" providerId="LiveId" clId="{07086C23-F671-4312-AB99-CB82882A64A9}" dt="2024-02-17T18:43:32.658" v="927"/>
          <ac:picMkLst>
            <pc:docMk/>
            <pc:sldMk cId="96066004" sldId="283"/>
            <ac:picMk id="13" creationId="{D8608A51-D60C-21A3-48CB-DA828E2A6EC3}"/>
          </ac:picMkLst>
        </pc:picChg>
        <pc:picChg chg="add mod modCrop">
          <ac:chgData name="Mia Savrljuga" userId="29d020ba494f34ac" providerId="LiveId" clId="{07086C23-F671-4312-AB99-CB82882A64A9}" dt="2024-02-17T18:44:23.342" v="935" actId="14100"/>
          <ac:picMkLst>
            <pc:docMk/>
            <pc:sldMk cId="96066004" sldId="283"/>
            <ac:picMk id="14" creationId="{C2A70183-C960-7593-23ED-FF28E6FA3517}"/>
          </ac:picMkLst>
        </pc:picChg>
      </pc:sldChg>
      <pc:sldChg chg="addSp delSp modSp add mod delAnim modAnim">
        <pc:chgData name="Mia Savrljuga" userId="29d020ba494f34ac" providerId="LiveId" clId="{07086C23-F671-4312-AB99-CB82882A64A9}" dt="2024-02-17T18:46:19.796" v="958"/>
        <pc:sldMkLst>
          <pc:docMk/>
          <pc:sldMk cId="4002695339" sldId="284"/>
        </pc:sldMkLst>
        <pc:spChg chg="mod">
          <ac:chgData name="Mia Savrljuga" userId="29d020ba494f34ac" providerId="LiveId" clId="{07086C23-F671-4312-AB99-CB82882A64A9}" dt="2024-02-17T18:45:46.780" v="954" actId="1076"/>
          <ac:spMkLst>
            <pc:docMk/>
            <pc:sldMk cId="4002695339" sldId="284"/>
            <ac:spMk id="2" creationId="{3DD69710-C232-43AD-3951-3907C8177C0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3" creationId="{B19BB56F-EAEA-4C04-9DF9-C67A5949BED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5" creationId="{39BE3C93-7390-AE50-47AD-87CDCC0E3017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7" creationId="{AC0E1419-5E6B-E186-78CF-8FD661832041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8" creationId="{3761D02A-9CE9-2479-924C-38BBCBC5FBA5}"/>
          </ac:spMkLst>
        </pc:spChg>
        <pc:spChg chg="del">
          <ac:chgData name="Mia Savrljuga" userId="29d020ba494f34ac" providerId="LiveId" clId="{07086C23-F671-4312-AB99-CB82882A64A9}" dt="2024-02-17T18:45:34.332" v="951" actId="478"/>
          <ac:spMkLst>
            <pc:docMk/>
            <pc:sldMk cId="4002695339" sldId="284"/>
            <ac:spMk id="9" creationId="{9E68A923-E814-1004-E8D3-9B7D00C5FD2F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10" creationId="{F48B4658-B2B2-EE1B-1825-AC4C37914DBC}"/>
          </ac:spMkLst>
        </pc:spChg>
        <pc:picChg chg="del">
          <ac:chgData name="Mia Savrljuga" userId="29d020ba494f34ac" providerId="LiveId" clId="{07086C23-F671-4312-AB99-CB82882A64A9}" dt="2024-02-17T18:45:13.609" v="948" actId="478"/>
          <ac:picMkLst>
            <pc:docMk/>
            <pc:sldMk cId="4002695339" sldId="284"/>
            <ac:picMk id="4" creationId="{B407F3D3-B467-656D-B8A1-381BAE349405}"/>
          </ac:picMkLst>
        </pc:picChg>
        <pc:picChg chg="mod modCrop">
          <ac:chgData name="Mia Savrljuga" userId="29d020ba494f34ac" providerId="LiveId" clId="{07086C23-F671-4312-AB99-CB82882A64A9}" dt="2024-02-17T18:45:41.884" v="953" actId="14100"/>
          <ac:picMkLst>
            <pc:docMk/>
            <pc:sldMk cId="4002695339" sldId="284"/>
            <ac:picMk id="12" creationId="{A4D0845C-5C0C-8F02-3322-75023E9AE524}"/>
          </ac:picMkLst>
        </pc:picChg>
        <pc:picChg chg="add mod">
          <ac:chgData name="Mia Savrljuga" userId="29d020ba494f34ac" providerId="LiveId" clId="{07086C23-F671-4312-AB99-CB82882A64A9}" dt="2024-02-17T18:46:16.086" v="957" actId="14100"/>
          <ac:picMkLst>
            <pc:docMk/>
            <pc:sldMk cId="4002695339" sldId="284"/>
            <ac:picMk id="13" creationId="{EA55543A-881F-0EEA-2EFD-7212AF476161}"/>
          </ac:picMkLst>
        </pc:picChg>
      </pc:sldChg>
      <pc:sldChg chg="add del">
        <pc:chgData name="Mia Savrljuga" userId="29d020ba494f34ac" providerId="LiveId" clId="{07086C23-F671-4312-AB99-CB82882A64A9}" dt="2024-02-17T18:43:58.505" v="931"/>
        <pc:sldMkLst>
          <pc:docMk/>
          <pc:sldMk cId="1106516565" sldId="285"/>
        </pc:sldMkLst>
      </pc:sldChg>
      <pc:sldChg chg="addSp delSp modSp add mod delAnim modAnim">
        <pc:chgData name="Mia Savrljuga" userId="29d020ba494f34ac" providerId="LiveId" clId="{07086C23-F671-4312-AB99-CB82882A64A9}" dt="2024-02-17T18:48:00.834" v="971"/>
        <pc:sldMkLst>
          <pc:docMk/>
          <pc:sldMk cId="1559982231" sldId="285"/>
        </pc:sldMkLst>
        <pc:picChg chg="add mod modCrop">
          <ac:chgData name="Mia Savrljuga" userId="29d020ba494f34ac" providerId="LiveId" clId="{07086C23-F671-4312-AB99-CB82882A64A9}" dt="2024-02-17T18:47:25.114" v="967" actId="1076"/>
          <ac:picMkLst>
            <pc:docMk/>
            <pc:sldMk cId="1559982231" sldId="285"/>
            <ac:picMk id="4" creationId="{2AD25823-5A6A-D541-6BB4-CC0FEF9B7682}"/>
          </ac:picMkLst>
        </pc:picChg>
        <pc:picChg chg="add mod">
          <ac:chgData name="Mia Savrljuga" userId="29d020ba494f34ac" providerId="LiveId" clId="{07086C23-F671-4312-AB99-CB82882A64A9}" dt="2024-02-17T18:47:56.289" v="970" actId="14100"/>
          <ac:picMkLst>
            <pc:docMk/>
            <pc:sldMk cId="1559982231" sldId="285"/>
            <ac:picMk id="7" creationId="{290B0152-1F14-E8DE-A16B-5434E4316BEF}"/>
          </ac:picMkLst>
        </pc:picChg>
        <pc:picChg chg="del">
          <ac:chgData name="Mia Savrljuga" userId="29d020ba494f34ac" providerId="LiveId" clId="{07086C23-F671-4312-AB99-CB82882A64A9}" dt="2024-02-17T18:46:29.682" v="961" actId="478"/>
          <ac:picMkLst>
            <pc:docMk/>
            <pc:sldMk cId="1559982231" sldId="285"/>
            <ac:picMk id="12" creationId="{E3B49265-1112-5D19-9B42-33F5B74721A6}"/>
          </ac:picMkLst>
        </pc:picChg>
        <pc:picChg chg="del">
          <ac:chgData name="Mia Savrljuga" userId="29d020ba494f34ac" providerId="LiveId" clId="{07086C23-F671-4312-AB99-CB82882A64A9}" dt="2024-02-17T18:46:28.299" v="960" actId="478"/>
          <ac:picMkLst>
            <pc:docMk/>
            <pc:sldMk cId="1559982231" sldId="285"/>
            <ac:picMk id="13" creationId="{F9F9386D-A474-E24A-7547-316D7238E9DA}"/>
          </ac:picMkLst>
        </pc:picChg>
      </pc:sldChg>
      <pc:sldChg chg="addSp modSp add mod modAnim">
        <pc:chgData name="Mia Savrljuga" userId="29d020ba494f34ac" providerId="LiveId" clId="{07086C23-F671-4312-AB99-CB82882A64A9}" dt="2024-02-17T18:54:00.619" v="1040"/>
        <pc:sldMkLst>
          <pc:docMk/>
          <pc:sldMk cId="2506263048" sldId="286"/>
        </pc:sldMkLst>
        <pc:picChg chg="mod modCrop">
          <ac:chgData name="Mia Savrljuga" userId="29d020ba494f34ac" providerId="LiveId" clId="{07086C23-F671-4312-AB99-CB82882A64A9}" dt="2024-02-17T18:48:43.476" v="978" actId="14100"/>
          <ac:picMkLst>
            <pc:docMk/>
            <pc:sldMk cId="2506263048" sldId="286"/>
            <ac:picMk id="4" creationId="{E31287F7-12D3-E803-F099-F37E994A4B66}"/>
          </ac:picMkLst>
        </pc:picChg>
        <pc:picChg chg="add mod">
          <ac:chgData name="Mia Savrljuga" userId="29d020ba494f34ac" providerId="LiveId" clId="{07086C23-F671-4312-AB99-CB82882A64A9}" dt="2024-02-17T18:49:13.288" v="981" actId="14100"/>
          <ac:picMkLst>
            <pc:docMk/>
            <pc:sldMk cId="2506263048" sldId="286"/>
            <ac:picMk id="5" creationId="{DDD65274-7BE7-8CF1-3675-1B49E244105D}"/>
          </ac:picMkLst>
        </pc:picChg>
        <pc:picChg chg="add mod">
          <ac:chgData name="Mia Savrljuga" userId="29d020ba494f34ac" providerId="LiveId" clId="{07086C23-F671-4312-AB99-CB82882A64A9}" dt="2024-02-17T18:54:00.619" v="1040"/>
          <ac:picMkLst>
            <pc:docMk/>
            <pc:sldMk cId="2506263048" sldId="286"/>
            <ac:picMk id="8" creationId="{97791A9A-A855-C17E-9322-6D4F07A160A5}"/>
          </ac:picMkLst>
        </pc:picChg>
      </pc:sldChg>
      <pc:sldChg chg="addSp modSp add mod modAnim">
        <pc:chgData name="Mia Savrljuga" userId="29d020ba494f34ac" providerId="LiveId" clId="{07086C23-F671-4312-AB99-CB82882A64A9}" dt="2024-02-17T18:51:08.222" v="1014" actId="1076"/>
        <pc:sldMkLst>
          <pc:docMk/>
          <pc:sldMk cId="3004499546" sldId="287"/>
        </pc:sldMkLst>
        <pc:spChg chg="mod">
          <ac:chgData name="Mia Savrljuga" userId="29d020ba494f34ac" providerId="LiveId" clId="{07086C23-F671-4312-AB99-CB82882A64A9}" dt="2024-02-17T18:49:35.326" v="986" actId="1076"/>
          <ac:spMkLst>
            <pc:docMk/>
            <pc:sldMk cId="3004499546" sldId="287"/>
            <ac:spMk id="2" creationId="{D967C38E-4D75-B288-3292-6849DA9C3DED}"/>
          </ac:spMkLst>
        </pc:spChg>
        <pc:spChg chg="add mod">
          <ac:chgData name="Mia Savrljuga" userId="29d020ba494f34ac" providerId="LiveId" clId="{07086C23-F671-4312-AB99-CB82882A64A9}" dt="2024-02-17T18:50:36.538" v="1003" actId="1076"/>
          <ac:spMkLst>
            <pc:docMk/>
            <pc:sldMk cId="3004499546" sldId="287"/>
            <ac:spMk id="3" creationId="{557037D3-D496-8EEE-56D2-74B6F619DC35}"/>
          </ac:spMkLst>
        </pc:spChg>
        <pc:spChg chg="add mod">
          <ac:chgData name="Mia Savrljuga" userId="29d020ba494f34ac" providerId="LiveId" clId="{07086C23-F671-4312-AB99-CB82882A64A9}" dt="2024-02-17T18:50:30.504" v="1002" actId="1076"/>
          <ac:spMkLst>
            <pc:docMk/>
            <pc:sldMk cId="3004499546" sldId="287"/>
            <ac:spMk id="5" creationId="{6D384DA7-AB4A-ACBF-94E5-83E5FC82EDF7}"/>
          </ac:spMkLst>
        </pc:spChg>
        <pc:spChg chg="add mod">
          <ac:chgData name="Mia Savrljuga" userId="29d020ba494f34ac" providerId="LiveId" clId="{07086C23-F671-4312-AB99-CB82882A64A9}" dt="2024-02-17T18:50:26.637" v="1001" actId="1076"/>
          <ac:spMkLst>
            <pc:docMk/>
            <pc:sldMk cId="3004499546" sldId="287"/>
            <ac:spMk id="7" creationId="{2C5C0D8F-3782-C963-63FA-0A485B96C5FC}"/>
          </ac:spMkLst>
        </pc:spChg>
        <pc:spChg chg="add mod">
          <ac:chgData name="Mia Savrljuga" userId="29d020ba494f34ac" providerId="LiveId" clId="{07086C23-F671-4312-AB99-CB82882A64A9}" dt="2024-02-17T18:50:22.096" v="1000" actId="1076"/>
          <ac:spMkLst>
            <pc:docMk/>
            <pc:sldMk cId="3004499546" sldId="287"/>
            <ac:spMk id="8" creationId="{76E177B7-2125-2D1E-2EA5-25DA71B085E7}"/>
          </ac:spMkLst>
        </pc:spChg>
        <pc:spChg chg="add mod">
          <ac:chgData name="Mia Savrljuga" userId="29d020ba494f34ac" providerId="LiveId" clId="{07086C23-F671-4312-AB99-CB82882A64A9}" dt="2024-02-17T18:50:14.561" v="998" actId="1076"/>
          <ac:spMkLst>
            <pc:docMk/>
            <pc:sldMk cId="3004499546" sldId="287"/>
            <ac:spMk id="9" creationId="{9ABFBB7C-A185-7FA4-1BA1-F8EBADD10B44}"/>
          </ac:spMkLst>
        </pc:spChg>
        <pc:spChg chg="add mod">
          <ac:chgData name="Mia Savrljuga" userId="29d020ba494f34ac" providerId="LiveId" clId="{07086C23-F671-4312-AB99-CB82882A64A9}" dt="2024-02-17T18:50:09.144" v="997" actId="1076"/>
          <ac:spMkLst>
            <pc:docMk/>
            <pc:sldMk cId="3004499546" sldId="287"/>
            <ac:spMk id="10" creationId="{CDE69E14-DC37-6330-073D-AC9D57DD6F07}"/>
          </ac:spMkLst>
        </pc:spChg>
        <pc:spChg chg="add mod">
          <ac:chgData name="Mia Savrljuga" userId="29d020ba494f34ac" providerId="LiveId" clId="{07086C23-F671-4312-AB99-CB82882A64A9}" dt="2024-02-17T18:50:05.388" v="996" actId="1076"/>
          <ac:spMkLst>
            <pc:docMk/>
            <pc:sldMk cId="3004499546" sldId="287"/>
            <ac:spMk id="11" creationId="{F10EB058-595C-5D0F-4DF1-D4214BDFAC37}"/>
          </ac:spMkLst>
        </pc:spChg>
        <pc:spChg chg="add mod">
          <ac:chgData name="Mia Savrljuga" userId="29d020ba494f34ac" providerId="LiveId" clId="{07086C23-F671-4312-AB99-CB82882A64A9}" dt="2024-02-17T18:50:00.457" v="995" actId="1076"/>
          <ac:spMkLst>
            <pc:docMk/>
            <pc:sldMk cId="3004499546" sldId="287"/>
            <ac:spMk id="12" creationId="{16941401-2AA3-4943-A35B-23556148A5ED}"/>
          </ac:spMkLst>
        </pc:spChg>
        <pc:spChg chg="add mod">
          <ac:chgData name="Mia Savrljuga" userId="29d020ba494f34ac" providerId="LiveId" clId="{07086C23-F671-4312-AB99-CB82882A64A9}" dt="2024-02-17T18:50:48.399" v="1006" actId="14100"/>
          <ac:spMkLst>
            <pc:docMk/>
            <pc:sldMk cId="3004499546" sldId="287"/>
            <ac:spMk id="13" creationId="{0FBF9A85-C459-513A-1F06-4E30718FF9D8}"/>
          </ac:spMkLst>
        </pc:spChg>
        <pc:spChg chg="add mod">
          <ac:chgData name="Mia Savrljuga" userId="29d020ba494f34ac" providerId="LiveId" clId="{07086C23-F671-4312-AB99-CB82882A64A9}" dt="2024-02-17T18:50:55.720" v="1008" actId="1076"/>
          <ac:spMkLst>
            <pc:docMk/>
            <pc:sldMk cId="3004499546" sldId="287"/>
            <ac:spMk id="14" creationId="{0B0FDCEA-60ED-D3F8-4BD6-C1A2B011C417}"/>
          </ac:spMkLst>
        </pc:spChg>
        <pc:spChg chg="add mod">
          <ac:chgData name="Mia Savrljuga" userId="29d020ba494f34ac" providerId="LiveId" clId="{07086C23-F671-4312-AB99-CB82882A64A9}" dt="2024-02-17T18:50:58.952" v="1010" actId="1076"/>
          <ac:spMkLst>
            <pc:docMk/>
            <pc:sldMk cId="3004499546" sldId="287"/>
            <ac:spMk id="15" creationId="{E58FD7BC-36E3-8BF0-608C-6C9B4BDED145}"/>
          </ac:spMkLst>
        </pc:spChg>
        <pc:spChg chg="add mod">
          <ac:chgData name="Mia Savrljuga" userId="29d020ba494f34ac" providerId="LiveId" clId="{07086C23-F671-4312-AB99-CB82882A64A9}" dt="2024-02-17T18:51:04.945" v="1012" actId="1076"/>
          <ac:spMkLst>
            <pc:docMk/>
            <pc:sldMk cId="3004499546" sldId="287"/>
            <ac:spMk id="16" creationId="{3F453377-855B-8BDD-9417-A67D8D549500}"/>
          </ac:spMkLst>
        </pc:spChg>
        <pc:spChg chg="add mod">
          <ac:chgData name="Mia Savrljuga" userId="29d020ba494f34ac" providerId="LiveId" clId="{07086C23-F671-4312-AB99-CB82882A64A9}" dt="2024-02-17T18:51:08.222" v="1014" actId="1076"/>
          <ac:spMkLst>
            <pc:docMk/>
            <pc:sldMk cId="3004499546" sldId="287"/>
            <ac:spMk id="17" creationId="{0A6AA189-2AC0-D2B9-8568-A77A027E4210}"/>
          </ac:spMkLst>
        </pc:spChg>
        <pc:picChg chg="mod modCrop">
          <ac:chgData name="Mia Savrljuga" userId="29d020ba494f34ac" providerId="LiveId" clId="{07086C23-F671-4312-AB99-CB82882A64A9}" dt="2024-02-17T18:49:30.229" v="985" actId="14100"/>
          <ac:picMkLst>
            <pc:docMk/>
            <pc:sldMk cId="3004499546" sldId="287"/>
            <ac:picMk id="4" creationId="{C0C7B2B1-CA9A-B4BF-7FF5-7EE6C4E8A49D}"/>
          </ac:picMkLst>
        </pc:picChg>
      </pc:sldChg>
      <pc:sldChg chg="addSp delSp modSp add mod ord delAnim modAnim">
        <pc:chgData name="Mia Savrljuga" userId="29d020ba494f34ac" providerId="LiveId" clId="{07086C23-F671-4312-AB99-CB82882A64A9}" dt="2024-02-17T18:53:16.034" v="1037" actId="1076"/>
        <pc:sldMkLst>
          <pc:docMk/>
          <pc:sldMk cId="875580679" sldId="288"/>
        </pc:sldMkLst>
        <pc:spChg chg="mod">
          <ac:chgData name="Mia Savrljuga" userId="29d020ba494f34ac" providerId="LiveId" clId="{07086C23-F671-4312-AB99-CB82882A64A9}" dt="2024-02-17T18:51:25.866" v="1018" actId="1076"/>
          <ac:spMkLst>
            <pc:docMk/>
            <pc:sldMk cId="875580679" sldId="288"/>
            <ac:spMk id="2" creationId="{2A8B4DAE-5E0D-152C-B0C2-1ECED13857F3}"/>
          </ac:spMkLst>
        </pc:spChg>
        <pc:spChg chg="add mod">
          <ac:chgData name="Mia Savrljuga" userId="29d020ba494f34ac" providerId="LiveId" clId="{07086C23-F671-4312-AB99-CB82882A64A9}" dt="2024-02-17T18:53:04.003" v="1033" actId="1076"/>
          <ac:spMkLst>
            <pc:docMk/>
            <pc:sldMk cId="875580679" sldId="288"/>
            <ac:spMk id="8" creationId="{C6249FB8-EC33-2D3E-CB0D-8C6324FED90F}"/>
          </ac:spMkLst>
        </pc:spChg>
        <pc:spChg chg="add mod">
          <ac:chgData name="Mia Savrljuga" userId="29d020ba494f34ac" providerId="LiveId" clId="{07086C23-F671-4312-AB99-CB82882A64A9}" dt="2024-02-17T18:53:16.034" v="1037" actId="1076"/>
          <ac:spMkLst>
            <pc:docMk/>
            <pc:sldMk cId="875580679" sldId="288"/>
            <ac:spMk id="9" creationId="{A257A27A-B8F0-4FDD-6119-845538C370E6}"/>
          </ac:spMkLst>
        </pc:spChg>
        <pc:spChg chg="add mod">
          <ac:chgData name="Mia Savrljuga" userId="29d020ba494f34ac" providerId="LiveId" clId="{07086C23-F671-4312-AB99-CB82882A64A9}" dt="2024-02-17T18:53:08.256" v="1036" actId="1076"/>
          <ac:spMkLst>
            <pc:docMk/>
            <pc:sldMk cId="875580679" sldId="288"/>
            <ac:spMk id="10" creationId="{0246B2A0-AF0C-DBC3-E396-B7D8E11BD0D2}"/>
          </ac:spMkLst>
        </pc:spChg>
        <pc:picChg chg="del">
          <ac:chgData name="Mia Savrljuga" userId="29d020ba494f34ac" providerId="LiveId" clId="{07086C23-F671-4312-AB99-CB82882A64A9}" dt="2024-02-17T18:51:17.729" v="1017" actId="478"/>
          <ac:picMkLst>
            <pc:docMk/>
            <pc:sldMk cId="875580679" sldId="288"/>
            <ac:picMk id="4" creationId="{30551756-D604-261D-DDAD-9421E3609D7E}"/>
          </ac:picMkLst>
        </pc:picChg>
        <pc:picChg chg="del">
          <ac:chgData name="Mia Savrljuga" userId="29d020ba494f34ac" providerId="LiveId" clId="{07086C23-F671-4312-AB99-CB82882A64A9}" dt="2024-02-17T18:51:16.294" v="1016" actId="478"/>
          <ac:picMkLst>
            <pc:docMk/>
            <pc:sldMk cId="875580679" sldId="288"/>
            <ac:picMk id="5" creationId="{75EC02F9-4482-F876-E8EF-145D0E1764FB}"/>
          </ac:picMkLst>
        </pc:picChg>
        <pc:picChg chg="add mod modCrop">
          <ac:chgData name="Mia Savrljuga" userId="29d020ba494f34ac" providerId="LiveId" clId="{07086C23-F671-4312-AB99-CB82882A64A9}" dt="2024-02-17T18:52:31.710" v="1026" actId="1076"/>
          <ac:picMkLst>
            <pc:docMk/>
            <pc:sldMk cId="875580679" sldId="288"/>
            <ac:picMk id="7" creationId="{79BFDA4B-4E61-E6A8-F8D9-BDC27668DC46}"/>
          </ac:picMkLst>
        </pc:picChg>
      </pc:sldChg>
      <pc:sldChg chg="modSp add mod">
        <pc:chgData name="Mia Savrljuga" userId="29d020ba494f34ac" providerId="LiveId" clId="{07086C23-F671-4312-AB99-CB82882A64A9}" dt="2024-02-17T18:52:50.108" v="1030" actId="14100"/>
        <pc:sldMkLst>
          <pc:docMk/>
          <pc:sldMk cId="3769661542" sldId="289"/>
        </pc:sldMkLst>
        <pc:picChg chg="mod modCrop">
          <ac:chgData name="Mia Savrljuga" userId="29d020ba494f34ac" providerId="LiveId" clId="{07086C23-F671-4312-AB99-CB82882A64A9}" dt="2024-02-17T18:52:50.108" v="1030" actId="14100"/>
          <ac:picMkLst>
            <pc:docMk/>
            <pc:sldMk cId="3769661542" sldId="289"/>
            <ac:picMk id="7" creationId="{B6647A0F-9B6E-1074-40A4-5E90F339CF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032B2-DF2B-F38E-FB96-7F2F4998A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DA0B7A3-6867-724F-A092-637BDFD09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59E0606-137B-CE69-1E27-33BE39F8C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8E3702D-7E00-F861-66E0-6665BCBD6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92181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7E3BB-1C39-F6D7-FB17-8E9F7DC31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F63CC14-B9F7-D23B-6635-61A0EED85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9EAC9AE-768A-008F-BF2C-B4210C2CB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F3C808A-49A3-3D76-5404-6BF34474A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83057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F02B6-00B9-2AA3-D3C8-1E07EB725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BC01362-76A1-6300-BB81-5A54F7125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AE415817-13F0-FE05-DC74-85B5E0F07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4E555C9-88E0-74BA-0445-93A22B3CC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80378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A347A-67B4-8725-0F06-5D42AFA24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E2E8ECA-BD6B-E9E8-3A9F-5D1665095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58BC4E7B-5015-A55B-D7B1-CA1D6B77B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54D110A-F54D-3A72-5CB4-A473105C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45428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BEF37-46E4-7B61-99F5-95716BDCE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C489066-BE3A-3E54-D6AF-AD09AC1F7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E7D35B26-A15E-C9B2-1FDC-FF450818F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BD4839D-0C6D-CB1B-821F-997BFEA62E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94703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5A4D4-CCC0-EA4B-7800-E97DD5C5B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E599F27-C230-B402-9BAB-76C74187E0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E78533D9-4660-29E6-F192-EA42059F2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5E320AC-AAD4-B712-C36D-90AA643EA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74101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CF27A-28E4-6958-7792-6C51319A7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00665031-B876-1886-62BD-85959643F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13D5AC6-626A-1D47-63D9-E343EA575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01F264B-7227-F2B9-FBB6-204C843A7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43538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C7A55-EA59-4E82-DEAB-C016171F9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AA7EEFD-F3D2-284A-DD86-46CB695E6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A11D389B-58FF-BBD4-A4E3-B5C7E5B5E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49B25F4-84FC-40DC-F450-14C2D740D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87318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8A1A2-189A-B266-8BDC-207A66FD0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BE3DF4A-9A35-9290-F690-3DB57C263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564CC6B-D5DC-EDC3-0BD8-640B4418C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AD18D19-A9AF-C94C-C6A3-8722558893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94612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AC9A4-5BF9-637C-C454-37CD9A105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9C94C08-F831-B2C3-E551-3BD75123B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92DAD9F-6085-9713-9EB8-7A8F30687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616F1CC-D203-2621-CA5B-669CB7CD0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0153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32BFE-4279-D624-0FFD-FD2BFFAE9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EA7DD5BE-D473-AEDB-27BA-797B5819A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5546133-A4F4-E12D-AFE1-D7681BD5A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BAAC582-9F8B-6D1D-F9F0-3F4CF00BF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9228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53023-F40C-D564-5781-F9B968E4E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4AF06B1-83F5-EFBC-97CA-438DEF67F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E754272-19C6-9997-CA5B-3725DFD5E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67CF70D-0773-1FA5-90D1-B29341B01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5790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2B22D-B5F6-F18C-D9B0-460509B49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B3844932-F102-5EC6-0923-110B21080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581920B-E91F-B46B-66E2-9E03EF0CE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84DE38C-E406-8B67-18F8-9F98229AA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6228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28405-1E3F-8BAC-5C92-489632512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6D64F76-1C3B-B545-41B3-278790CD3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AF3907B8-0E8B-8D20-285F-1F2F2575C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DD2F69E-AAA8-D4B3-F5E7-967C7A57E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5905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E8636-41C5-071E-4B6D-631631A72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01968ED-B4E7-2A7E-F4F4-108B94429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47E6162-9F25-EF93-05B1-DC4CC3C1D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8284987-8618-1A03-7803-B47843D24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5191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0ABA5-E712-FCF0-6584-CF47868F0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FF3882F-05DE-B2A6-366B-932ED29DC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D95CEF5-0D4B-E61E-D017-F0D33752E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6A9D051-795C-2AC4-48CA-F92A0873C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83504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6CDA5-F75E-199F-61E6-EFF52555F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D22F891-CE1A-7D1A-D360-B20637692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F6C25561-F7C9-0499-5AC5-38C10CF17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375EF60-D2B0-7804-ACF1-20313D6FB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2324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D3037-9CFD-AEA3-E107-4B20D72BA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2A79AB9-AB9B-EEBD-7895-A20D04868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494854D-9F9C-8A55-907F-028255FDF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F8FE5B3-3801-EBFF-BA0F-505C13CD8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9289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hr.izzi.digital/DOS/71319/350026.html#block-659729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hr.izzi.digital/DOS/71319/350026.html#block-659729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hr.izzi.digital/DOS/71319/350026.html#block-659729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/>
                </a:solidFill>
              </a:rPr>
              <a:t>5.2 MY STREET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3312368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84984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piksel, kvadrat, dizajn&#10;&#10;Opis je automatski generiran">
            <a:extLst>
              <a:ext uri="{FF2B5EF4-FFF2-40B4-BE49-F238E27FC236}">
                <a16:creationId xmlns:a16="http://schemas.microsoft.com/office/drawing/2014/main" id="{B4DC3003-79E6-08D8-D989-7BDE327A0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68" y="4653136"/>
            <a:ext cx="2204864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E4F0-140B-5F5E-0720-4E603E5DB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D965-ABE8-242F-6B63-BC0D2FB60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A627288-661D-58E7-344E-8443D1613C69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AE28B80-E093-EDB0-F9B2-23FAFD2B7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144000" cy="2719754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3666B2F5-5B4C-BF50-C599-EF008EBBAA84}"/>
              </a:ext>
            </a:extLst>
          </p:cNvPr>
          <p:cNvSpPr/>
          <p:nvPr/>
        </p:nvSpPr>
        <p:spPr>
          <a:xfrm>
            <a:off x="899592" y="2564904"/>
            <a:ext cx="1368152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C66E3E49-8220-2E0C-3346-EDFE38B45AB9}"/>
              </a:ext>
            </a:extLst>
          </p:cNvPr>
          <p:cNvSpPr/>
          <p:nvPr/>
        </p:nvSpPr>
        <p:spPr>
          <a:xfrm>
            <a:off x="899592" y="2981811"/>
            <a:ext cx="1368152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E5BF8F5E-36FE-7F9A-BA74-898B7403F1E7}"/>
              </a:ext>
            </a:extLst>
          </p:cNvPr>
          <p:cNvSpPr/>
          <p:nvPr/>
        </p:nvSpPr>
        <p:spPr>
          <a:xfrm>
            <a:off x="7164288" y="1772816"/>
            <a:ext cx="1368152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5456DF48-DCC5-DAFB-3556-12D14D08249F}"/>
              </a:ext>
            </a:extLst>
          </p:cNvPr>
          <p:cNvSpPr/>
          <p:nvPr/>
        </p:nvSpPr>
        <p:spPr>
          <a:xfrm>
            <a:off x="7164288" y="2189723"/>
            <a:ext cx="1368152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5170CC0D-B62B-E0C6-FB1A-6292EF807412}"/>
              </a:ext>
            </a:extLst>
          </p:cNvPr>
          <p:cNvSpPr/>
          <p:nvPr/>
        </p:nvSpPr>
        <p:spPr>
          <a:xfrm>
            <a:off x="5436096" y="2577755"/>
            <a:ext cx="1368152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95E86388-5783-A184-51D0-85F750624448}"/>
              </a:ext>
            </a:extLst>
          </p:cNvPr>
          <p:cNvSpPr/>
          <p:nvPr/>
        </p:nvSpPr>
        <p:spPr>
          <a:xfrm>
            <a:off x="7164288" y="2981811"/>
            <a:ext cx="1368152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48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How</a:t>
            </a:r>
            <a:r>
              <a:rPr lang="hr-HR" dirty="0"/>
              <a:t> </a:t>
            </a:r>
            <a:r>
              <a:rPr lang="hr-HR" dirty="0" err="1"/>
              <a:t>many</a:t>
            </a:r>
            <a:r>
              <a:rPr lang="hr-HR" dirty="0"/>
              <a:t>…?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6325344" y="1600200"/>
            <a:ext cx="2818656" cy="5257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r-HR" sz="3600" dirty="0"/>
              <a:t>a bus</a:t>
            </a:r>
          </a:p>
          <a:p>
            <a:pPr algn="ctr">
              <a:buNone/>
            </a:pPr>
            <a:r>
              <a:rPr lang="hr-HR" sz="3600" dirty="0"/>
              <a:t>a </a:t>
            </a:r>
            <a:r>
              <a:rPr lang="hr-HR" sz="3600" dirty="0" err="1"/>
              <a:t>bakery</a:t>
            </a:r>
            <a:endParaRPr lang="hr-HR" sz="3600" dirty="0"/>
          </a:p>
          <a:p>
            <a:pPr lvl="0" algn="ctr">
              <a:buNone/>
            </a:pPr>
            <a:r>
              <a:rPr lang="hr-HR" sz="3600" dirty="0"/>
              <a:t>a robot</a:t>
            </a:r>
          </a:p>
          <a:p>
            <a:pPr algn="ctr">
              <a:buNone/>
            </a:pPr>
            <a:r>
              <a:rPr lang="hr-HR" sz="3600" dirty="0" err="1"/>
              <a:t>strawberries</a:t>
            </a:r>
            <a:endParaRPr lang="hr-HR" sz="3600" dirty="0"/>
          </a:p>
          <a:p>
            <a:pPr algn="ctr">
              <a:buNone/>
            </a:pPr>
            <a:r>
              <a:rPr lang="hr-HR" sz="3600" dirty="0" err="1"/>
              <a:t>pets</a:t>
            </a:r>
            <a:endParaRPr lang="hr-HR" sz="3600" dirty="0"/>
          </a:p>
          <a:p>
            <a:pPr algn="ctr">
              <a:buNone/>
            </a:pPr>
            <a:r>
              <a:rPr lang="hr-HR" sz="3600" dirty="0" err="1"/>
              <a:t>child</a:t>
            </a:r>
            <a:endParaRPr lang="en-US" sz="3600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3275856" y="1600200"/>
            <a:ext cx="2818656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3600" dirty="0"/>
              <a:t>a </a:t>
            </a:r>
            <a:r>
              <a:rPr lang="hr-HR" sz="3600" dirty="0" err="1"/>
              <a:t>shop</a:t>
            </a: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park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street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friends</a:t>
            </a: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hr-HR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school</a:t>
            </a:r>
            <a:endParaRPr kumimoji="0" lang="hr-HR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3600" baseline="0" dirty="0" err="1"/>
              <a:t>bakeries</a:t>
            </a: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0" y="1600200"/>
            <a:ext cx="2818656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cars</a:t>
            </a: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lollipops</a:t>
            </a: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doughnuts</a:t>
            </a: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trees</a:t>
            </a: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houses</a:t>
            </a: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children</a:t>
            </a: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2A8DC-CCC6-EB95-7AD4-7439A372F7B3}"/>
              </a:ext>
            </a:extLst>
          </p:cNvPr>
          <p:cNvSpPr txBox="1">
            <a:spLocks/>
          </p:cNvSpPr>
          <p:nvPr/>
        </p:nvSpPr>
        <p:spPr>
          <a:xfrm>
            <a:off x="3439344" y="116632"/>
            <a:ext cx="1693304" cy="44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66A73680-7E99-21BD-C477-8B088DEE225A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How</a:t>
            </a:r>
            <a:r>
              <a:rPr lang="hr-HR" dirty="0"/>
              <a:t> </a:t>
            </a:r>
            <a:r>
              <a:rPr lang="hr-HR" dirty="0" err="1"/>
              <a:t>many</a:t>
            </a:r>
            <a:r>
              <a:rPr lang="hr-HR" dirty="0"/>
              <a:t>…?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600" dirty="0"/>
              <a:t>SINGULAR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2600" dirty="0"/>
              <a:t>a </a:t>
            </a:r>
            <a:r>
              <a:rPr lang="hr-HR" sz="2600" dirty="0" err="1"/>
              <a:t>shop</a:t>
            </a:r>
            <a:endParaRPr lang="hr-HR" sz="2600" dirty="0"/>
          </a:p>
          <a:p>
            <a:pPr>
              <a:defRPr/>
            </a:pPr>
            <a:r>
              <a:rPr lang="hr-HR" sz="2600" dirty="0"/>
              <a:t>a park</a:t>
            </a:r>
          </a:p>
          <a:p>
            <a:pPr lvl="0">
              <a:defRPr/>
            </a:pPr>
            <a:r>
              <a:rPr lang="hr-HR" sz="2600" dirty="0"/>
              <a:t>a street</a:t>
            </a:r>
          </a:p>
          <a:p>
            <a:pPr lvl="0">
              <a:defRPr/>
            </a:pPr>
            <a:r>
              <a:rPr lang="hr-HR" sz="2600" dirty="0"/>
              <a:t>a </a:t>
            </a:r>
            <a:r>
              <a:rPr lang="hr-HR" sz="2600" dirty="0" err="1"/>
              <a:t>school</a:t>
            </a:r>
            <a:endParaRPr lang="hr-HR" sz="2600" dirty="0"/>
          </a:p>
          <a:p>
            <a:pPr>
              <a:defRPr/>
            </a:pPr>
            <a:r>
              <a:rPr lang="hr-HR" sz="2600" dirty="0"/>
              <a:t>a robot</a:t>
            </a:r>
          </a:p>
          <a:p>
            <a:pPr lvl="0">
              <a:defRPr/>
            </a:pPr>
            <a:r>
              <a:rPr lang="hr-HR" sz="2600" dirty="0"/>
              <a:t>a bus</a:t>
            </a:r>
          </a:p>
          <a:p>
            <a:pPr lvl="0">
              <a:defRPr/>
            </a:pPr>
            <a:r>
              <a:rPr lang="hr-HR" sz="2600" dirty="0"/>
              <a:t>a </a:t>
            </a:r>
            <a:r>
              <a:rPr lang="hr-HR" sz="2600" dirty="0" err="1"/>
              <a:t>bakery</a:t>
            </a:r>
            <a:endParaRPr lang="hr-HR" sz="2600" dirty="0"/>
          </a:p>
          <a:p>
            <a:pPr lvl="0">
              <a:defRPr/>
            </a:pPr>
            <a:r>
              <a:rPr lang="hr-HR" sz="2600" dirty="0" err="1"/>
              <a:t>strawberry</a:t>
            </a:r>
            <a:r>
              <a:rPr lang="hr-HR" sz="2600" dirty="0"/>
              <a:t> </a:t>
            </a:r>
          </a:p>
          <a:p>
            <a:pPr lvl="0">
              <a:defRPr/>
            </a:pPr>
            <a:r>
              <a:rPr lang="hr-HR" sz="2600" dirty="0" err="1"/>
              <a:t>child</a:t>
            </a:r>
            <a:endParaRPr lang="hr-HR" sz="2600" dirty="0"/>
          </a:p>
          <a:p>
            <a:pPr lvl="0">
              <a:defRPr/>
            </a:pPr>
            <a:endParaRPr lang="hr-HR" sz="2600" dirty="0"/>
          </a:p>
          <a:p>
            <a:pPr lvl="0">
              <a:defRPr/>
            </a:pPr>
            <a:endParaRPr lang="hr-HR" dirty="0"/>
          </a:p>
          <a:p>
            <a:pPr algn="ctr">
              <a:buNone/>
            </a:pPr>
            <a:endParaRPr lang="hr-HR" dirty="0"/>
          </a:p>
          <a:p>
            <a:pPr algn="ctr">
              <a:buNone/>
            </a:pPr>
            <a:endParaRPr lang="en-US" dirty="0"/>
          </a:p>
          <a:p>
            <a:pPr>
              <a:defRPr/>
            </a:pPr>
            <a:endParaRPr lang="hr-HR" dirty="0"/>
          </a:p>
          <a:p>
            <a:pPr>
              <a:defRPr/>
            </a:pPr>
            <a:endParaRPr lang="hr-HR" dirty="0"/>
          </a:p>
          <a:p>
            <a:pPr lvl="0" algn="ctr">
              <a:buNone/>
              <a:defRPr/>
            </a:pPr>
            <a:endParaRPr lang="hr-HR" dirty="0"/>
          </a:p>
          <a:p>
            <a:pPr lvl="0" algn="ctr">
              <a:buNone/>
              <a:defRPr/>
            </a:pPr>
            <a:endParaRPr lang="hr-HR" dirty="0"/>
          </a:p>
          <a:p>
            <a:pPr lvl="0" algn="ctr">
              <a:buNone/>
              <a:defRPr/>
            </a:pPr>
            <a:endParaRPr lang="hr-HR" dirty="0"/>
          </a:p>
          <a:p>
            <a:pPr lvl="0" algn="ctr">
              <a:buNone/>
              <a:defRPr/>
            </a:pPr>
            <a:endParaRPr lang="hr-HR" dirty="0"/>
          </a:p>
          <a:p>
            <a:pPr lvl="0" algn="ctr">
              <a:buNone/>
              <a:defRPr/>
            </a:pPr>
            <a:endParaRPr lang="hr-HR" dirty="0"/>
          </a:p>
          <a:p>
            <a:pPr lvl="0" algn="ctr">
              <a:buNone/>
              <a:defRPr/>
            </a:pPr>
            <a:endParaRPr lang="hr-HR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hr-HR" sz="3600" dirty="0"/>
              <a:t>PLURAL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16016" y="1988840"/>
            <a:ext cx="4041775" cy="4683125"/>
          </a:xfrm>
        </p:spPr>
        <p:txBody>
          <a:bodyPr>
            <a:noAutofit/>
          </a:bodyPr>
          <a:lstStyle/>
          <a:p>
            <a:r>
              <a:rPr lang="hr-HR" sz="2600" dirty="0" err="1"/>
              <a:t>cars</a:t>
            </a:r>
            <a:endParaRPr lang="hr-HR" sz="2600" dirty="0"/>
          </a:p>
          <a:p>
            <a:r>
              <a:rPr lang="hr-HR" sz="2600" dirty="0" err="1"/>
              <a:t>lollipops</a:t>
            </a:r>
            <a:endParaRPr lang="hr-HR" sz="2600" dirty="0"/>
          </a:p>
          <a:p>
            <a:r>
              <a:rPr lang="hr-HR" sz="2600" dirty="0" err="1"/>
              <a:t>doughnuts</a:t>
            </a:r>
            <a:endParaRPr lang="hr-HR" sz="2600" dirty="0"/>
          </a:p>
          <a:p>
            <a:r>
              <a:rPr lang="hr-HR" sz="2600" dirty="0" err="1"/>
              <a:t>trees</a:t>
            </a:r>
            <a:endParaRPr lang="hr-HR" sz="2600" dirty="0"/>
          </a:p>
          <a:p>
            <a:r>
              <a:rPr lang="hr-HR" sz="2600" dirty="0" err="1"/>
              <a:t>friends</a:t>
            </a:r>
            <a:endParaRPr lang="hr-HR" sz="2600" dirty="0"/>
          </a:p>
          <a:p>
            <a:r>
              <a:rPr lang="hr-HR" sz="2600" dirty="0" err="1"/>
              <a:t>pets</a:t>
            </a:r>
            <a:endParaRPr lang="hr-HR" sz="2600" dirty="0"/>
          </a:p>
          <a:p>
            <a:r>
              <a:rPr lang="hr-HR" sz="2600" dirty="0" err="1"/>
              <a:t>houses</a:t>
            </a:r>
            <a:endParaRPr lang="hr-HR" sz="2600" dirty="0"/>
          </a:p>
          <a:p>
            <a:r>
              <a:rPr lang="hr-HR" sz="2600" dirty="0" err="1"/>
              <a:t>bakeries</a:t>
            </a:r>
            <a:endParaRPr lang="hr-HR" sz="2600" dirty="0"/>
          </a:p>
          <a:p>
            <a:r>
              <a:rPr lang="hr-HR" sz="2600" dirty="0" err="1"/>
              <a:t>strawberries</a:t>
            </a:r>
            <a:endParaRPr lang="hr-HR" sz="2600" dirty="0"/>
          </a:p>
          <a:p>
            <a:r>
              <a:rPr lang="hr-HR" sz="2600" dirty="0" err="1"/>
              <a:t>children</a:t>
            </a:r>
            <a:endParaRPr lang="hr-HR" sz="2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47109-9778-743B-3D5D-95E157025402}"/>
              </a:ext>
            </a:extLst>
          </p:cNvPr>
          <p:cNvSpPr txBox="1">
            <a:spLocks/>
          </p:cNvSpPr>
          <p:nvPr/>
        </p:nvSpPr>
        <p:spPr>
          <a:xfrm>
            <a:off x="3439344" y="116632"/>
            <a:ext cx="1693304" cy="44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71CE9FA1-BDEC-80DF-0549-5FF057679DEB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685926"/>
              </p:ext>
            </p:extLst>
          </p:nvPr>
        </p:nvGraphicFramePr>
        <p:xfrm>
          <a:off x="395536" y="764704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-S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SINGULAR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PLURAL </a:t>
                      </a:r>
                      <a:r>
                        <a:rPr lang="hr-HR" sz="2400" baseline="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10"/>
          <p:cNvGraphicFramePr>
            <a:graphicFrameLocks/>
          </p:cNvGraphicFramePr>
          <p:nvPr/>
        </p:nvGraphicFramePr>
        <p:xfrm>
          <a:off x="395536" y="2492896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-IES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SINGULAR (-y)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PLURAL </a:t>
                      </a:r>
                      <a:r>
                        <a:rPr lang="hr-HR" sz="2400" baseline="0" dirty="0"/>
                        <a:t> (-ies)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10"/>
          <p:cNvGraphicFramePr>
            <a:graphicFrameLocks/>
          </p:cNvGraphicFramePr>
          <p:nvPr/>
        </p:nvGraphicFramePr>
        <p:xfrm>
          <a:off x="395536" y="4437112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-REN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SINGULAR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PLURAL </a:t>
                      </a:r>
                      <a:r>
                        <a:rPr lang="hr-HR" sz="2400" baseline="0" dirty="0"/>
                        <a:t> (-</a:t>
                      </a:r>
                      <a:r>
                        <a:rPr lang="hr-HR" sz="2400" baseline="0" dirty="0" err="1"/>
                        <a:t>ren</a:t>
                      </a:r>
                      <a:r>
                        <a:rPr lang="hr-HR" sz="2400" baseline="0" dirty="0"/>
                        <a:t>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33848B3-F8D8-4559-A059-0A3577402E3C}"/>
              </a:ext>
            </a:extLst>
          </p:cNvPr>
          <p:cNvSpPr txBox="1">
            <a:spLocks/>
          </p:cNvSpPr>
          <p:nvPr/>
        </p:nvSpPr>
        <p:spPr>
          <a:xfrm>
            <a:off x="3439344" y="116632"/>
            <a:ext cx="1693304" cy="4471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C5EE0DD7-47BD-B1F2-17B6-7D116F0C1D28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95536" y="188640"/>
          <a:ext cx="82296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-S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SINGULAR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PLURAL </a:t>
                      </a:r>
                      <a:r>
                        <a:rPr lang="hr-HR" sz="2400" baseline="0" dirty="0"/>
                        <a:t> (-s)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/>
                        <a:t>car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cars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lollipop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lollipops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doughnut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doughnuts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tree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trees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house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houses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shop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shops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/>
                        <a:t>park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parks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/>
                        <a:t>street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streets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friend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friends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school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schools</a:t>
                      </a:r>
                      <a:r>
                        <a:rPr lang="hr-HR" sz="240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/>
                        <a:t>robot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robots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/>
                        <a:t>pet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pets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-IES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SINGULAR (-y)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PLURAL </a:t>
                      </a:r>
                      <a:r>
                        <a:rPr lang="hr-HR" sz="2400" baseline="0" dirty="0"/>
                        <a:t> (-ies)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strawberr</a:t>
                      </a:r>
                      <a:r>
                        <a:rPr lang="hr-HR" sz="2400" b="1" dirty="0" err="1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strawberr</a:t>
                      </a:r>
                      <a:r>
                        <a:rPr lang="hr-HR" sz="2400" b="1" dirty="0" err="1">
                          <a:solidFill>
                            <a:srgbClr val="FF0000"/>
                          </a:solidFill>
                        </a:rPr>
                        <a:t>ies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err="1"/>
                        <a:t>baker</a:t>
                      </a:r>
                      <a:r>
                        <a:rPr lang="hr-HR" sz="2400" b="1" dirty="0" err="1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err="1"/>
                        <a:t>baker</a:t>
                      </a:r>
                      <a:r>
                        <a:rPr lang="hr-HR" sz="2400" b="1" dirty="0" err="1">
                          <a:solidFill>
                            <a:srgbClr val="FF0000"/>
                          </a:solidFill>
                        </a:rPr>
                        <a:t>ies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Content Placeholder 10"/>
          <p:cNvGraphicFramePr>
            <a:graphicFrameLocks/>
          </p:cNvGraphicFramePr>
          <p:nvPr/>
        </p:nvGraphicFramePr>
        <p:xfrm>
          <a:off x="395536" y="4077072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-REN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SINGULAR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PLURAL </a:t>
                      </a:r>
                      <a:r>
                        <a:rPr lang="hr-HR" sz="2400" baseline="0" dirty="0"/>
                        <a:t> (-</a:t>
                      </a:r>
                      <a:r>
                        <a:rPr lang="hr-HR" sz="2400" baseline="0" dirty="0" err="1"/>
                        <a:t>ren</a:t>
                      </a:r>
                      <a:r>
                        <a:rPr lang="hr-HR" sz="2400" baseline="0" dirty="0"/>
                        <a:t>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b="0" dirty="0" err="1">
                          <a:solidFill>
                            <a:schemeClr val="dk1"/>
                          </a:solidFill>
                        </a:rPr>
                        <a:t>child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0" dirty="0" err="1">
                          <a:solidFill>
                            <a:schemeClr val="dk1"/>
                          </a:solidFill>
                        </a:rPr>
                        <a:t>child</a:t>
                      </a:r>
                      <a:r>
                        <a:rPr lang="hr-HR" sz="2400" b="1" dirty="0" err="1">
                          <a:solidFill>
                            <a:srgbClr val="FF0000"/>
                          </a:solidFill>
                        </a:rPr>
                        <a:t>ren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5EDD72-B541-152E-0598-5ADF79A9E1BA}"/>
              </a:ext>
            </a:extLst>
          </p:cNvPr>
          <p:cNvSpPr txBox="1">
            <a:spLocks/>
          </p:cNvSpPr>
          <p:nvPr/>
        </p:nvSpPr>
        <p:spPr>
          <a:xfrm>
            <a:off x="3439344" y="116632"/>
            <a:ext cx="1693304" cy="44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6E4586CA-08D0-2EFA-075E-94B04D0E4FFC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0F54F-D42B-0945-FD0A-EE4F44DE6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DEB5-808F-FCDA-BB5D-C1F1C9796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C820013-3A44-90AF-25B1-A02E8F74FC6B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A59C398-BE67-1EE7-3D3F-B15008270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324"/>
          <a:stretch/>
        </p:blipFill>
        <p:spPr>
          <a:xfrm>
            <a:off x="0" y="980727"/>
            <a:ext cx="9036496" cy="21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C552C-7C1E-3C35-1552-61B060CE7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FE33-11DF-0BE6-CB0B-CCD3FBA0B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C1892BB-8747-9F6A-3869-139D7132968C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5C72F7F-4546-CB71-0DDA-47C3F0F4E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9144000" cy="45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79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78E6F-FD14-818E-3B5F-C6F50C6D3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32B3-51C1-F8CE-D34F-4813FA6D1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2B88B03-6A73-ED81-975B-8F03C2A1F37E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BF7E5C4-71A8-E713-8DB5-2AA09F6DE2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51" b="63975"/>
          <a:stretch/>
        </p:blipFill>
        <p:spPr>
          <a:xfrm>
            <a:off x="467544" y="621223"/>
            <a:ext cx="8064896" cy="212725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9195DF8-7CFB-D4D4-A0F5-0518142226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37" b="63174"/>
          <a:stretch/>
        </p:blipFill>
        <p:spPr>
          <a:xfrm>
            <a:off x="26054" y="2748474"/>
            <a:ext cx="9091892" cy="4077072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1AC577FA-ACF2-3BD1-40FC-F961491541FD}"/>
              </a:ext>
            </a:extLst>
          </p:cNvPr>
          <p:cNvSpPr/>
          <p:nvPr/>
        </p:nvSpPr>
        <p:spPr>
          <a:xfrm>
            <a:off x="1291748" y="1254374"/>
            <a:ext cx="1368152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07D0CFA8-1334-63E1-4F0D-1D4AFF34C9A5}"/>
              </a:ext>
            </a:extLst>
          </p:cNvPr>
          <p:cNvSpPr/>
          <p:nvPr/>
        </p:nvSpPr>
        <p:spPr>
          <a:xfrm>
            <a:off x="1291748" y="1602108"/>
            <a:ext cx="1368152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6265794E-412F-5240-74A0-6AC0F3049799}"/>
              </a:ext>
            </a:extLst>
          </p:cNvPr>
          <p:cNvSpPr/>
          <p:nvPr/>
        </p:nvSpPr>
        <p:spPr>
          <a:xfrm>
            <a:off x="1291748" y="1977075"/>
            <a:ext cx="1368152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658A17E0-1FC1-91EA-481B-EE397E314EF7}"/>
              </a:ext>
            </a:extLst>
          </p:cNvPr>
          <p:cNvSpPr/>
          <p:nvPr/>
        </p:nvSpPr>
        <p:spPr>
          <a:xfrm>
            <a:off x="1291748" y="2324809"/>
            <a:ext cx="1368152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36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6F150-0230-693D-44E6-5E7AA9C48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843F-34D2-F2B9-ECB5-6CA5ABDC9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FA4AB80-1D81-F33A-5ECA-F5C77CB01725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184D066-F10B-65E0-48B6-4E4D61350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288"/>
          <a:stretch/>
        </p:blipFill>
        <p:spPr>
          <a:xfrm>
            <a:off x="0" y="980728"/>
            <a:ext cx="9144000" cy="3464589"/>
          </a:xfrm>
          <a:prstGeom prst="rect">
            <a:avLst/>
          </a:prstGeom>
        </p:spPr>
      </p:pic>
      <p:pic>
        <p:nvPicPr>
          <p:cNvPr id="8" name="Grafika 7" descr="Sound Medium with solid fill">
            <a:hlinkClick r:id="rId4"/>
            <a:extLst>
              <a:ext uri="{FF2B5EF4-FFF2-40B4-BE49-F238E27FC236}">
                <a16:creationId xmlns:a16="http://schemas.microsoft.com/office/drawing/2014/main" id="{D16E1D1C-6D79-EAFF-5EA6-A6BDB9F38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4368" y="0"/>
            <a:ext cx="914400" cy="9144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0E9E0D0-0587-41EA-5D51-DDAA162CDA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0" y="950707"/>
            <a:ext cx="9168620" cy="33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A8A0E-689D-D324-5C4B-4BD9D34A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17C7-566D-AEA4-CD3D-5AE98A9E0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196DFFC-E0F8-8685-E1B1-6F357D0E6609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CF49A9C-9255-6CE9-3189-0DB9B73EB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782"/>
          <a:stretch/>
        </p:blipFill>
        <p:spPr>
          <a:xfrm>
            <a:off x="12576" y="836712"/>
            <a:ext cx="9167936" cy="4762813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28CD1886-3D10-4A51-045E-81E028AA3CA7}"/>
              </a:ext>
            </a:extLst>
          </p:cNvPr>
          <p:cNvSpPr/>
          <p:nvPr/>
        </p:nvSpPr>
        <p:spPr>
          <a:xfrm>
            <a:off x="611560" y="5517232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</a:t>
            </a:r>
            <a:r>
              <a:rPr lang="hr-HR" sz="2800" dirty="0" err="1"/>
              <a:t>bakery</a:t>
            </a:r>
            <a:endParaRPr lang="en-US" sz="2800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FF5DEE5-B4D0-1A0A-08A1-A2C411619C25}"/>
              </a:ext>
            </a:extLst>
          </p:cNvPr>
          <p:cNvSpPr/>
          <p:nvPr/>
        </p:nvSpPr>
        <p:spPr>
          <a:xfrm>
            <a:off x="3203848" y="5517232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supermarket</a:t>
            </a:r>
            <a:endParaRPr lang="en-US" sz="2800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1392014-06AE-F13F-4511-C06098EF916C}"/>
              </a:ext>
            </a:extLst>
          </p:cNvPr>
          <p:cNvSpPr/>
          <p:nvPr/>
        </p:nvSpPr>
        <p:spPr>
          <a:xfrm>
            <a:off x="5796136" y="5517232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</a:t>
            </a:r>
            <a:r>
              <a:rPr lang="hr-HR" sz="2800" dirty="0" err="1"/>
              <a:t>sweet</a:t>
            </a:r>
            <a:r>
              <a:rPr lang="hr-HR" sz="2800" dirty="0"/>
              <a:t> </a:t>
            </a:r>
            <a:r>
              <a:rPr lang="hr-HR" sz="2800" dirty="0" err="1"/>
              <a:t>shop</a:t>
            </a:r>
            <a:endParaRPr lang="en-US" sz="2800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4FC6459-1865-EE6A-3F24-281A17C057D8}"/>
              </a:ext>
            </a:extLst>
          </p:cNvPr>
          <p:cNvSpPr/>
          <p:nvPr/>
        </p:nvSpPr>
        <p:spPr>
          <a:xfrm>
            <a:off x="611560" y="6093296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pet </a:t>
            </a:r>
            <a:r>
              <a:rPr lang="hr-HR" sz="2800" dirty="0" err="1"/>
              <a:t>shop</a:t>
            </a:r>
            <a:endParaRPr lang="en-US" sz="2800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87E823D5-A557-5FB3-C81D-2017FBF9B060}"/>
              </a:ext>
            </a:extLst>
          </p:cNvPr>
          <p:cNvSpPr/>
          <p:nvPr/>
        </p:nvSpPr>
        <p:spPr>
          <a:xfrm>
            <a:off x="3203848" y="6093296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</a:t>
            </a:r>
            <a:r>
              <a:rPr lang="hr-HR" sz="2800" dirty="0" err="1"/>
              <a:t>greengrocer</a:t>
            </a:r>
            <a:r>
              <a:rPr lang="hr-HR" sz="2800" dirty="0"/>
              <a:t>’s</a:t>
            </a:r>
            <a:endParaRPr lang="en-US" sz="2800" dirty="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43AC112-6DC9-E37B-24B0-FC95E8158189}"/>
              </a:ext>
            </a:extLst>
          </p:cNvPr>
          <p:cNvSpPr/>
          <p:nvPr/>
        </p:nvSpPr>
        <p:spPr>
          <a:xfrm>
            <a:off x="5796136" y="6093296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</a:t>
            </a:r>
            <a:r>
              <a:rPr lang="hr-HR" sz="2800" dirty="0" err="1"/>
              <a:t>toy</a:t>
            </a:r>
            <a:r>
              <a:rPr lang="hr-HR" sz="2800" dirty="0"/>
              <a:t> </a:t>
            </a:r>
            <a:r>
              <a:rPr lang="hr-HR" sz="2800" dirty="0" err="1"/>
              <a:t>shop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51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18DBA-5793-3A34-BBF0-556242CFB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A925-2AFF-3926-FEF2-0AE9CB5DB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11EB2D-4CE4-7A77-656C-90DD184AFBF1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CBAC690-E160-6178-A21E-9B5E31D3B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85" b="31350"/>
          <a:stretch/>
        </p:blipFill>
        <p:spPr>
          <a:xfrm>
            <a:off x="0" y="1052735"/>
            <a:ext cx="9144000" cy="20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86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F5724-EC9A-153A-C0EA-F854D6E94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FD31-3854-4784-EC0F-F3091D4B2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849D13-59B7-C0D1-D83C-A35FEEF7C705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4ED592C-117D-F433-3ED2-F9B2272FE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9144000" cy="45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62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671186"/>
            <a:ext cx="8229600" cy="850106"/>
          </a:xfrm>
        </p:spPr>
        <p:txBody>
          <a:bodyPr/>
          <a:lstStyle/>
          <a:p>
            <a:r>
              <a:rPr lang="hr-HR" dirty="0" err="1"/>
              <a:t>There</a:t>
            </a:r>
            <a:r>
              <a:rPr lang="hr-HR" dirty="0"/>
              <a:t> is…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24128" y="1484784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</a:t>
            </a:r>
            <a:r>
              <a:rPr lang="hr-HR" sz="2800" dirty="0" err="1"/>
              <a:t>bakery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932040" y="3933056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supermarket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444208" y="4653136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</a:t>
            </a:r>
            <a:r>
              <a:rPr lang="hr-HR" sz="2800" dirty="0" err="1"/>
              <a:t>sweet</a:t>
            </a:r>
            <a:r>
              <a:rPr lang="hr-HR" sz="2800" dirty="0"/>
              <a:t> </a:t>
            </a:r>
            <a:r>
              <a:rPr lang="hr-HR" sz="2800" dirty="0" err="1"/>
              <a:t>shop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076056" y="2348880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pet </a:t>
            </a:r>
            <a:r>
              <a:rPr lang="hr-HR" sz="2800" dirty="0" err="1"/>
              <a:t>shop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228184" y="3284984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</a:t>
            </a:r>
            <a:r>
              <a:rPr lang="hr-HR" sz="2800" dirty="0" err="1"/>
              <a:t>greengrocer</a:t>
            </a:r>
            <a:r>
              <a:rPr lang="hr-HR" sz="2800" dirty="0"/>
              <a:t>’s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932040" y="5373216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</a:t>
            </a:r>
            <a:r>
              <a:rPr lang="hr-HR" sz="2800" dirty="0" err="1"/>
              <a:t>toy</a:t>
            </a:r>
            <a:r>
              <a:rPr lang="hr-HR" sz="2800" dirty="0"/>
              <a:t> </a:t>
            </a:r>
            <a:r>
              <a:rPr lang="hr-HR" sz="2800" dirty="0" err="1"/>
              <a:t>shop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/>
              <a:t>1 </a:t>
            </a:r>
            <a:r>
              <a:rPr lang="hr-HR" dirty="0"/>
              <a:t>trgovina voća i povrća</a:t>
            </a:r>
            <a:endParaRPr lang="hr-HR" b="1" dirty="0"/>
          </a:p>
          <a:p>
            <a:pPr>
              <a:buNone/>
            </a:pPr>
            <a:r>
              <a:rPr lang="hr-HR" b="1" dirty="0"/>
              <a:t>2 </a:t>
            </a:r>
            <a:r>
              <a:rPr lang="hr-HR" dirty="0"/>
              <a:t>supermarket</a:t>
            </a:r>
            <a:endParaRPr lang="hr-HR" b="1" dirty="0"/>
          </a:p>
          <a:p>
            <a:pPr>
              <a:buNone/>
            </a:pPr>
            <a:r>
              <a:rPr lang="hr-HR" b="1" dirty="0"/>
              <a:t>3 </a:t>
            </a:r>
            <a:r>
              <a:rPr lang="hr-HR" dirty="0"/>
              <a:t>trgovina s igračkama</a:t>
            </a:r>
            <a:endParaRPr lang="hr-HR" b="1" dirty="0"/>
          </a:p>
          <a:p>
            <a:pPr>
              <a:buNone/>
            </a:pPr>
            <a:r>
              <a:rPr lang="hr-HR" b="1" dirty="0"/>
              <a:t>4 </a:t>
            </a:r>
            <a:r>
              <a:rPr lang="hr-HR" dirty="0"/>
              <a:t>trgovina sa slatkišima</a:t>
            </a:r>
            <a:endParaRPr lang="hr-HR" b="1" dirty="0"/>
          </a:p>
          <a:p>
            <a:pPr>
              <a:buNone/>
            </a:pPr>
            <a:r>
              <a:rPr lang="hr-HR" b="1" dirty="0"/>
              <a:t>5 </a:t>
            </a:r>
            <a:r>
              <a:rPr lang="hr-HR" dirty="0"/>
              <a:t>pekarnica</a:t>
            </a:r>
            <a:endParaRPr lang="hr-HR" b="1" dirty="0"/>
          </a:p>
          <a:p>
            <a:pPr>
              <a:buNone/>
            </a:pPr>
            <a:r>
              <a:rPr lang="hr-HR" b="1" dirty="0"/>
              <a:t>6 </a:t>
            </a:r>
            <a:r>
              <a:rPr lang="hr-HR" dirty="0"/>
              <a:t>trgovina sa životinjama</a:t>
            </a:r>
            <a:endParaRPr lang="hr-HR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752B8-297D-1EE3-6238-71941628F4A9}"/>
              </a:ext>
            </a:extLst>
          </p:cNvPr>
          <p:cNvSpPr txBox="1">
            <a:spLocks/>
          </p:cNvSpPr>
          <p:nvPr/>
        </p:nvSpPr>
        <p:spPr>
          <a:xfrm>
            <a:off x="3439344" y="116632"/>
            <a:ext cx="1693304" cy="44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7210892-08DC-3279-1517-234D9DA6DF1B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7876"/>
            <a:ext cx="8229600" cy="850106"/>
          </a:xfrm>
        </p:spPr>
        <p:txBody>
          <a:bodyPr/>
          <a:lstStyle/>
          <a:p>
            <a:r>
              <a:rPr lang="hr-HR" dirty="0" err="1"/>
              <a:t>There</a:t>
            </a:r>
            <a:r>
              <a:rPr lang="hr-HR" dirty="0"/>
              <a:t> is…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88024" y="3933056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</a:t>
            </a:r>
            <a:r>
              <a:rPr lang="hr-HR" sz="2800" dirty="0" err="1"/>
              <a:t>bakery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788024" y="2132856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supermarket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788024" y="3284984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</a:t>
            </a:r>
            <a:r>
              <a:rPr lang="hr-HR" sz="2800" dirty="0" err="1"/>
              <a:t>sweet</a:t>
            </a:r>
            <a:r>
              <a:rPr lang="hr-HR" sz="2800" dirty="0"/>
              <a:t> </a:t>
            </a:r>
            <a:r>
              <a:rPr lang="hr-HR" sz="2800" dirty="0" err="1"/>
              <a:t>shop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788024" y="4509120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pet </a:t>
            </a:r>
            <a:r>
              <a:rPr lang="hr-HR" sz="2800" dirty="0" err="1"/>
              <a:t>shop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788024" y="1556792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</a:t>
            </a:r>
            <a:r>
              <a:rPr lang="hr-HR" sz="2800" dirty="0" err="1"/>
              <a:t>greengrocer</a:t>
            </a:r>
            <a:r>
              <a:rPr lang="hr-HR" sz="2800" dirty="0"/>
              <a:t>’s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788024" y="2708920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a </a:t>
            </a:r>
            <a:r>
              <a:rPr lang="hr-HR" sz="2800" dirty="0" err="1"/>
              <a:t>toy</a:t>
            </a:r>
            <a:r>
              <a:rPr lang="hr-HR" sz="2800" dirty="0"/>
              <a:t> </a:t>
            </a:r>
            <a:r>
              <a:rPr lang="hr-HR" sz="2800" dirty="0" err="1"/>
              <a:t>shop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>
              <a:buNone/>
            </a:pPr>
            <a:r>
              <a:rPr lang="hr-HR" b="1" dirty="0"/>
              <a:t>1 </a:t>
            </a:r>
            <a:r>
              <a:rPr lang="hr-HR" dirty="0"/>
              <a:t>trgovina voća i povrća</a:t>
            </a:r>
            <a:endParaRPr lang="hr-HR" b="1" dirty="0"/>
          </a:p>
          <a:p>
            <a:pPr>
              <a:buNone/>
            </a:pPr>
            <a:r>
              <a:rPr lang="hr-HR" b="1" dirty="0"/>
              <a:t>2 </a:t>
            </a:r>
            <a:r>
              <a:rPr lang="hr-HR" dirty="0"/>
              <a:t>supermarket</a:t>
            </a:r>
            <a:endParaRPr lang="hr-HR" b="1" dirty="0"/>
          </a:p>
          <a:p>
            <a:pPr>
              <a:buNone/>
            </a:pPr>
            <a:r>
              <a:rPr lang="hr-HR" b="1" dirty="0"/>
              <a:t>3 </a:t>
            </a:r>
            <a:r>
              <a:rPr lang="hr-HR" dirty="0"/>
              <a:t>trgovina s igračkama</a:t>
            </a:r>
            <a:endParaRPr lang="hr-HR" b="1" dirty="0"/>
          </a:p>
          <a:p>
            <a:pPr>
              <a:buNone/>
            </a:pPr>
            <a:r>
              <a:rPr lang="hr-HR" b="1" dirty="0"/>
              <a:t>4 </a:t>
            </a:r>
            <a:r>
              <a:rPr lang="hr-HR" dirty="0"/>
              <a:t>trgovina sa slatkišima</a:t>
            </a:r>
            <a:endParaRPr lang="hr-HR" b="1" dirty="0"/>
          </a:p>
          <a:p>
            <a:pPr>
              <a:buNone/>
            </a:pPr>
            <a:r>
              <a:rPr lang="hr-HR" b="1" dirty="0"/>
              <a:t>5 </a:t>
            </a:r>
            <a:r>
              <a:rPr lang="hr-HR" dirty="0"/>
              <a:t>pekarnica</a:t>
            </a:r>
            <a:endParaRPr lang="hr-HR" b="1" dirty="0"/>
          </a:p>
          <a:p>
            <a:pPr>
              <a:buNone/>
            </a:pPr>
            <a:r>
              <a:rPr lang="hr-HR" b="1" dirty="0"/>
              <a:t>6 </a:t>
            </a:r>
            <a:r>
              <a:rPr lang="hr-HR" dirty="0"/>
              <a:t>trgovina sa životinjama</a:t>
            </a:r>
            <a:endParaRPr lang="hr-HR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5B862-7E4E-9456-54A6-89BCD963A36D}"/>
              </a:ext>
            </a:extLst>
          </p:cNvPr>
          <p:cNvSpPr txBox="1">
            <a:spLocks/>
          </p:cNvSpPr>
          <p:nvPr/>
        </p:nvSpPr>
        <p:spPr>
          <a:xfrm>
            <a:off x="3439344" y="116632"/>
            <a:ext cx="1693304" cy="44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01204BCD-0911-C683-FE3C-4B9C14126FEA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There</a:t>
            </a:r>
            <a:r>
              <a:rPr lang="hr-HR" dirty="0"/>
              <a:t> is…            </a:t>
            </a:r>
            <a:r>
              <a:rPr lang="hr-HR" dirty="0" err="1"/>
              <a:t>There</a:t>
            </a:r>
            <a:r>
              <a:rPr lang="hr-HR" dirty="0"/>
              <a:t> are…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400" dirty="0"/>
              <a:t>THERE </a:t>
            </a:r>
            <a:r>
              <a:rPr lang="hr-HR" sz="4400" dirty="0">
                <a:solidFill>
                  <a:srgbClr val="FF0000"/>
                </a:solidFill>
              </a:rPr>
              <a:t>IS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1520" y="2174875"/>
            <a:ext cx="4245868" cy="3951288"/>
          </a:xfrm>
        </p:spPr>
        <p:txBody>
          <a:bodyPr>
            <a:noAutofit/>
          </a:bodyPr>
          <a:lstStyle/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FF0000"/>
                </a:solidFill>
              </a:rPr>
              <a:t>is</a:t>
            </a:r>
            <a:r>
              <a:rPr lang="hr-HR" sz="2600" dirty="0"/>
              <a:t> one park.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FF0000"/>
                </a:solidFill>
              </a:rPr>
              <a:t>is</a:t>
            </a:r>
            <a:r>
              <a:rPr lang="hr-HR" sz="2600" dirty="0"/>
              <a:t> one </a:t>
            </a:r>
            <a:r>
              <a:rPr lang="hr-HR" sz="2600" dirty="0" err="1"/>
              <a:t>greengrocer</a:t>
            </a:r>
            <a:r>
              <a:rPr lang="hr-HR" sz="2600" dirty="0"/>
              <a:t>’s.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FF0000"/>
                </a:solidFill>
              </a:rPr>
              <a:t>is</a:t>
            </a:r>
            <a:r>
              <a:rPr lang="hr-HR" sz="2600" dirty="0"/>
              <a:t> one </a:t>
            </a:r>
            <a:r>
              <a:rPr lang="hr-HR" sz="2600" dirty="0" err="1"/>
              <a:t>sweet</a:t>
            </a:r>
            <a:r>
              <a:rPr lang="hr-HR" sz="2600" dirty="0"/>
              <a:t> </a:t>
            </a:r>
            <a:r>
              <a:rPr lang="hr-HR" sz="2600" dirty="0" err="1"/>
              <a:t>shop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FF0000"/>
                </a:solidFill>
              </a:rPr>
              <a:t>is</a:t>
            </a:r>
            <a:r>
              <a:rPr lang="hr-HR" sz="2600" dirty="0"/>
              <a:t> one </a:t>
            </a:r>
            <a:r>
              <a:rPr lang="hr-HR" sz="2600" dirty="0" err="1"/>
              <a:t>bakery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FF0000"/>
                </a:solidFill>
              </a:rPr>
              <a:t>is</a:t>
            </a:r>
            <a:r>
              <a:rPr lang="hr-HR" sz="2600" dirty="0"/>
              <a:t> one pet </a:t>
            </a:r>
            <a:r>
              <a:rPr lang="hr-HR" sz="2600" dirty="0" err="1"/>
              <a:t>shop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FF0000"/>
                </a:solidFill>
              </a:rPr>
              <a:t>is</a:t>
            </a:r>
            <a:r>
              <a:rPr lang="hr-HR" sz="2600" dirty="0"/>
              <a:t> one </a:t>
            </a:r>
            <a:r>
              <a:rPr lang="hr-HR" sz="2600" dirty="0" err="1"/>
              <a:t>toy</a:t>
            </a:r>
            <a:r>
              <a:rPr lang="hr-HR" sz="2600" dirty="0"/>
              <a:t> </a:t>
            </a:r>
            <a:r>
              <a:rPr lang="hr-HR" sz="2600" dirty="0" err="1"/>
              <a:t>shop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FF0000"/>
                </a:solidFill>
              </a:rPr>
              <a:t>is</a:t>
            </a:r>
            <a:r>
              <a:rPr lang="hr-HR" sz="2600" dirty="0"/>
              <a:t> one supermarket.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dirty="0"/>
              <a:t>THERE </a:t>
            </a:r>
            <a:r>
              <a:rPr lang="hr-HR" sz="4000" dirty="0">
                <a:solidFill>
                  <a:srgbClr val="00B050"/>
                </a:solidFill>
              </a:rPr>
              <a:t>ARE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>
            <a:noAutofit/>
          </a:bodyPr>
          <a:lstStyle/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50"/>
                </a:solidFill>
              </a:rPr>
              <a:t>are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park</a:t>
            </a:r>
            <a:r>
              <a:rPr lang="hr-HR" sz="2600" b="1" dirty="0" err="1">
                <a:solidFill>
                  <a:srgbClr val="00B050"/>
                </a:solidFill>
              </a:rPr>
              <a:t>s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50"/>
                </a:solidFill>
              </a:rPr>
              <a:t>are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greengrocer</a:t>
            </a:r>
            <a:r>
              <a:rPr lang="hr-HR" sz="2600" dirty="0"/>
              <a:t>’s.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50"/>
                </a:solidFill>
              </a:rPr>
              <a:t>are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sweet</a:t>
            </a:r>
            <a:r>
              <a:rPr lang="hr-HR" sz="2600" dirty="0"/>
              <a:t> </a:t>
            </a:r>
            <a:r>
              <a:rPr lang="hr-HR" sz="2600" dirty="0" err="1"/>
              <a:t>shop</a:t>
            </a:r>
            <a:r>
              <a:rPr lang="hr-HR" sz="2600" b="1" dirty="0" err="1">
                <a:solidFill>
                  <a:srgbClr val="00B050"/>
                </a:solidFill>
              </a:rPr>
              <a:t>s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50"/>
                </a:solidFill>
              </a:rPr>
              <a:t>are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baker</a:t>
            </a:r>
            <a:r>
              <a:rPr lang="hr-HR" sz="2600" b="1" dirty="0" err="1">
                <a:solidFill>
                  <a:srgbClr val="00B050"/>
                </a:solidFill>
              </a:rPr>
              <a:t>ies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50"/>
                </a:solidFill>
              </a:rPr>
              <a:t>are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pet </a:t>
            </a:r>
            <a:r>
              <a:rPr lang="hr-HR" sz="2600" dirty="0" err="1"/>
              <a:t>shop</a:t>
            </a:r>
            <a:r>
              <a:rPr lang="hr-HR" sz="2600" b="1" dirty="0" err="1">
                <a:solidFill>
                  <a:srgbClr val="00B050"/>
                </a:solidFill>
              </a:rPr>
              <a:t>s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50"/>
                </a:solidFill>
              </a:rPr>
              <a:t>are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toy</a:t>
            </a:r>
            <a:r>
              <a:rPr lang="hr-HR" sz="2600" dirty="0"/>
              <a:t> </a:t>
            </a:r>
            <a:r>
              <a:rPr lang="hr-HR" sz="2600" dirty="0" err="1"/>
              <a:t>shop</a:t>
            </a:r>
            <a:r>
              <a:rPr lang="hr-HR" sz="2600" b="1" dirty="0" err="1">
                <a:solidFill>
                  <a:srgbClr val="00B050"/>
                </a:solidFill>
              </a:rPr>
              <a:t>s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50"/>
                </a:solidFill>
              </a:rPr>
              <a:t>are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supermarket</a:t>
            </a:r>
            <a:r>
              <a:rPr lang="hr-HR" sz="2600" b="1" dirty="0" err="1">
                <a:solidFill>
                  <a:srgbClr val="00B050"/>
                </a:solidFill>
              </a:rPr>
              <a:t>s</a:t>
            </a:r>
            <a:r>
              <a:rPr lang="hr-HR" sz="2600" dirty="0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A2E6BC-E0D6-7559-EC27-BB78D2E8B59B}"/>
              </a:ext>
            </a:extLst>
          </p:cNvPr>
          <p:cNvSpPr txBox="1">
            <a:spLocks/>
          </p:cNvSpPr>
          <p:nvPr/>
        </p:nvSpPr>
        <p:spPr>
          <a:xfrm>
            <a:off x="3439344" y="116632"/>
            <a:ext cx="1693304" cy="44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B1EEFD13-572E-BE35-8532-31049078CE27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…?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400" dirty="0"/>
              <a:t>THERE</a:t>
            </a:r>
            <a:r>
              <a:rPr lang="hr-HR" sz="4400" dirty="0">
                <a:solidFill>
                  <a:srgbClr val="FF0000"/>
                </a:solidFill>
              </a:rPr>
              <a:t> IS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1520" y="2174875"/>
            <a:ext cx="4245868" cy="3951288"/>
          </a:xfrm>
        </p:spPr>
        <p:txBody>
          <a:bodyPr>
            <a:noAutofit/>
          </a:bodyPr>
          <a:lstStyle/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FF0000"/>
                </a:solidFill>
              </a:rPr>
              <a:t>is</a:t>
            </a:r>
            <a:r>
              <a:rPr lang="hr-HR" sz="2600" dirty="0"/>
              <a:t> one park.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FF0000"/>
                </a:solidFill>
              </a:rPr>
              <a:t>is</a:t>
            </a:r>
            <a:r>
              <a:rPr lang="hr-HR" sz="2600" dirty="0"/>
              <a:t> one </a:t>
            </a:r>
            <a:r>
              <a:rPr lang="hr-HR" sz="2600" dirty="0" err="1"/>
              <a:t>greengrocer</a:t>
            </a:r>
            <a:r>
              <a:rPr lang="hr-HR" sz="2600" dirty="0"/>
              <a:t>’s.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FF0000"/>
                </a:solidFill>
              </a:rPr>
              <a:t>is</a:t>
            </a:r>
            <a:r>
              <a:rPr lang="hr-HR" sz="2600" dirty="0"/>
              <a:t> one </a:t>
            </a:r>
            <a:r>
              <a:rPr lang="hr-HR" sz="2600" dirty="0" err="1"/>
              <a:t>sweet</a:t>
            </a:r>
            <a:r>
              <a:rPr lang="hr-HR" sz="2600" dirty="0"/>
              <a:t> </a:t>
            </a:r>
            <a:r>
              <a:rPr lang="hr-HR" sz="2600" dirty="0" err="1"/>
              <a:t>shop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FF0000"/>
                </a:solidFill>
              </a:rPr>
              <a:t>is</a:t>
            </a:r>
            <a:r>
              <a:rPr lang="hr-HR" sz="2600" dirty="0"/>
              <a:t> one </a:t>
            </a:r>
            <a:r>
              <a:rPr lang="hr-HR" sz="2600" dirty="0" err="1"/>
              <a:t>bakery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FF0000"/>
                </a:solidFill>
              </a:rPr>
              <a:t>is</a:t>
            </a:r>
            <a:r>
              <a:rPr lang="hr-HR" sz="2600" dirty="0"/>
              <a:t> one pet </a:t>
            </a:r>
            <a:r>
              <a:rPr lang="hr-HR" sz="2600" dirty="0" err="1"/>
              <a:t>shop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FF0000"/>
                </a:solidFill>
              </a:rPr>
              <a:t>is</a:t>
            </a:r>
            <a:r>
              <a:rPr lang="hr-HR" sz="2600" dirty="0"/>
              <a:t> one </a:t>
            </a:r>
            <a:r>
              <a:rPr lang="hr-HR" sz="2600" dirty="0" err="1"/>
              <a:t>toy</a:t>
            </a:r>
            <a:r>
              <a:rPr lang="hr-HR" sz="2600" dirty="0"/>
              <a:t> </a:t>
            </a:r>
            <a:r>
              <a:rPr lang="hr-HR" sz="2600" dirty="0" err="1"/>
              <a:t>shop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FF0000"/>
                </a:solidFill>
              </a:rPr>
              <a:t>is</a:t>
            </a:r>
            <a:r>
              <a:rPr lang="hr-HR" sz="2600" dirty="0"/>
              <a:t> one supermarket.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dirty="0">
                <a:solidFill>
                  <a:srgbClr val="FF0000"/>
                </a:solidFill>
              </a:rPr>
              <a:t>IS </a:t>
            </a:r>
            <a:r>
              <a:rPr lang="hr-HR" sz="4000" dirty="0"/>
              <a:t>THERE?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>
            <a:noAutofit/>
          </a:bodyPr>
          <a:lstStyle/>
          <a:p>
            <a:r>
              <a:rPr lang="hr-HR" sz="2600" b="1" dirty="0" err="1">
                <a:solidFill>
                  <a:srgbClr val="FF0000"/>
                </a:solidFill>
              </a:rPr>
              <a:t>Is</a:t>
            </a:r>
            <a:r>
              <a:rPr lang="hr-HR" sz="2600" b="1" dirty="0">
                <a:solidFill>
                  <a:srgbClr val="FF0000"/>
                </a:solidFill>
              </a:rPr>
              <a:t> </a:t>
            </a:r>
            <a:r>
              <a:rPr lang="hr-HR" sz="2600" dirty="0" err="1"/>
              <a:t>there</a:t>
            </a:r>
            <a:r>
              <a:rPr lang="hr-HR" sz="2600" dirty="0"/>
              <a:t> one park?</a:t>
            </a:r>
          </a:p>
          <a:p>
            <a:r>
              <a:rPr lang="hr-HR" sz="2600" b="1" dirty="0" err="1">
                <a:solidFill>
                  <a:srgbClr val="FF0000"/>
                </a:solidFill>
              </a:rPr>
              <a:t>Is</a:t>
            </a:r>
            <a:r>
              <a:rPr lang="hr-HR" sz="2600" b="1" dirty="0">
                <a:solidFill>
                  <a:srgbClr val="FF0000"/>
                </a:solidFill>
              </a:rPr>
              <a:t> </a:t>
            </a:r>
            <a:r>
              <a:rPr lang="hr-HR" sz="2600" dirty="0" err="1"/>
              <a:t>there</a:t>
            </a:r>
            <a:r>
              <a:rPr lang="hr-HR" sz="2600" dirty="0"/>
              <a:t> one </a:t>
            </a:r>
            <a:r>
              <a:rPr lang="hr-HR" sz="2600" dirty="0" err="1"/>
              <a:t>greengrocer</a:t>
            </a:r>
            <a:r>
              <a:rPr lang="hr-HR" sz="2600" dirty="0"/>
              <a:t>’s?</a:t>
            </a:r>
          </a:p>
          <a:p>
            <a:r>
              <a:rPr lang="hr-HR" sz="2600" b="1" dirty="0" err="1">
                <a:solidFill>
                  <a:srgbClr val="FF0000"/>
                </a:solidFill>
              </a:rPr>
              <a:t>Is</a:t>
            </a:r>
            <a:r>
              <a:rPr lang="hr-HR" sz="2600" b="1" dirty="0">
                <a:solidFill>
                  <a:srgbClr val="FF0000"/>
                </a:solidFill>
              </a:rPr>
              <a:t> </a:t>
            </a:r>
            <a:r>
              <a:rPr lang="hr-HR" sz="2600" dirty="0" err="1"/>
              <a:t>there</a:t>
            </a:r>
            <a:r>
              <a:rPr lang="hr-HR" sz="2600" dirty="0"/>
              <a:t> one </a:t>
            </a:r>
            <a:r>
              <a:rPr lang="hr-HR" sz="2600" dirty="0" err="1"/>
              <a:t>sweet</a:t>
            </a:r>
            <a:r>
              <a:rPr lang="hr-HR" sz="2600" dirty="0"/>
              <a:t> </a:t>
            </a:r>
            <a:r>
              <a:rPr lang="hr-HR" sz="2600" dirty="0" err="1"/>
              <a:t>shop</a:t>
            </a:r>
            <a:r>
              <a:rPr lang="hr-HR" sz="2600" dirty="0"/>
              <a:t>?</a:t>
            </a:r>
          </a:p>
          <a:p>
            <a:r>
              <a:rPr lang="hr-HR" sz="2600" b="1" dirty="0" err="1">
                <a:solidFill>
                  <a:srgbClr val="FF0000"/>
                </a:solidFill>
              </a:rPr>
              <a:t>Is</a:t>
            </a:r>
            <a:r>
              <a:rPr lang="hr-HR" sz="2600" b="1" dirty="0">
                <a:solidFill>
                  <a:srgbClr val="FF0000"/>
                </a:solidFill>
              </a:rPr>
              <a:t> </a:t>
            </a:r>
            <a:r>
              <a:rPr lang="hr-HR" sz="2600" dirty="0" err="1"/>
              <a:t>there</a:t>
            </a:r>
            <a:r>
              <a:rPr lang="hr-HR" sz="2600" dirty="0"/>
              <a:t> on </a:t>
            </a:r>
            <a:r>
              <a:rPr lang="hr-HR" sz="2600" dirty="0" err="1"/>
              <a:t>bakery</a:t>
            </a:r>
            <a:r>
              <a:rPr lang="hr-HR" sz="2600" dirty="0"/>
              <a:t>?</a:t>
            </a:r>
          </a:p>
          <a:p>
            <a:r>
              <a:rPr lang="hr-HR" sz="2600" b="1" dirty="0" err="1">
                <a:solidFill>
                  <a:srgbClr val="FF0000"/>
                </a:solidFill>
              </a:rPr>
              <a:t>Is</a:t>
            </a:r>
            <a:r>
              <a:rPr lang="hr-HR" sz="2600" b="1" dirty="0">
                <a:solidFill>
                  <a:srgbClr val="FF0000"/>
                </a:solidFill>
              </a:rPr>
              <a:t> </a:t>
            </a:r>
            <a:r>
              <a:rPr lang="hr-HR" sz="2600" dirty="0" err="1"/>
              <a:t>there</a:t>
            </a:r>
            <a:r>
              <a:rPr lang="hr-HR" sz="2600" dirty="0"/>
              <a:t> one pet </a:t>
            </a:r>
            <a:r>
              <a:rPr lang="hr-HR" sz="2600" dirty="0" err="1"/>
              <a:t>shop</a:t>
            </a:r>
            <a:r>
              <a:rPr lang="hr-HR" sz="2600" dirty="0"/>
              <a:t>?</a:t>
            </a:r>
          </a:p>
          <a:p>
            <a:r>
              <a:rPr lang="hr-HR" sz="2600" b="1" dirty="0" err="1">
                <a:solidFill>
                  <a:srgbClr val="FF0000"/>
                </a:solidFill>
              </a:rPr>
              <a:t>Is</a:t>
            </a:r>
            <a:r>
              <a:rPr lang="hr-HR" sz="2600" b="1" dirty="0">
                <a:solidFill>
                  <a:srgbClr val="FF0000"/>
                </a:solidFill>
              </a:rPr>
              <a:t> </a:t>
            </a:r>
            <a:r>
              <a:rPr lang="hr-HR" sz="2600" dirty="0" err="1"/>
              <a:t>there</a:t>
            </a:r>
            <a:r>
              <a:rPr lang="hr-HR" sz="2600" dirty="0"/>
              <a:t> one </a:t>
            </a:r>
            <a:r>
              <a:rPr lang="hr-HR" sz="2600" dirty="0" err="1"/>
              <a:t>toy</a:t>
            </a:r>
            <a:r>
              <a:rPr lang="hr-HR" sz="2600" dirty="0"/>
              <a:t> </a:t>
            </a:r>
            <a:r>
              <a:rPr lang="hr-HR" sz="2600" dirty="0" err="1"/>
              <a:t>shop</a:t>
            </a:r>
            <a:r>
              <a:rPr lang="hr-HR" sz="2600" dirty="0"/>
              <a:t>?</a:t>
            </a:r>
          </a:p>
          <a:p>
            <a:r>
              <a:rPr lang="hr-HR" sz="2600" b="1" dirty="0" err="1">
                <a:solidFill>
                  <a:srgbClr val="FF0000"/>
                </a:solidFill>
              </a:rPr>
              <a:t>Is</a:t>
            </a:r>
            <a:r>
              <a:rPr lang="hr-HR" sz="2600" b="1" dirty="0">
                <a:solidFill>
                  <a:srgbClr val="FF0000"/>
                </a:solidFill>
              </a:rPr>
              <a:t> </a:t>
            </a:r>
            <a:r>
              <a:rPr lang="hr-HR" sz="2600" dirty="0" err="1"/>
              <a:t>there</a:t>
            </a:r>
            <a:r>
              <a:rPr lang="hr-HR" sz="2600" dirty="0"/>
              <a:t> one supermarket?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5733256"/>
            <a:ext cx="39604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err="1"/>
              <a:t>Yes</a:t>
            </a:r>
            <a:r>
              <a:rPr lang="hr-HR" sz="3600" dirty="0"/>
              <a:t>, </a:t>
            </a:r>
            <a:r>
              <a:rPr lang="hr-HR" sz="3600" dirty="0" err="1"/>
              <a:t>there</a:t>
            </a:r>
            <a:r>
              <a:rPr lang="hr-HR" sz="3600" dirty="0"/>
              <a:t> is.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860032" y="5733256"/>
            <a:ext cx="39604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/>
              <a:t>No, </a:t>
            </a:r>
            <a:r>
              <a:rPr lang="hr-HR" sz="3600" dirty="0" err="1"/>
              <a:t>there</a:t>
            </a:r>
            <a:r>
              <a:rPr lang="hr-HR" sz="3600" dirty="0"/>
              <a:t> </a:t>
            </a:r>
            <a:r>
              <a:rPr lang="hr-HR" sz="3600" dirty="0" err="1"/>
              <a:t>isn</a:t>
            </a:r>
            <a:r>
              <a:rPr lang="hr-HR" sz="3600" dirty="0"/>
              <a:t>’t.</a:t>
            </a:r>
            <a:endParaRPr lang="en-US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FC3E40-A3CF-DE8A-F683-6E37622A31B0}"/>
              </a:ext>
            </a:extLst>
          </p:cNvPr>
          <p:cNvSpPr txBox="1">
            <a:spLocks/>
          </p:cNvSpPr>
          <p:nvPr/>
        </p:nvSpPr>
        <p:spPr>
          <a:xfrm>
            <a:off x="3439344" y="116632"/>
            <a:ext cx="1693304" cy="44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3FE7514-A2F2-FD3C-2A50-AA96E211CA4D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Are </a:t>
            </a:r>
            <a:r>
              <a:rPr lang="hr-HR" dirty="0" err="1"/>
              <a:t>there</a:t>
            </a:r>
            <a:r>
              <a:rPr lang="hr-HR" dirty="0"/>
              <a:t>…?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400" dirty="0"/>
              <a:t>THERE</a:t>
            </a:r>
            <a:r>
              <a:rPr lang="hr-HR" sz="4400" dirty="0">
                <a:solidFill>
                  <a:srgbClr val="FF0000"/>
                </a:solidFill>
              </a:rPr>
              <a:t> </a:t>
            </a:r>
            <a:r>
              <a:rPr lang="hr-HR" sz="4400" dirty="0">
                <a:solidFill>
                  <a:srgbClr val="00B050"/>
                </a:solidFill>
              </a:rPr>
              <a:t>ARE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2174875"/>
            <a:ext cx="4497388" cy="3951288"/>
          </a:xfrm>
        </p:spPr>
        <p:txBody>
          <a:bodyPr>
            <a:noAutofit/>
          </a:bodyPr>
          <a:lstStyle/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50"/>
                </a:solidFill>
              </a:rPr>
              <a:t>are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park</a:t>
            </a:r>
            <a:r>
              <a:rPr lang="hr-HR" sz="2600" b="1" dirty="0" err="1">
                <a:solidFill>
                  <a:srgbClr val="00B050"/>
                </a:solidFill>
              </a:rPr>
              <a:t>s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50"/>
                </a:solidFill>
              </a:rPr>
              <a:t>are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greengrocer</a:t>
            </a:r>
            <a:r>
              <a:rPr lang="hr-HR" sz="2600" dirty="0"/>
              <a:t>’s.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50"/>
                </a:solidFill>
              </a:rPr>
              <a:t>are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sweet</a:t>
            </a:r>
            <a:r>
              <a:rPr lang="hr-HR" sz="2600" dirty="0"/>
              <a:t> </a:t>
            </a:r>
            <a:r>
              <a:rPr lang="hr-HR" sz="2600" dirty="0" err="1"/>
              <a:t>shop</a:t>
            </a:r>
            <a:r>
              <a:rPr lang="hr-HR" sz="2600" b="1" dirty="0" err="1">
                <a:solidFill>
                  <a:srgbClr val="00B050"/>
                </a:solidFill>
              </a:rPr>
              <a:t>s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50"/>
                </a:solidFill>
              </a:rPr>
              <a:t>are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baker</a:t>
            </a:r>
            <a:r>
              <a:rPr lang="hr-HR" sz="2600" b="1" dirty="0" err="1">
                <a:solidFill>
                  <a:srgbClr val="00B050"/>
                </a:solidFill>
              </a:rPr>
              <a:t>ies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50"/>
                </a:solidFill>
              </a:rPr>
              <a:t>are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pet </a:t>
            </a:r>
            <a:r>
              <a:rPr lang="hr-HR" sz="2600" dirty="0" err="1"/>
              <a:t>shop</a:t>
            </a:r>
            <a:r>
              <a:rPr lang="hr-HR" sz="2600" b="1" dirty="0" err="1">
                <a:solidFill>
                  <a:srgbClr val="00B050"/>
                </a:solidFill>
              </a:rPr>
              <a:t>s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50"/>
                </a:solidFill>
              </a:rPr>
              <a:t>are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toy</a:t>
            </a:r>
            <a:r>
              <a:rPr lang="hr-HR" sz="2600" dirty="0"/>
              <a:t> </a:t>
            </a:r>
            <a:r>
              <a:rPr lang="hr-HR" sz="2600" dirty="0" err="1"/>
              <a:t>shop</a:t>
            </a:r>
            <a:r>
              <a:rPr lang="hr-HR" sz="2600" b="1" dirty="0" err="1">
                <a:solidFill>
                  <a:srgbClr val="00B050"/>
                </a:solidFill>
              </a:rPr>
              <a:t>s</a:t>
            </a:r>
            <a:r>
              <a:rPr lang="hr-HR" sz="2600" dirty="0"/>
              <a:t>.</a:t>
            </a:r>
          </a:p>
          <a:p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b="1" dirty="0">
                <a:solidFill>
                  <a:srgbClr val="00B050"/>
                </a:solidFill>
              </a:rPr>
              <a:t>are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supermarket</a:t>
            </a:r>
            <a:r>
              <a:rPr lang="hr-HR" sz="2600" b="1" dirty="0" err="1">
                <a:solidFill>
                  <a:srgbClr val="00B050"/>
                </a:solidFill>
              </a:rPr>
              <a:t>s</a:t>
            </a:r>
            <a:r>
              <a:rPr lang="hr-HR" sz="2600"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dirty="0">
                <a:solidFill>
                  <a:srgbClr val="00B050"/>
                </a:solidFill>
              </a:rPr>
              <a:t>ARE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/>
              <a:t>THERE?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>
            <a:noAutofit/>
          </a:bodyPr>
          <a:lstStyle/>
          <a:p>
            <a:r>
              <a:rPr lang="hr-HR" sz="2600" b="1" dirty="0">
                <a:solidFill>
                  <a:srgbClr val="00B050"/>
                </a:solidFill>
              </a:rPr>
              <a:t>Are </a:t>
            </a:r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park</a:t>
            </a:r>
            <a:r>
              <a:rPr lang="hr-HR" sz="2600" b="1" dirty="0" err="1">
                <a:solidFill>
                  <a:srgbClr val="00B050"/>
                </a:solidFill>
              </a:rPr>
              <a:t>s</a:t>
            </a:r>
            <a:r>
              <a:rPr lang="hr-HR" sz="2600" dirty="0"/>
              <a:t>?</a:t>
            </a:r>
          </a:p>
          <a:p>
            <a:r>
              <a:rPr lang="hr-HR" sz="2600" b="1" dirty="0">
                <a:solidFill>
                  <a:srgbClr val="00B050"/>
                </a:solidFill>
              </a:rPr>
              <a:t>Are </a:t>
            </a:r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greengrocer</a:t>
            </a:r>
            <a:r>
              <a:rPr lang="hr-HR" sz="2600" dirty="0"/>
              <a:t>’s?</a:t>
            </a:r>
          </a:p>
          <a:p>
            <a:r>
              <a:rPr lang="hr-HR" sz="2600" b="1" dirty="0">
                <a:solidFill>
                  <a:srgbClr val="00B050"/>
                </a:solidFill>
              </a:rPr>
              <a:t>Are </a:t>
            </a:r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sweet</a:t>
            </a:r>
            <a:r>
              <a:rPr lang="hr-HR" sz="2600" dirty="0"/>
              <a:t> </a:t>
            </a:r>
            <a:r>
              <a:rPr lang="hr-HR" sz="2600" dirty="0" err="1"/>
              <a:t>shop</a:t>
            </a:r>
            <a:r>
              <a:rPr lang="hr-HR" sz="2600" b="1" dirty="0" err="1">
                <a:solidFill>
                  <a:srgbClr val="00B050"/>
                </a:solidFill>
              </a:rPr>
              <a:t>s</a:t>
            </a:r>
            <a:r>
              <a:rPr lang="hr-HR" sz="2600" dirty="0"/>
              <a:t>?</a:t>
            </a:r>
          </a:p>
          <a:p>
            <a:r>
              <a:rPr lang="hr-HR" sz="2600" b="1" dirty="0">
                <a:solidFill>
                  <a:srgbClr val="00B050"/>
                </a:solidFill>
              </a:rPr>
              <a:t>Are </a:t>
            </a:r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baker</a:t>
            </a:r>
            <a:r>
              <a:rPr lang="hr-HR" sz="2600" b="1" dirty="0" err="1">
                <a:solidFill>
                  <a:srgbClr val="00B050"/>
                </a:solidFill>
              </a:rPr>
              <a:t>ies</a:t>
            </a:r>
            <a:r>
              <a:rPr lang="hr-HR" sz="2600" dirty="0"/>
              <a:t>?</a:t>
            </a:r>
          </a:p>
          <a:p>
            <a:r>
              <a:rPr lang="hr-HR" sz="2600" b="1" dirty="0">
                <a:solidFill>
                  <a:srgbClr val="00B050"/>
                </a:solidFill>
              </a:rPr>
              <a:t>Are </a:t>
            </a:r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pet </a:t>
            </a:r>
            <a:r>
              <a:rPr lang="hr-HR" sz="2600" dirty="0" err="1"/>
              <a:t>shop</a:t>
            </a:r>
            <a:r>
              <a:rPr lang="hr-HR" sz="2600" b="1" dirty="0" err="1">
                <a:solidFill>
                  <a:srgbClr val="00B050"/>
                </a:solidFill>
              </a:rPr>
              <a:t>s</a:t>
            </a:r>
            <a:r>
              <a:rPr lang="hr-HR" sz="2600" dirty="0"/>
              <a:t>?</a:t>
            </a:r>
          </a:p>
          <a:p>
            <a:r>
              <a:rPr lang="hr-HR" sz="2600" b="1" dirty="0">
                <a:solidFill>
                  <a:srgbClr val="00B050"/>
                </a:solidFill>
              </a:rPr>
              <a:t>Are </a:t>
            </a:r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toy</a:t>
            </a:r>
            <a:r>
              <a:rPr lang="hr-HR" sz="2600" dirty="0"/>
              <a:t> </a:t>
            </a:r>
            <a:r>
              <a:rPr lang="hr-HR" sz="2600" dirty="0" err="1"/>
              <a:t>shop</a:t>
            </a:r>
            <a:r>
              <a:rPr lang="hr-HR" sz="2600" b="1" dirty="0" err="1">
                <a:solidFill>
                  <a:srgbClr val="00B050"/>
                </a:solidFill>
              </a:rPr>
              <a:t>s</a:t>
            </a:r>
            <a:r>
              <a:rPr lang="hr-HR" sz="2600" dirty="0"/>
              <a:t>?</a:t>
            </a:r>
          </a:p>
          <a:p>
            <a:r>
              <a:rPr lang="hr-HR" sz="2600" b="1" dirty="0">
                <a:solidFill>
                  <a:srgbClr val="00B050"/>
                </a:solidFill>
              </a:rPr>
              <a:t>Are </a:t>
            </a:r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dirty="0" err="1"/>
              <a:t>two</a:t>
            </a:r>
            <a:r>
              <a:rPr lang="hr-HR" sz="2600" dirty="0"/>
              <a:t> </a:t>
            </a:r>
            <a:r>
              <a:rPr lang="hr-HR" sz="2600" dirty="0" err="1"/>
              <a:t>supermarket</a:t>
            </a:r>
            <a:r>
              <a:rPr lang="hr-HR" sz="2600" b="1" dirty="0" err="1">
                <a:solidFill>
                  <a:srgbClr val="00B050"/>
                </a:solidFill>
              </a:rPr>
              <a:t>s</a:t>
            </a:r>
            <a:r>
              <a:rPr lang="hr-HR" sz="2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5805264"/>
            <a:ext cx="39604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err="1"/>
              <a:t>Yes</a:t>
            </a:r>
            <a:r>
              <a:rPr lang="hr-HR" sz="3600" dirty="0"/>
              <a:t>, </a:t>
            </a:r>
            <a:r>
              <a:rPr lang="hr-HR" sz="3600" dirty="0" err="1"/>
              <a:t>there</a:t>
            </a:r>
            <a:r>
              <a:rPr lang="hr-HR" sz="3600" dirty="0"/>
              <a:t> are.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860032" y="5733256"/>
            <a:ext cx="39604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/>
              <a:t>No, </a:t>
            </a:r>
            <a:r>
              <a:rPr lang="hr-HR" sz="3600" dirty="0" err="1"/>
              <a:t>there</a:t>
            </a:r>
            <a:r>
              <a:rPr lang="hr-HR" sz="3600" dirty="0"/>
              <a:t> </a:t>
            </a:r>
            <a:r>
              <a:rPr lang="hr-HR" sz="3600" dirty="0" err="1"/>
              <a:t>aren</a:t>
            </a:r>
            <a:r>
              <a:rPr lang="hr-HR" sz="3600" dirty="0"/>
              <a:t>’t.</a:t>
            </a:r>
            <a:endParaRPr lang="en-US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9E2420-6E21-CE43-DF91-48A6DC146AC3}"/>
              </a:ext>
            </a:extLst>
          </p:cNvPr>
          <p:cNvSpPr txBox="1">
            <a:spLocks/>
          </p:cNvSpPr>
          <p:nvPr/>
        </p:nvSpPr>
        <p:spPr>
          <a:xfrm>
            <a:off x="3439344" y="116632"/>
            <a:ext cx="1693304" cy="447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F8DEC988-BA5B-2DB7-D256-D25C443C184F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D0673-E81E-86E6-4582-2D350D071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7623-D9FC-EB68-91BA-C94F07B76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FAFE910-948A-68D7-EF71-C786CED32B15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2FF5EB96-741C-5006-DF7B-24CE6F0B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" y="1052736"/>
            <a:ext cx="9136776" cy="25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76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BABF7-3FCF-B475-39EC-4A49C4158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BBFF-F5D2-9816-23BD-8D3973FAB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E56756-F6BD-6E49-32C6-21662BC9A4A8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CD6B8C-0BF8-2FA5-F8DF-22F69862E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120"/>
          <a:stretch/>
        </p:blipFill>
        <p:spPr>
          <a:xfrm>
            <a:off x="-8017" y="908720"/>
            <a:ext cx="9152017" cy="480675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73225B8-91C4-C49E-BAF3-67938E686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17" y="942593"/>
            <a:ext cx="9201521" cy="457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9B851-4DC6-6280-43B1-CDF4987F1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5A89-0FA3-7BA3-77C1-C7A1AA096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F2A2555-CAD9-49B5-EC90-60140F6D6927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D436AA1-E3C6-3290-1097-6575FA83B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880"/>
          <a:stretch/>
        </p:blipFill>
        <p:spPr>
          <a:xfrm>
            <a:off x="-8017" y="908720"/>
            <a:ext cx="9152017" cy="5670095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DBDC9EFD-809A-C896-7D40-224ADDDD5B00}"/>
              </a:ext>
            </a:extLst>
          </p:cNvPr>
          <p:cNvSpPr/>
          <p:nvPr/>
        </p:nvSpPr>
        <p:spPr>
          <a:xfrm>
            <a:off x="1799692" y="2996952"/>
            <a:ext cx="2484276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8E170D5C-B2F1-4F40-67D1-1271D289CB26}"/>
              </a:ext>
            </a:extLst>
          </p:cNvPr>
          <p:cNvSpPr/>
          <p:nvPr/>
        </p:nvSpPr>
        <p:spPr>
          <a:xfrm>
            <a:off x="1822613" y="3341851"/>
            <a:ext cx="2484276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9BD4C47A-F1FB-DC9C-E746-24431A6B046F}"/>
              </a:ext>
            </a:extLst>
          </p:cNvPr>
          <p:cNvSpPr/>
          <p:nvPr/>
        </p:nvSpPr>
        <p:spPr>
          <a:xfrm>
            <a:off x="1782653" y="3708746"/>
            <a:ext cx="2484276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F469DFBF-93F2-7A18-2552-D8BB3B423DF5}"/>
              </a:ext>
            </a:extLst>
          </p:cNvPr>
          <p:cNvSpPr/>
          <p:nvPr/>
        </p:nvSpPr>
        <p:spPr>
          <a:xfrm>
            <a:off x="1822613" y="4056756"/>
            <a:ext cx="2484276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B7D55224-597E-6BD2-80B3-09E9722DE5E7}"/>
              </a:ext>
            </a:extLst>
          </p:cNvPr>
          <p:cNvSpPr/>
          <p:nvPr/>
        </p:nvSpPr>
        <p:spPr>
          <a:xfrm>
            <a:off x="1799692" y="4423651"/>
            <a:ext cx="2484276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5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7DDD7-09C3-1DD1-E9FF-95EC5BAC8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3EDFA-6B38-A80B-2172-03730F3F8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8B8B49-B011-507F-82D2-CD505534E94F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BF39E61-14C5-D1D1-853B-5D371DF53F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862"/>
          <a:stretch/>
        </p:blipFill>
        <p:spPr>
          <a:xfrm>
            <a:off x="1187624" y="563820"/>
            <a:ext cx="7206118" cy="628261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4926B86-5A67-0728-B09F-E2535D7C1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287501"/>
            <a:ext cx="7278126" cy="2551743"/>
          </a:xfrm>
          <a:prstGeom prst="rect">
            <a:avLst/>
          </a:prstGeom>
        </p:spPr>
      </p:pic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id="{E41AF0DD-03E5-442B-0740-0EAFDA83E70C}"/>
              </a:ext>
            </a:extLst>
          </p:cNvPr>
          <p:cNvSpPr/>
          <p:nvPr/>
        </p:nvSpPr>
        <p:spPr>
          <a:xfrm rot="1712432">
            <a:off x="8306083" y="3274184"/>
            <a:ext cx="360040" cy="11521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9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0A16C-880A-49DA-12A8-0CEDFF2B4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ED14-2194-DC0E-1867-B9F448F01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A022F82-99A9-11CD-AE35-5513CC29C361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D73874-E9B7-7141-CD9C-A849EE64B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82" y="563820"/>
            <a:ext cx="8501436" cy="628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5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52329-E9CF-A12E-AE4F-FB1F91A2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1462-391E-884F-A79F-BC0970DA7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2EDADD5-23B4-1542-58C3-826219A15CE8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1349235-CEE5-25DD-B531-FE2DE07E8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316" b="31149"/>
          <a:stretch/>
        </p:blipFill>
        <p:spPr>
          <a:xfrm>
            <a:off x="10751" y="997535"/>
            <a:ext cx="9144000" cy="44718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C669370-DE17-BD19-DFC6-B3D645174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37" b="63174"/>
          <a:stretch/>
        </p:blipFill>
        <p:spPr>
          <a:xfrm>
            <a:off x="0" y="1788667"/>
            <a:ext cx="9091892" cy="4077072"/>
          </a:xfrm>
          <a:prstGeom prst="rect">
            <a:avLst/>
          </a:prstGeom>
        </p:spPr>
      </p:pic>
      <p:pic>
        <p:nvPicPr>
          <p:cNvPr id="7" name="Grafika 6" descr="Sound Medium with solid fill">
            <a:hlinkClick r:id="rId4"/>
            <a:extLst>
              <a:ext uri="{FF2B5EF4-FFF2-40B4-BE49-F238E27FC236}">
                <a16:creationId xmlns:a16="http://schemas.microsoft.com/office/drawing/2014/main" id="{FAFC1A6C-0EEB-BB61-8F26-038CD187E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4368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7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BEB48-0449-2933-E942-5CD66831E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8C0AD-8F8D-6EE9-ED8D-50B795A56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983C031-9E43-0C50-4A30-7AD726EC9134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0C9870A-CFBD-97EB-38D2-AB35367498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207"/>
          <a:stretch/>
        </p:blipFill>
        <p:spPr>
          <a:xfrm>
            <a:off x="-1" y="980728"/>
            <a:ext cx="9108505" cy="3564932"/>
          </a:xfrm>
          <a:prstGeom prst="rect">
            <a:avLst/>
          </a:prstGeom>
        </p:spPr>
      </p:pic>
      <p:pic>
        <p:nvPicPr>
          <p:cNvPr id="3" name="Grafika 2" descr="Sound Medium with solid fill">
            <a:hlinkClick r:id="rId4"/>
            <a:extLst>
              <a:ext uri="{FF2B5EF4-FFF2-40B4-BE49-F238E27FC236}">
                <a16:creationId xmlns:a16="http://schemas.microsoft.com/office/drawing/2014/main" id="{23A700D0-E4EE-0E6E-66D6-B54F5DC48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4368" y="0"/>
            <a:ext cx="914400" cy="9144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95A8605-8161-58B2-B48C-034D75808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7" y="980727"/>
            <a:ext cx="9144659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7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0844F-7A0A-BE98-0E68-570A2A484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98E3-E0FE-B152-7639-6DE5F2DA0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0D69649-5F59-BC86-14EC-393A3A6142FA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D2A7E6F-5F6A-CA88-D94A-D5BDE04E2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765"/>
          <a:stretch/>
        </p:blipFill>
        <p:spPr>
          <a:xfrm>
            <a:off x="0" y="1038716"/>
            <a:ext cx="9144000" cy="4755471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4365B30A-0ED9-0BA7-379B-9BF06B5E22CE}"/>
              </a:ext>
            </a:extLst>
          </p:cNvPr>
          <p:cNvSpPr/>
          <p:nvPr/>
        </p:nvSpPr>
        <p:spPr>
          <a:xfrm>
            <a:off x="107504" y="3068960"/>
            <a:ext cx="2376264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C4D20C56-29D9-53D0-4598-25CC0A10C445}"/>
              </a:ext>
            </a:extLst>
          </p:cNvPr>
          <p:cNvSpPr/>
          <p:nvPr/>
        </p:nvSpPr>
        <p:spPr>
          <a:xfrm>
            <a:off x="2620380" y="3090732"/>
            <a:ext cx="1637928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77AF19EC-18D2-3480-FEEA-351B25FCAB98}"/>
              </a:ext>
            </a:extLst>
          </p:cNvPr>
          <p:cNvSpPr/>
          <p:nvPr/>
        </p:nvSpPr>
        <p:spPr>
          <a:xfrm>
            <a:off x="4315205" y="3100671"/>
            <a:ext cx="2376264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56D94508-67E2-7757-8B1C-EE3CEBDF1A45}"/>
              </a:ext>
            </a:extLst>
          </p:cNvPr>
          <p:cNvSpPr/>
          <p:nvPr/>
        </p:nvSpPr>
        <p:spPr>
          <a:xfrm>
            <a:off x="6801610" y="3074707"/>
            <a:ext cx="2376264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90C9E765-49E7-1CCB-3708-173F359DFBD9}"/>
              </a:ext>
            </a:extLst>
          </p:cNvPr>
          <p:cNvSpPr/>
          <p:nvPr/>
        </p:nvSpPr>
        <p:spPr>
          <a:xfrm>
            <a:off x="611560" y="5339974"/>
            <a:ext cx="2376264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982C9388-AD03-ED6B-24C0-B671DC6DA87D}"/>
              </a:ext>
            </a:extLst>
          </p:cNvPr>
          <p:cNvSpPr/>
          <p:nvPr/>
        </p:nvSpPr>
        <p:spPr>
          <a:xfrm>
            <a:off x="3491880" y="5310212"/>
            <a:ext cx="2376264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1AF914DA-A2DA-29AE-8D50-2E3B0A204C66}"/>
              </a:ext>
            </a:extLst>
          </p:cNvPr>
          <p:cNvSpPr/>
          <p:nvPr/>
        </p:nvSpPr>
        <p:spPr>
          <a:xfrm>
            <a:off x="6444208" y="5310212"/>
            <a:ext cx="2376264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D0560-FBCE-9800-4522-0C4D1BA4F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B367-C100-5162-59DA-0083119B0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9C764C-125D-E790-8CD0-85DB0CAE4253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F547E43-51D7-87E3-61E5-4F54B818D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32" b="35834"/>
          <a:stretch/>
        </p:blipFill>
        <p:spPr>
          <a:xfrm>
            <a:off x="0" y="980728"/>
            <a:ext cx="9144000" cy="2876666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58302A80-729C-516C-9B14-8AD47D4DC8CD}"/>
              </a:ext>
            </a:extLst>
          </p:cNvPr>
          <p:cNvSpPr/>
          <p:nvPr/>
        </p:nvSpPr>
        <p:spPr>
          <a:xfrm>
            <a:off x="4211960" y="1916832"/>
            <a:ext cx="2446244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7DCC9534-0DF7-4281-B116-13FAFEA73F92}"/>
              </a:ext>
            </a:extLst>
          </p:cNvPr>
          <p:cNvSpPr/>
          <p:nvPr/>
        </p:nvSpPr>
        <p:spPr>
          <a:xfrm>
            <a:off x="4245124" y="2214709"/>
            <a:ext cx="2446244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A112739-3E43-2BB4-8CD0-CD72FDE8DC2C}"/>
              </a:ext>
            </a:extLst>
          </p:cNvPr>
          <p:cNvSpPr/>
          <p:nvPr/>
        </p:nvSpPr>
        <p:spPr>
          <a:xfrm>
            <a:off x="4285996" y="2588966"/>
            <a:ext cx="2446244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5FAB1F8-C39C-B8B8-A8BB-2DFEAC72F5C4}"/>
              </a:ext>
            </a:extLst>
          </p:cNvPr>
          <p:cNvSpPr/>
          <p:nvPr/>
        </p:nvSpPr>
        <p:spPr>
          <a:xfrm>
            <a:off x="4285996" y="2977440"/>
            <a:ext cx="2446244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56755AE2-C53C-C0C2-FF0A-408A5284FB98}"/>
              </a:ext>
            </a:extLst>
          </p:cNvPr>
          <p:cNvSpPr/>
          <p:nvPr/>
        </p:nvSpPr>
        <p:spPr>
          <a:xfrm>
            <a:off x="4285996" y="3365914"/>
            <a:ext cx="2446244" cy="3600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21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9CE3C-24EE-589B-807B-1EDDE1F87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F715-2028-A3E0-C407-861A530CF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44" y="116632"/>
            <a:ext cx="1693304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chemeClr val="accent1"/>
                </a:solidFill>
              </a:rPr>
              <a:t>MY STREET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7B07EA-9249-E4EB-F292-66A8A19C2E35}"/>
              </a:ext>
            </a:extLst>
          </p:cNvPr>
          <p:cNvSpPr/>
          <p:nvPr/>
        </p:nvSpPr>
        <p:spPr>
          <a:xfrm>
            <a:off x="179512" y="116632"/>
            <a:ext cx="3240360" cy="44718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5 THE PLACE WHERE I LIVE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648908-132A-1AA3-7EE7-9023EF91D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62"/>
          <a:stretch/>
        </p:blipFill>
        <p:spPr>
          <a:xfrm>
            <a:off x="35496" y="692696"/>
            <a:ext cx="9108504" cy="4157876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6A6B4F4D-0C87-7B45-48E0-8601AF4E82A1}"/>
              </a:ext>
            </a:extLst>
          </p:cNvPr>
          <p:cNvSpPr/>
          <p:nvPr/>
        </p:nvSpPr>
        <p:spPr>
          <a:xfrm>
            <a:off x="323528" y="3140968"/>
            <a:ext cx="3528392" cy="129614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F3F8FDE6-895C-B209-A226-6341CC0DDFA8}"/>
              </a:ext>
            </a:extLst>
          </p:cNvPr>
          <p:cNvSpPr/>
          <p:nvPr/>
        </p:nvSpPr>
        <p:spPr>
          <a:xfrm>
            <a:off x="4860032" y="3125754"/>
            <a:ext cx="3528392" cy="1599389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5630</TotalTime>
  <Words>1010</Words>
  <Application>Microsoft Office PowerPoint</Application>
  <PresentationFormat>Prikaz na zaslonu (4:3)</PresentationFormat>
  <Paragraphs>281</Paragraphs>
  <Slides>29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5.2 MY STREET</vt:lpstr>
      <vt:lpstr>MY STREET</vt:lpstr>
      <vt:lpstr>MY STREET</vt:lpstr>
      <vt:lpstr>MY STREET</vt:lpstr>
      <vt:lpstr>MY STREET</vt:lpstr>
      <vt:lpstr>MY STREET</vt:lpstr>
      <vt:lpstr>MY STREET</vt:lpstr>
      <vt:lpstr>MY STREET</vt:lpstr>
      <vt:lpstr>MY STREET</vt:lpstr>
      <vt:lpstr>MY STREET</vt:lpstr>
      <vt:lpstr>How many…?</vt:lpstr>
      <vt:lpstr>How many…?</vt:lpstr>
      <vt:lpstr>PowerPoint prezentacija</vt:lpstr>
      <vt:lpstr>PowerPoint prezentacija</vt:lpstr>
      <vt:lpstr>PowerPoint prezentacija</vt:lpstr>
      <vt:lpstr>MY STREET</vt:lpstr>
      <vt:lpstr>MY STREET</vt:lpstr>
      <vt:lpstr>MY STREET</vt:lpstr>
      <vt:lpstr>MY STREET</vt:lpstr>
      <vt:lpstr>MY STREET</vt:lpstr>
      <vt:lpstr>MY STREET</vt:lpstr>
      <vt:lpstr>There is…</vt:lpstr>
      <vt:lpstr>There is…</vt:lpstr>
      <vt:lpstr>There is…            There are…</vt:lpstr>
      <vt:lpstr>Is there…? </vt:lpstr>
      <vt:lpstr>Are there…? </vt:lpstr>
      <vt:lpstr>MY STREET</vt:lpstr>
      <vt:lpstr>MY STREET</vt:lpstr>
      <vt:lpstr>MY STREET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2024-02-24T12:10:21Z</dcterms:modified>
</cp:coreProperties>
</file>