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67"/>
    <a:srgbClr val="F68E55"/>
    <a:srgbClr val="4CB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2" y="0"/>
            <a:ext cx="20615064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2100" y="259203"/>
            <a:ext cx="1176219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Kakav mora biti tekst referata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kako bi bio lako čitljiv? 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3" y="1252537"/>
            <a:ext cx="21641073" cy="11549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5498" y="8686800"/>
            <a:ext cx="9173341" cy="3323983"/>
          </a:xfrm>
          <a:prstGeom prst="rect">
            <a:avLst/>
          </a:prstGeom>
          <a:noFill/>
          <a:ln w="762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Označavanje</a:t>
            </a:r>
            <a:r>
              <a:rPr kumimoji="0" lang="hr-HR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teksta:</a:t>
            </a:r>
          </a:p>
          <a:p>
            <a:pPr marL="1143000" marR="0" indent="-114300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hr-HR" sz="7000" baseline="0" dirty="0" smtClean="0"/>
              <a:t>označimo tekst</a:t>
            </a:r>
          </a:p>
          <a:p>
            <a:pPr marL="1143000" marR="0" indent="-114300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pozovemo naredbu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.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8708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7" y="4710112"/>
            <a:ext cx="22684743" cy="3271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57" y="242887"/>
            <a:ext cx="4744403" cy="1303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460" y="12108303"/>
            <a:ext cx="7172793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Vrsta slova (</a:t>
            </a:r>
            <a:r>
              <a:rPr kumimoji="0" lang="hr-HR" sz="70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Font</a:t>
            </a: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)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56" y="242887"/>
            <a:ext cx="6065732" cy="13169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9181" y="411603"/>
            <a:ext cx="557620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Veličina slova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4591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660" y="1230753"/>
            <a:ext cx="7770713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Poravnanje</a:t>
            </a:r>
            <a:r>
              <a:rPr kumimoji="0" lang="hr-HR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teksta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0" y="3367087"/>
            <a:ext cx="22183692" cy="8386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649" y="601088"/>
            <a:ext cx="54578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0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280" y="4307328"/>
            <a:ext cx="10213689" cy="5478419"/>
          </a:xfrm>
          <a:prstGeom prst="rect">
            <a:avLst/>
          </a:prstGeom>
          <a:noFill/>
          <a:ln w="57150" cap="flat">
            <a:solidFill>
              <a:srgbClr val="F79B6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b="1" dirty="0" smtClean="0"/>
              <a:t>BOLD (Podebljano)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algn="ctr"/>
            <a:r>
              <a:rPr lang="hr-HR" sz="7000" i="1" dirty="0"/>
              <a:t>ITALIC (Ukošeno</a:t>
            </a:r>
            <a:r>
              <a:rPr lang="hr-HR" sz="7000" i="1" dirty="0" smtClean="0"/>
              <a:t>)</a:t>
            </a:r>
          </a:p>
          <a:p>
            <a:pPr algn="ctr"/>
            <a:endParaRPr lang="hr-HR" sz="7000" i="1" dirty="0"/>
          </a:p>
          <a:p>
            <a:pPr algn="ctr"/>
            <a:r>
              <a:rPr lang="hr-HR" sz="7000" u="sng" dirty="0"/>
              <a:t>UNDERLINE (Podcrtano</a:t>
            </a:r>
            <a:r>
              <a:rPr lang="hr-HR" sz="7000" u="sng" dirty="0" smtClean="0"/>
              <a:t>)</a:t>
            </a:r>
            <a:endParaRPr lang="en-US" sz="7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687" y="964189"/>
            <a:ext cx="8310563" cy="10060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7873" y="11024344"/>
            <a:ext cx="7918189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Prozor za promjenu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boje slova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3281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660" y="1230753"/>
            <a:ext cx="9120441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Oblikovanje odlomka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2" y="252412"/>
            <a:ext cx="5095875" cy="27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0" y="3529012"/>
            <a:ext cx="22713926" cy="87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52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8900" y="10279503"/>
            <a:ext cx="14540195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13000" b="1" dirty="0" smtClean="0"/>
              <a:t>OBRADA TEKSTA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54892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816" y="1478403"/>
            <a:ext cx="16943096" cy="2246765"/>
          </a:xfrm>
          <a:prstGeom prst="rect">
            <a:avLst/>
          </a:prstGeom>
          <a:noFill/>
          <a:ln w="76200" cap="flat">
            <a:solidFill>
              <a:srgbClr val="4CB2D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i="1" dirty="0" smtClean="0"/>
              <a:t>Office</a:t>
            </a:r>
            <a:r>
              <a:rPr lang="hr-HR" sz="7000" dirty="0" smtClean="0"/>
              <a:t> 365 omogućuje pristup aplikacijama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sustava </a:t>
            </a:r>
            <a:r>
              <a:rPr lang="hr-HR" sz="7000" i="1" dirty="0" smtClean="0"/>
              <a:t>Office</a:t>
            </a:r>
            <a:r>
              <a:rPr lang="hr-HR" sz="7000" dirty="0" smtClean="0"/>
              <a:t> i drugim servisima.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4" y="1247774"/>
            <a:ext cx="21934913" cy="116300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657850" y="4381500"/>
            <a:ext cx="1447800" cy="1657350"/>
          </a:xfrm>
          <a:prstGeom prst="roundRect">
            <a:avLst/>
          </a:prstGeom>
          <a:noFill/>
          <a:ln w="762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11087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49" y="1300162"/>
            <a:ext cx="21680051" cy="1155858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2700000">
            <a:off x="8286750" y="1104901"/>
            <a:ext cx="1428750" cy="2400300"/>
          </a:xfrm>
          <a:prstGeom prst="downArrow">
            <a:avLst>
              <a:gd name="adj1" fmla="val 50000"/>
              <a:gd name="adj2" fmla="val 64667"/>
            </a:avLst>
          </a:prstGeom>
          <a:solidFill>
            <a:srgbClr val="F68E55"/>
          </a:solidFill>
          <a:ln w="25400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8282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0" y="990600"/>
            <a:ext cx="21956831" cy="1194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448" y="8086724"/>
            <a:ext cx="11952552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24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24384000" cy="4998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7010400"/>
            <a:ext cx="18074211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35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06" y="1323974"/>
            <a:ext cx="20796619" cy="157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5" y="5200650"/>
            <a:ext cx="20724903" cy="769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005" y="3048000"/>
            <a:ext cx="10115907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Prepiši tekst o</a:t>
            </a:r>
            <a:r>
              <a:rPr kumimoji="0" lang="hr-HR" sz="7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micro:bitu.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84459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690687"/>
            <a:ext cx="10963000" cy="1107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3809561"/>
            <a:ext cx="12773025" cy="6835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2053" y="521138"/>
            <a:ext cx="971675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Spremanje dokumenta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666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2120" y="902138"/>
            <a:ext cx="7520645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Uređivanje teksta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02" y="3067050"/>
            <a:ext cx="20937682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48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69</Words>
  <Application>Microsoft Office PowerPoint</Application>
  <PresentationFormat>Custom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27</cp:revision>
  <dcterms:modified xsi:type="dcterms:W3CDTF">2019-10-30T10:37:34Z</dcterms:modified>
</cp:coreProperties>
</file>