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0" r:id="rId2"/>
    <p:sldId id="265" r:id="rId3"/>
    <p:sldId id="264" r:id="rId4"/>
    <p:sldId id="258" r:id="rId5"/>
    <p:sldId id="266" r:id="rId6"/>
    <p:sldId id="267" r:id="rId7"/>
    <p:sldId id="268" r:id="rId8"/>
    <p:sldId id="269" r:id="rId9"/>
    <p:sldId id="27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8800" y="3689350"/>
            <a:ext cx="20726400" cy="4083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7772400"/>
            <a:ext cx="17068800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211220" y="1257808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51308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60452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69596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78740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rnost i praktičnost"/>
          <p:cNvSpPr txBox="1"/>
          <p:nvPr/>
        </p:nvSpPr>
        <p:spPr>
          <a:xfrm>
            <a:off x="5473444" y="180071"/>
            <a:ext cx="13305883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dirty="0" smtClean="0"/>
              <a:t>Od čega se proizvodi papir?</a:t>
            </a:r>
          </a:p>
          <a:p>
            <a:pPr algn="ctr">
              <a:defRPr sz="7000"/>
            </a:pPr>
            <a:r>
              <a:rPr lang="hr-HR" dirty="0" smtClean="0"/>
              <a:t>Za što se papir sve upotrebljava?</a:t>
            </a:r>
            <a:endParaRPr dirty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20601"/>
          <a:stretch/>
        </p:blipFill>
        <p:spPr>
          <a:xfrm>
            <a:off x="2610901" y="2585018"/>
            <a:ext cx="19030970" cy="1020030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rnost i praktičnost"/>
          <p:cNvSpPr txBox="1"/>
          <p:nvPr/>
        </p:nvSpPr>
        <p:spPr>
          <a:xfrm>
            <a:off x="4975235" y="1633790"/>
            <a:ext cx="14894459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dirty="0" smtClean="0"/>
              <a:t>Zašto sakupljamo i recikliramo papir?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915" y="3479800"/>
            <a:ext cx="14230945" cy="7439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85" y="3479801"/>
            <a:ext cx="8664831" cy="74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92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rnost i praktičnost"/>
          <p:cNvSpPr txBox="1"/>
          <p:nvPr/>
        </p:nvSpPr>
        <p:spPr>
          <a:xfrm>
            <a:off x="907929" y="9316906"/>
            <a:ext cx="22470250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7000"/>
            </a:lvl1pPr>
          </a:lstStyle>
          <a:p>
            <a:pPr algn="ctr"/>
            <a:r>
              <a:rPr lang="hr-HR" sz="9000" b="1" dirty="0" smtClean="0"/>
              <a:t>CRTANJE MREŽE</a:t>
            </a:r>
          </a:p>
          <a:p>
            <a:pPr algn="ctr"/>
            <a:r>
              <a:rPr lang="hr-HR" sz="9000" b="1" dirty="0" smtClean="0"/>
              <a:t>UGLATOGA GEOMETRIJSKOG TIJELA 2</a:t>
            </a:r>
            <a:endParaRPr sz="9000" b="1" dirty="0"/>
          </a:p>
        </p:txBody>
      </p:sp>
    </p:spTree>
    <p:extLst>
      <p:ext uri="{BB962C8B-B14F-4D97-AF65-F5344CB8AC3E}">
        <p14:creationId xmlns:p14="http://schemas.microsoft.com/office/powerpoint/2010/main" val="1215984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rnost i praktičnost"/>
          <p:cNvSpPr txBox="1"/>
          <p:nvPr/>
        </p:nvSpPr>
        <p:spPr>
          <a:xfrm>
            <a:off x="1318706" y="2628288"/>
            <a:ext cx="8409493" cy="609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7000"/>
            </a:pPr>
            <a:r>
              <a:rPr lang="hr-HR" sz="6500" b="1" dirty="0" smtClean="0"/>
              <a:t>Papir </a:t>
            </a:r>
            <a:r>
              <a:rPr lang="hr-HR" sz="6500" dirty="0" smtClean="0"/>
              <a:t>se proizvodi od:</a:t>
            </a:r>
          </a:p>
          <a:p>
            <a:pPr>
              <a:defRPr sz="7000"/>
            </a:pPr>
            <a:endParaRPr lang="hr-HR" sz="6500" dirty="0" smtClean="0"/>
          </a:p>
          <a:p>
            <a:pPr marL="857250" indent="-857250">
              <a:buFont typeface="Arial" panose="020B0604020202020204" pitchFamily="34" charset="0"/>
              <a:buChar char="•"/>
              <a:defRPr sz="7000"/>
            </a:pPr>
            <a:r>
              <a:rPr lang="hr-HR" sz="6500" dirty="0" smtClean="0"/>
              <a:t>drvenih vlakanaca</a:t>
            </a:r>
          </a:p>
          <a:p>
            <a:pPr marL="857250" indent="-857250">
              <a:buFont typeface="Arial" panose="020B0604020202020204" pitchFamily="34" charset="0"/>
              <a:buChar char="•"/>
              <a:defRPr sz="7000"/>
            </a:pPr>
            <a:r>
              <a:rPr lang="hr-HR" sz="6500" dirty="0" smtClean="0"/>
              <a:t>starih krpa</a:t>
            </a:r>
          </a:p>
          <a:p>
            <a:pPr marL="857250" indent="-857250">
              <a:buFont typeface="Arial" panose="020B0604020202020204" pitchFamily="34" charset="0"/>
              <a:buChar char="•"/>
              <a:defRPr sz="7000"/>
            </a:pPr>
            <a:r>
              <a:rPr lang="hr-HR" sz="6500" dirty="0" smtClean="0"/>
              <a:t>starog papira</a:t>
            </a:r>
          </a:p>
          <a:p>
            <a:pPr marL="857250" indent="-857250">
              <a:buFont typeface="Arial" panose="020B0604020202020204" pitchFamily="34" charset="0"/>
              <a:buChar char="•"/>
              <a:defRPr sz="7000"/>
            </a:pPr>
            <a:r>
              <a:rPr lang="hr-HR" sz="6500" dirty="0" smtClean="0"/>
              <a:t>raznih </a:t>
            </a:r>
            <a:r>
              <a:rPr lang="hr-HR" sz="6500" dirty="0" smtClean="0"/>
              <a:t>biljaka.</a:t>
            </a:r>
            <a:endParaRPr sz="65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201022" y="2628288"/>
            <a:ext cx="12317493" cy="871847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94" y="-1"/>
            <a:ext cx="15671205" cy="13738791"/>
          </a:xfrm>
          <a:prstGeom prst="rect">
            <a:avLst/>
          </a:prstGeom>
        </p:spPr>
      </p:pic>
      <p:sp>
        <p:nvSpPr>
          <p:cNvPr id="2" name="zornost i praktičnost"/>
          <p:cNvSpPr txBox="1"/>
          <p:nvPr/>
        </p:nvSpPr>
        <p:spPr>
          <a:xfrm>
            <a:off x="4369394" y="5253569"/>
            <a:ext cx="16002134" cy="3231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6800" b="1" dirty="0" smtClean="0"/>
              <a:t>Karton</a:t>
            </a:r>
            <a:r>
              <a:rPr lang="hr-HR" sz="6800" dirty="0" smtClean="0"/>
              <a:t> je deblji papir koji se upotrebljava</a:t>
            </a:r>
          </a:p>
          <a:p>
            <a:pPr algn="ctr">
              <a:defRPr sz="7000"/>
            </a:pPr>
            <a:r>
              <a:rPr lang="hr-HR" sz="6800" dirty="0" smtClean="0"/>
              <a:t>za izradu omota knjiga, raznih mapa,</a:t>
            </a:r>
          </a:p>
          <a:p>
            <a:pPr algn="ctr">
              <a:defRPr sz="7000"/>
            </a:pPr>
            <a:r>
              <a:rPr lang="hr-HR" sz="6800" dirty="0" smtClean="0"/>
              <a:t>kutija za pakiranje proizvoda i sl.</a:t>
            </a:r>
            <a:endParaRPr sz="6800" dirty="0"/>
          </a:p>
        </p:txBody>
      </p:sp>
    </p:spTree>
    <p:extLst>
      <p:ext uri="{BB962C8B-B14F-4D97-AF65-F5344CB8AC3E}">
        <p14:creationId xmlns:p14="http://schemas.microsoft.com/office/powerpoint/2010/main" val="2981746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3" y="3175000"/>
            <a:ext cx="11271738" cy="7523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104" y="3175000"/>
            <a:ext cx="11285220" cy="75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41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rnost i praktičnost"/>
          <p:cNvSpPr txBox="1"/>
          <p:nvPr/>
        </p:nvSpPr>
        <p:spPr>
          <a:xfrm>
            <a:off x="1674812" y="1606129"/>
            <a:ext cx="20559470" cy="218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6800" b="1" dirty="0" smtClean="0"/>
              <a:t>Ljepenka </a:t>
            </a:r>
            <a:r>
              <a:rPr lang="hr-HR" sz="6800" dirty="0" smtClean="0"/>
              <a:t>je višeslojno zalijepljeni papir koji se koristi</a:t>
            </a:r>
          </a:p>
          <a:p>
            <a:pPr algn="ctr">
              <a:defRPr sz="7000"/>
            </a:pPr>
            <a:r>
              <a:rPr lang="hr-HR" sz="6800" dirty="0" smtClean="0"/>
              <a:t>kao ambalaža za namještaj, bijelu tehniku i sl.</a:t>
            </a:r>
            <a:endParaRPr sz="6800" dirty="0"/>
          </a:p>
        </p:txBody>
      </p:sp>
      <p:sp>
        <p:nvSpPr>
          <p:cNvPr id="3" name="Pravokutnik 6"/>
          <p:cNvSpPr/>
          <p:nvPr/>
        </p:nvSpPr>
        <p:spPr>
          <a:xfrm rot="847172">
            <a:off x="3537800" y="7671965"/>
            <a:ext cx="6195427" cy="71370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isometricOffAxis1Top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7" descr="ljepilo.jpg"/>
          <p:cNvPicPr>
            <a:picLocks noChangeAspect="1"/>
          </p:cNvPicPr>
          <p:nvPr/>
        </p:nvPicPr>
        <p:blipFill>
          <a:blip r:embed="rId3" cstate="print"/>
          <a:srcRect l="14649" t="29971" r="12109" b="10086"/>
          <a:stretch>
            <a:fillRect/>
          </a:stretch>
        </p:blipFill>
        <p:spPr>
          <a:xfrm>
            <a:off x="6053146" y="8727049"/>
            <a:ext cx="2295540" cy="1147770"/>
          </a:xfrm>
          <a:prstGeom prst="rect">
            <a:avLst/>
          </a:prstGeom>
        </p:spPr>
      </p:pic>
      <p:sp>
        <p:nvSpPr>
          <p:cNvPr id="5" name="Pravokutnik 8"/>
          <p:cNvSpPr/>
          <p:nvPr/>
        </p:nvSpPr>
        <p:spPr>
          <a:xfrm rot="847172">
            <a:off x="3500438" y="6218784"/>
            <a:ext cx="6252673" cy="68378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isometricOffAxis1To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7" descr="ljepilo.jpg"/>
          <p:cNvPicPr>
            <a:picLocks noChangeAspect="1"/>
          </p:cNvPicPr>
          <p:nvPr/>
        </p:nvPicPr>
        <p:blipFill>
          <a:blip r:embed="rId3" cstate="print"/>
          <a:srcRect l="14649" t="29971" r="12109" b="10086"/>
          <a:stretch>
            <a:fillRect/>
          </a:stretch>
        </p:blipFill>
        <p:spPr>
          <a:xfrm>
            <a:off x="6053146" y="7240500"/>
            <a:ext cx="2351592" cy="1175796"/>
          </a:xfrm>
          <a:prstGeom prst="rect">
            <a:avLst/>
          </a:prstGeom>
        </p:spPr>
      </p:pic>
      <p:sp>
        <p:nvSpPr>
          <p:cNvPr id="8" name="Pravokutnik 11"/>
          <p:cNvSpPr/>
          <p:nvPr/>
        </p:nvSpPr>
        <p:spPr>
          <a:xfrm rot="847172">
            <a:off x="3553321" y="4479359"/>
            <a:ext cx="6319504" cy="72796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isometricOffAxis1Top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t="1478" b="950"/>
          <a:stretch>
            <a:fillRect/>
          </a:stretch>
        </p:blipFill>
        <p:spPr bwMode="auto">
          <a:xfrm>
            <a:off x="13561382" y="4094009"/>
            <a:ext cx="6930177" cy="8795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289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rnost i praktičnost"/>
          <p:cNvSpPr txBox="1"/>
          <p:nvPr/>
        </p:nvSpPr>
        <p:spPr>
          <a:xfrm>
            <a:off x="1102878" y="513929"/>
            <a:ext cx="21144566" cy="3231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6800" dirty="0" smtClean="0"/>
              <a:t>Sakupljanjem starog papira za recikliranje smanjuje se</a:t>
            </a:r>
          </a:p>
          <a:p>
            <a:pPr algn="ctr">
              <a:defRPr sz="7000"/>
            </a:pPr>
            <a:r>
              <a:rPr lang="hr-HR" sz="6800" dirty="0" smtClean="0"/>
              <a:t>sječa šuma i čuva se priroda od onečišćenja otpadom</a:t>
            </a:r>
          </a:p>
          <a:p>
            <a:pPr algn="ctr">
              <a:defRPr sz="7000"/>
            </a:pPr>
            <a:r>
              <a:rPr lang="hr-HR" sz="6800" dirty="0" smtClean="0"/>
              <a:t>od papira i kartona.</a:t>
            </a:r>
            <a:endParaRPr sz="6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76" y="3745578"/>
            <a:ext cx="13513768" cy="90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614" y="0"/>
            <a:ext cx="11742199" cy="13436600"/>
          </a:xfrm>
          <a:prstGeom prst="rect">
            <a:avLst/>
          </a:prstGeom>
        </p:spPr>
      </p:pic>
      <p:sp>
        <p:nvSpPr>
          <p:cNvPr id="7" name="zornost i praktičnost"/>
          <p:cNvSpPr txBox="1"/>
          <p:nvPr/>
        </p:nvSpPr>
        <p:spPr>
          <a:xfrm>
            <a:off x="1790700" y="5594917"/>
            <a:ext cx="9035400" cy="2246765"/>
          </a:xfrm>
          <a:prstGeom prst="rect">
            <a:avLst/>
          </a:prstGeom>
          <a:ln w="381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7000" b="1" dirty="0" smtClean="0"/>
              <a:t>Izradi pernicu</a:t>
            </a:r>
          </a:p>
          <a:p>
            <a:pPr algn="ctr">
              <a:defRPr sz="7000"/>
            </a:pPr>
            <a:r>
              <a:rPr lang="hr-HR" sz="7000" b="1" dirty="0" smtClean="0"/>
              <a:t>za olovke!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4564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105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Monika Rohlik</cp:lastModifiedBy>
  <cp:revision>19</cp:revision>
  <dcterms:modified xsi:type="dcterms:W3CDTF">2019-10-21T07:04:17Z</dcterms:modified>
</cp:coreProperties>
</file>