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62" r:id="rId4"/>
    <p:sldId id="263" r:id="rId5"/>
    <p:sldId id="265" r:id="rId6"/>
    <p:sldId id="266" r:id="rId7"/>
    <p:sldId id="267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8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F57"/>
    <a:srgbClr val="4CB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wholeTbl>
    <a:band2H>
      <a:tcTxStyle/>
      <a:tcStyle>
        <a:tcBdr/>
        <a:fill>
          <a:solidFill>
            <a:schemeClr val="accent4">
              <a:lumOff val="8895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chemeClr val="accent2">
              <a:lumOff val="38138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5527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91" latinLnBrk="0">
      <a:defRPr sz="1200">
        <a:latin typeface="+mn-lt"/>
        <a:ea typeface="+mn-ea"/>
        <a:cs typeface="+mn-cs"/>
        <a:sym typeface="Calibri"/>
      </a:defRPr>
    </a:lvl1pPr>
    <a:lvl2pPr indent="228600" defTabSz="1828891" latinLnBrk="0">
      <a:defRPr sz="1200">
        <a:latin typeface="+mn-lt"/>
        <a:ea typeface="+mn-ea"/>
        <a:cs typeface="+mn-cs"/>
        <a:sym typeface="Calibri"/>
      </a:defRPr>
    </a:lvl2pPr>
    <a:lvl3pPr indent="457200" defTabSz="1828891" latinLnBrk="0">
      <a:defRPr sz="1200">
        <a:latin typeface="+mn-lt"/>
        <a:ea typeface="+mn-ea"/>
        <a:cs typeface="+mn-cs"/>
        <a:sym typeface="Calibri"/>
      </a:defRPr>
    </a:lvl3pPr>
    <a:lvl4pPr indent="685800" defTabSz="1828891" latinLnBrk="0">
      <a:defRPr sz="1200">
        <a:latin typeface="+mn-lt"/>
        <a:ea typeface="+mn-ea"/>
        <a:cs typeface="+mn-cs"/>
        <a:sym typeface="Calibri"/>
      </a:defRPr>
    </a:lvl4pPr>
    <a:lvl5pPr indent="914400" defTabSz="1828891" latinLnBrk="0">
      <a:defRPr sz="1200">
        <a:latin typeface="+mn-lt"/>
        <a:ea typeface="+mn-ea"/>
        <a:cs typeface="+mn-cs"/>
        <a:sym typeface="Calibri"/>
      </a:defRPr>
    </a:lvl5pPr>
    <a:lvl6pPr indent="1143000" defTabSz="1828891" latinLnBrk="0">
      <a:defRPr sz="1200">
        <a:latin typeface="+mn-lt"/>
        <a:ea typeface="+mn-ea"/>
        <a:cs typeface="+mn-cs"/>
        <a:sym typeface="Calibri"/>
      </a:defRPr>
    </a:lvl6pPr>
    <a:lvl7pPr indent="1371600" defTabSz="1828891" latinLnBrk="0">
      <a:defRPr sz="1200">
        <a:latin typeface="+mn-lt"/>
        <a:ea typeface="+mn-ea"/>
        <a:cs typeface="+mn-cs"/>
        <a:sym typeface="Calibri"/>
      </a:defRPr>
    </a:lvl7pPr>
    <a:lvl8pPr indent="1600200" defTabSz="1828891" latinLnBrk="0">
      <a:defRPr sz="1200">
        <a:latin typeface="+mn-lt"/>
        <a:ea typeface="+mn-ea"/>
        <a:cs typeface="+mn-cs"/>
        <a:sym typeface="Calibri"/>
      </a:defRPr>
    </a:lvl8pPr>
    <a:lvl9pPr indent="1828800" defTabSz="182889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8800" y="3689350"/>
            <a:ext cx="20726400" cy="4083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657600" y="7772400"/>
            <a:ext cx="17068800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7211220" y="12578081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51308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60452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69596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7874000" marR="0" indent="-5588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8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7680" y="8759952"/>
            <a:ext cx="15396198" cy="3785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RAD S POSTOJEĆIM</a:t>
            </a:r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1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DOKUMENTOM</a:t>
            </a:r>
            <a:endParaRPr kumimoji="0" lang="en-US" sz="1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4697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55" y="256032"/>
            <a:ext cx="21088254" cy="1263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01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608" y="1060704"/>
            <a:ext cx="5782989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Slike ili crteži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608" y="2838163"/>
            <a:ext cx="14985830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/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F68F57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UMETNI</a:t>
            </a: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(</a:t>
            </a:r>
            <a:r>
              <a:rPr kumimoji="0" lang="hr-HR" sz="7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Insert</a:t>
            </a: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) </a:t>
            </a: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 </a:t>
            </a:r>
            <a:r>
              <a:rPr kumimoji="0" lang="hr-HR" sz="7000" b="1" i="0" u="none" strike="noStrike" cap="none" spc="0" normalizeH="0" baseline="0" dirty="0" smtClean="0">
                <a:ln>
                  <a:noFill/>
                </a:ln>
                <a:solidFill>
                  <a:srgbClr val="F68F57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SLIKE </a:t>
            </a:r>
            <a:r>
              <a:rPr lang="hr-HR" sz="7000" dirty="0" smtClean="0"/>
              <a:t>(</a:t>
            </a:r>
            <a:r>
              <a:rPr lang="hr-HR" sz="7000" i="1" dirty="0" smtClean="0"/>
              <a:t>Pictures</a:t>
            </a:r>
            <a:r>
              <a:rPr lang="hr-HR" sz="7000" dirty="0" smtClean="0"/>
              <a:t>) </a:t>
            </a:r>
            <a:endParaRPr kumimoji="0" lang="en-US" sz="7000" b="1" i="0" u="none" strike="noStrike" cap="none" spc="0" normalizeH="0" baseline="0" dirty="0">
              <a:ln>
                <a:noFill/>
              </a:ln>
              <a:solidFill>
                <a:srgbClr val="F68F57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08" y="4615623"/>
            <a:ext cx="6946368" cy="8021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248" y="4876800"/>
            <a:ext cx="11424929" cy="77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9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1703" y="12070080"/>
            <a:ext cx="15498791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Gumb Slike s interneta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(</a:t>
            </a:r>
            <a:r>
              <a:rPr kumimoji="0" lang="hr-HR" sz="700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Online Picture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)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723" y="567332"/>
            <a:ext cx="17446752" cy="115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89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65" y="187451"/>
            <a:ext cx="17125508" cy="133978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17558" y="11338560"/>
            <a:ext cx="12206223" cy="2246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Dijaloški okvir Slike s interneta</a:t>
            </a:r>
            <a:endParaRPr lang="hr-HR" sz="7000" dirty="0"/>
          </a:p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(</a:t>
            </a:r>
            <a:r>
              <a:rPr kumimoji="0" lang="hr-HR" sz="700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Online Picture</a:t>
            </a:r>
            <a:r>
              <a:rPr kumimoji="0" lang="hr-HR" sz="700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)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16565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299" y="594673"/>
            <a:ext cx="18438698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Alati za uređivanje slika u programu </a:t>
            </a:r>
            <a:r>
              <a:rPr kumimoji="0" lang="hr-HR" sz="700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Word</a:t>
            </a: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365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500" y="1764220"/>
            <a:ext cx="18378297" cy="1130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318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5962" y="594673"/>
            <a:ext cx="7272180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182889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r-HR" sz="7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Grupa Stilovi slike</a:t>
            </a:r>
            <a:endParaRPr kumimoji="0" lang="en-US" sz="7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22" y="1764220"/>
            <a:ext cx="20348461" cy="111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3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07070"/>
      </a:accent1>
      <a:accent2>
        <a:srgbClr val="919191"/>
      </a:accent2>
      <a:accent3>
        <a:srgbClr val="B3B3B3"/>
      </a:accent3>
      <a:accent4>
        <a:srgbClr val="D4D4D4"/>
      </a:accent4>
      <a:accent5>
        <a:srgbClr val="F5F5F5"/>
      </a:accent5>
      <a:accent6>
        <a:srgbClr val="8F8F8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82889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44</Words>
  <Application>Microsoft Office PowerPoint</Application>
  <PresentationFormat>Custom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Monika Rohlik</cp:lastModifiedBy>
  <cp:revision>26</cp:revision>
  <dcterms:modified xsi:type="dcterms:W3CDTF">2019-10-30T12:29:22Z</dcterms:modified>
</cp:coreProperties>
</file>