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3" r:id="rId4"/>
    <p:sldId id="262" r:id="rId5"/>
    <p:sldId id="265" r:id="rId6"/>
    <p:sldId id="266" r:id="rId7"/>
    <p:sldId id="267" r:id="rId8"/>
    <p:sldId id="264" r:id="rId9"/>
    <p:sldId id="26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D54"/>
    <a:srgbClr val="4CB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34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8800" y="3689350"/>
            <a:ext cx="20726400" cy="4083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7772400"/>
            <a:ext cx="17068800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211220" y="1257808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51308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60452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69596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78740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7136" y="10296144"/>
            <a:ext cx="14634772" cy="209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SEMINARSKI RAD</a:t>
            </a:r>
            <a:endParaRPr kumimoji="0" lang="en-US" sz="1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1207008"/>
            <a:ext cx="8621908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Zaglavlje i podnožje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811905"/>
            <a:ext cx="4864608" cy="5567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" y="9379491"/>
            <a:ext cx="8017575" cy="3323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Grupa naredbi </a:t>
            </a: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r-HR" sz="7000" dirty="0" smtClean="0"/>
              <a:t>Zaglavlje i podnožje</a:t>
            </a: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(</a:t>
            </a:r>
            <a:r>
              <a:rPr kumimoji="0" lang="hr-HR" sz="7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Header &amp; Footer</a:t>
            </a: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)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606" y="3811905"/>
            <a:ext cx="15654734" cy="964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0072" y="4708475"/>
            <a:ext cx="13903802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Unos podataka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u sektore Zaglavlja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41306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1207008"/>
            <a:ext cx="9019453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Numeriranje</a:t>
            </a:r>
            <a:r>
              <a:rPr kumimoji="0" lang="hr-HR" sz="7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stranica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11738643"/>
            <a:ext cx="20932971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Odabir izgleda broja stranice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</a:t>
            </a: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u </a:t>
            </a:r>
            <a:r>
              <a:rPr kumimoji="0" lang="hr-HR" sz="7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Podnožju</a:t>
            </a: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dokumenta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695754"/>
            <a:ext cx="9180576" cy="87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6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91" y="1324927"/>
            <a:ext cx="20165894" cy="1153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1207008"/>
            <a:ext cx="10218499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Prilagođavanje margina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76555"/>
            <a:ext cx="7772400" cy="10745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4403" y="4238358"/>
            <a:ext cx="9432444" cy="4153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11195" y="8391449"/>
            <a:ext cx="12653460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Pomicanje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hr-HR" sz="700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Gornje (Top) 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 </a:t>
            </a:r>
            <a:r>
              <a:rPr kumimoji="0" lang="hr-HR" sz="700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Donje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(Bottom)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margine za 0,5 inča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74193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1207008"/>
            <a:ext cx="10016521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Orijentacija dokumenta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709860"/>
            <a:ext cx="8410176" cy="932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071" y="3959032"/>
            <a:ext cx="10860977" cy="8080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1385" y="11912692"/>
            <a:ext cx="4381965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OKOMITO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02327" y="11912691"/>
            <a:ext cx="5930466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VODORAVNO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15125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1207008"/>
            <a:ext cx="7772316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Umetanje simbola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7280" y="11331677"/>
            <a:ext cx="21854697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F68D54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UMETNI</a:t>
            </a: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hr-HR" sz="6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(</a:t>
            </a:r>
            <a:r>
              <a:rPr kumimoji="0" lang="hr-HR" sz="6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Insert</a:t>
            </a:r>
            <a:r>
              <a:rPr kumimoji="0" lang="hr-HR" sz="6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) </a:t>
            </a: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F68D54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SIMBOLI</a:t>
            </a: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kumimoji="0" lang="hr-HR" sz="6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(</a:t>
            </a:r>
            <a:r>
              <a:rPr kumimoji="0" lang="hr-HR" sz="6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Symbols</a:t>
            </a:r>
            <a:r>
              <a:rPr kumimoji="0" lang="hr-HR" sz="6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) </a:t>
            </a: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F68D54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SIMBOL</a:t>
            </a:r>
            <a:r>
              <a:rPr kumimoji="0" lang="hr-HR" sz="6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kumimoji="0" lang="hr-HR" sz="6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(</a:t>
            </a:r>
            <a:r>
              <a:rPr kumimoji="0" lang="hr-HR" sz="6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Symbol</a:t>
            </a:r>
            <a:r>
              <a:rPr kumimoji="0" lang="hr-HR" sz="6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)</a:t>
            </a:r>
            <a:endParaRPr kumimoji="0" lang="en-US" sz="6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6113513"/>
            <a:ext cx="5155117" cy="4529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973" y="2188871"/>
            <a:ext cx="8420100" cy="8453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650" y="3951432"/>
            <a:ext cx="4110037" cy="66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93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63" y="1281112"/>
            <a:ext cx="20807312" cy="1481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63" y="7086601"/>
            <a:ext cx="11287124" cy="5643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663" y="3801043"/>
            <a:ext cx="20384744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Pored svake rečenice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o micro:bitu ubaci emotikone</a:t>
            </a:r>
          </a:p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kao na slici.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2941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1207008"/>
            <a:ext cx="7172793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Ispis dokumenta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532281"/>
            <a:ext cx="17306925" cy="1031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11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78</Words>
  <Application>Microsoft Office PowerPoint</Application>
  <PresentationFormat>Custom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Monika Rohlik</cp:lastModifiedBy>
  <cp:revision>25</cp:revision>
  <dcterms:modified xsi:type="dcterms:W3CDTF">2019-10-30T14:44:10Z</dcterms:modified>
</cp:coreProperties>
</file>