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2" r:id="rId14"/>
    <p:sldId id="273" r:id="rId15"/>
    <p:sldId id="27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55"/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0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85" y="2607954"/>
            <a:ext cx="16067532" cy="107116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667001" y="361189"/>
            <a:ext cx="180213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Kakva bi trebala biti prezentacija</a:t>
            </a:r>
            <a:r>
              <a:rPr lang="hr-HR" sz="7000" dirty="0"/>
              <a:t> </a:t>
            </a:r>
            <a:r>
              <a:rPr lang="hr-HR" sz="7000" dirty="0" smtClean="0"/>
              <a:t>projekta ili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seminarskog rada?</a:t>
            </a:r>
            <a:endParaRPr kumimoji="0" lang="hr-HR" sz="70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07" y="896937"/>
            <a:ext cx="18242555" cy="11041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039" y="11938000"/>
            <a:ext cx="1021368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Umetanje tekstnog okvira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1733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3789" y="11938000"/>
            <a:ext cx="1091420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Tekst upisan u tekstni okvir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94" y="854573"/>
            <a:ext cx="18108391" cy="110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4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350" y="1244600"/>
            <a:ext cx="797108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b="1" dirty="0" smtClean="0"/>
              <a:t>UMETANJE SLIKA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50" y="3763962"/>
            <a:ext cx="4897850" cy="6166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5" y="2515174"/>
            <a:ext cx="23506835" cy="939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382" y="11913174"/>
            <a:ext cx="921501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Odabir slike s računala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0220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0695" y="11785601"/>
            <a:ext cx="782040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Kartica Oblikovanje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79" y="587762"/>
            <a:ext cx="18588037" cy="111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6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6179" y="11785601"/>
            <a:ext cx="452944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Stilovi slike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87" y="541340"/>
            <a:ext cx="18274225" cy="112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3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7748" y="11785601"/>
            <a:ext cx="9266315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Odabir slika s interneta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86" y="669978"/>
            <a:ext cx="17521237" cy="111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6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384" y="10533888"/>
            <a:ext cx="18126112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IZRADA PREZENTACIJA</a:t>
            </a:r>
            <a:endParaRPr kumimoji="0" lang="en-US" sz="1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5091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1" y="11850235"/>
            <a:ext cx="1802130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Početna stranica sustava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Office 365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6" y="334857"/>
            <a:ext cx="18116550" cy="11515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9651" y="3302000"/>
            <a:ext cx="1854200" cy="1676400"/>
          </a:xfrm>
          <a:prstGeom prst="rect">
            <a:avLst/>
          </a:prstGeom>
          <a:noFill/>
          <a:ln w="762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0984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1" y="11850235"/>
            <a:ext cx="1802130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Pokretanje programa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PowerPointa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4" y="331217"/>
            <a:ext cx="21262975" cy="115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4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3401" y="9107035"/>
            <a:ext cx="180213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Otvaranje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PowerPoint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datoteke iz servisa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One Drivea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3" y="2612872"/>
            <a:ext cx="23236236" cy="62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4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648973"/>
            <a:ext cx="18710275" cy="11887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01" y="708599"/>
            <a:ext cx="1051559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POWERPOINT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ONLINE</a:t>
            </a:r>
            <a:endParaRPr kumimoji="0" lang="hr-HR" sz="7000" b="1" i="1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2274" y="1064199"/>
            <a:ext cx="886460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E55"/>
                </a:solidFill>
                <a:effectLst/>
                <a:uFillTx/>
                <a:sym typeface="Helvetica"/>
              </a:rPr>
              <a:t>NASLOVNA TRAKA</a:t>
            </a:r>
            <a:endParaRPr kumimoji="0" lang="hr-HR" sz="7000" b="1" i="1" u="none" strike="noStrike" cap="none" spc="0" normalizeH="0" baseline="0" dirty="0" smtClean="0">
              <a:ln>
                <a:noFill/>
              </a:ln>
              <a:solidFill>
                <a:srgbClr val="F68E55"/>
              </a:solidFill>
              <a:effectLst/>
              <a:uFillTx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9974" y="4416999"/>
            <a:ext cx="88646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E55"/>
                </a:solidFill>
                <a:effectLst/>
                <a:uFillTx/>
                <a:sym typeface="Helvetica"/>
              </a:rPr>
              <a:t>KARTIČNI IZBORNICI</a:t>
            </a:r>
            <a:endParaRPr kumimoji="0" lang="hr-HR" sz="7000" b="1" i="1" u="none" strike="noStrike" cap="none" spc="0" normalizeH="0" baseline="0" dirty="0" smtClean="0">
              <a:ln>
                <a:noFill/>
              </a:ln>
              <a:solidFill>
                <a:srgbClr val="F68E55"/>
              </a:solidFill>
              <a:effectLst/>
              <a:uFillTx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8537" y="7411245"/>
            <a:ext cx="88646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E55"/>
                </a:solidFill>
                <a:effectLst/>
                <a:uFillTx/>
                <a:sym typeface="Helvetica"/>
              </a:rPr>
              <a:t>OKVIR SA SLAJDOVIMA</a:t>
            </a:r>
            <a:endParaRPr kumimoji="0" lang="hr-HR" sz="7000" b="1" i="1" u="none" strike="noStrike" cap="none" spc="0" normalizeH="0" baseline="0" dirty="0" smtClean="0">
              <a:ln>
                <a:noFill/>
              </a:ln>
              <a:solidFill>
                <a:srgbClr val="F68E55"/>
              </a:solidFill>
              <a:effectLst/>
              <a:uFillTx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55674" y="9558217"/>
            <a:ext cx="886460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E55"/>
                </a:solidFill>
                <a:effectLst/>
                <a:uFillTx/>
                <a:sym typeface="Helvetica"/>
              </a:rPr>
              <a:t>RADNA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E55"/>
                </a:solidFill>
                <a:effectLst/>
                <a:uFillTx/>
                <a:sym typeface="Helvetica"/>
              </a:rPr>
              <a:t>POVRŠINA</a:t>
            </a:r>
            <a:endParaRPr kumimoji="0" lang="hr-HR" sz="7000" b="1" i="1" u="none" strike="noStrike" cap="none" spc="0" normalizeH="0" baseline="0" dirty="0" smtClean="0">
              <a:ln>
                <a:noFill/>
              </a:ln>
              <a:solidFill>
                <a:srgbClr val="F68E55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0333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8" y="1230312"/>
            <a:ext cx="20358872" cy="1487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28" y="3068637"/>
            <a:ext cx="16063100" cy="963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18016" y="6760935"/>
            <a:ext cx="7620031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Raspored objekata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na slajdu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2871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15" y="1317624"/>
            <a:ext cx="21945847" cy="1034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7591" y="11658599"/>
            <a:ext cx="562429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Naslovni slajd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2216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66" y="1122362"/>
            <a:ext cx="17908747" cy="10815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0029" y="11938000"/>
            <a:ext cx="921501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Umetanje novog slajda</a:t>
            </a:r>
            <a:endParaRPr kumimoji="0" lang="en-US" sz="7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785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69</Words>
  <Application>Microsoft Office PowerPoint</Application>
  <PresentationFormat>Custom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28</cp:revision>
  <dcterms:modified xsi:type="dcterms:W3CDTF">2019-10-31T14:11:02Z</dcterms:modified>
</cp:coreProperties>
</file>