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B2D8"/>
    <a:srgbClr val="FFFFFF"/>
    <a:srgbClr val="F68E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wholeTbl>
    <a:band2H>
      <a:tcTxStyle/>
      <a:tcStyle>
        <a:tcBdr/>
        <a:fill>
          <a:solidFill>
            <a:schemeClr val="accent4">
              <a:lumOff val="8895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chemeClr val="accent2">
              <a:lumOff val="38138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34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555275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828891" latinLnBrk="0">
      <a:defRPr sz="1200">
        <a:latin typeface="+mn-lt"/>
        <a:ea typeface="+mn-ea"/>
        <a:cs typeface="+mn-cs"/>
        <a:sym typeface="Calibri"/>
      </a:defRPr>
    </a:lvl1pPr>
    <a:lvl2pPr indent="228600" defTabSz="1828891" latinLnBrk="0">
      <a:defRPr sz="1200">
        <a:latin typeface="+mn-lt"/>
        <a:ea typeface="+mn-ea"/>
        <a:cs typeface="+mn-cs"/>
        <a:sym typeface="Calibri"/>
      </a:defRPr>
    </a:lvl2pPr>
    <a:lvl3pPr indent="457200" defTabSz="1828891" latinLnBrk="0">
      <a:defRPr sz="1200">
        <a:latin typeface="+mn-lt"/>
        <a:ea typeface="+mn-ea"/>
        <a:cs typeface="+mn-cs"/>
        <a:sym typeface="Calibri"/>
      </a:defRPr>
    </a:lvl3pPr>
    <a:lvl4pPr indent="685800" defTabSz="1828891" latinLnBrk="0">
      <a:defRPr sz="1200">
        <a:latin typeface="+mn-lt"/>
        <a:ea typeface="+mn-ea"/>
        <a:cs typeface="+mn-cs"/>
        <a:sym typeface="Calibri"/>
      </a:defRPr>
    </a:lvl4pPr>
    <a:lvl5pPr indent="914400" defTabSz="1828891" latinLnBrk="0">
      <a:defRPr sz="1200">
        <a:latin typeface="+mn-lt"/>
        <a:ea typeface="+mn-ea"/>
        <a:cs typeface="+mn-cs"/>
        <a:sym typeface="Calibri"/>
      </a:defRPr>
    </a:lvl5pPr>
    <a:lvl6pPr indent="1143000" defTabSz="1828891" latinLnBrk="0">
      <a:defRPr sz="1200">
        <a:latin typeface="+mn-lt"/>
        <a:ea typeface="+mn-ea"/>
        <a:cs typeface="+mn-cs"/>
        <a:sym typeface="Calibri"/>
      </a:defRPr>
    </a:lvl6pPr>
    <a:lvl7pPr indent="1371600" defTabSz="1828891" latinLnBrk="0">
      <a:defRPr sz="1200">
        <a:latin typeface="+mn-lt"/>
        <a:ea typeface="+mn-ea"/>
        <a:cs typeface="+mn-cs"/>
        <a:sym typeface="Calibri"/>
      </a:defRPr>
    </a:lvl7pPr>
    <a:lvl8pPr indent="1600200" defTabSz="1828891" latinLnBrk="0">
      <a:defRPr sz="1200">
        <a:latin typeface="+mn-lt"/>
        <a:ea typeface="+mn-ea"/>
        <a:cs typeface="+mn-cs"/>
        <a:sym typeface="Calibri"/>
      </a:defRPr>
    </a:lvl8pPr>
    <a:lvl9pPr indent="1828800" defTabSz="1828891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828800" y="3689350"/>
            <a:ext cx="20726400" cy="4083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657600" y="7772400"/>
            <a:ext cx="17068800" cy="594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211220" y="12578081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51308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60452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69596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78740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8457" y="8544229"/>
            <a:ext cx="23172365" cy="3785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1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PRIPREMA ZA</a:t>
            </a:r>
          </a:p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1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PREDSTAVLJANJE PROJEKTA</a:t>
            </a:r>
            <a:endParaRPr kumimoji="0" lang="en-US" sz="1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746973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352" y="4058467"/>
            <a:ext cx="19942112" cy="53049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73296" y="9363456"/>
            <a:ext cx="10712224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Prozor Alata za izrezivanje</a:t>
            </a:r>
            <a:endParaRPr kumimoji="0" lang="en-US" sz="7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739837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577" y="1446334"/>
            <a:ext cx="19099720" cy="1132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777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674" y="748725"/>
            <a:ext cx="19487689" cy="115412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06368" y="12253402"/>
            <a:ext cx="11608302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Primjena Alata za izrezivanje</a:t>
            </a:r>
            <a:endParaRPr kumimoji="0" lang="en-US" sz="7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" name="Down Arrow 5"/>
          <p:cNvSpPr/>
          <p:nvPr/>
        </p:nvSpPr>
        <p:spPr>
          <a:xfrm rot="2700000">
            <a:off x="10878312" y="3472434"/>
            <a:ext cx="896112" cy="1719072"/>
          </a:xfrm>
          <a:prstGeom prst="downArrow">
            <a:avLst>
              <a:gd name="adj1" fmla="val 50000"/>
              <a:gd name="adj2" fmla="val 74490"/>
            </a:avLst>
          </a:prstGeom>
          <a:solidFill>
            <a:srgbClr val="F68E55"/>
          </a:solidFill>
          <a:ln w="25400" cap="flat">
            <a:solidFill>
              <a:srgbClr val="F68E5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46090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032" y="348614"/>
            <a:ext cx="18631281" cy="11774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6879" y="12122862"/>
            <a:ext cx="14001586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Označavanje ekrana za izrezivanje</a:t>
            </a:r>
            <a:endParaRPr kumimoji="0" lang="en-US" sz="7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882197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2943" y="10646276"/>
            <a:ext cx="5524906" cy="2246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Editor Alata</a:t>
            </a:r>
          </a:p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za izrezivanje</a:t>
            </a:r>
            <a:endParaRPr kumimoji="0" lang="en-US" sz="7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760" y="771097"/>
            <a:ext cx="10831544" cy="1212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296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1" y="244411"/>
            <a:ext cx="17334166" cy="128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65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13309" y="11811508"/>
            <a:ext cx="7668121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Dizajn prezentacije</a:t>
            </a:r>
            <a:endParaRPr kumimoji="0" lang="en-US" sz="7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72" y="231076"/>
            <a:ext cx="19029997" cy="11580432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8100000">
            <a:off x="6763513" y="1091185"/>
            <a:ext cx="896112" cy="1719072"/>
          </a:xfrm>
          <a:prstGeom prst="downArrow">
            <a:avLst>
              <a:gd name="adj1" fmla="val 50000"/>
              <a:gd name="adj2" fmla="val 74490"/>
            </a:avLst>
          </a:prstGeom>
          <a:solidFill>
            <a:srgbClr val="4CB2D8"/>
          </a:solidFill>
          <a:ln w="25400" cap="flat">
            <a:solidFill>
              <a:schemeClr val="accent3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145109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1" y="538162"/>
            <a:ext cx="16330612" cy="1254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449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07070"/>
      </a:accent1>
      <a:accent2>
        <a:srgbClr val="919191"/>
      </a:accent2>
      <a:accent3>
        <a:srgbClr val="B3B3B3"/>
      </a:accent3>
      <a:accent4>
        <a:srgbClr val="D4D4D4"/>
      </a:accent4>
      <a:accent5>
        <a:srgbClr val="F5F5F5"/>
      </a:accent5>
      <a:accent6>
        <a:srgbClr val="8F8F8F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07070"/>
      </a:accent1>
      <a:accent2>
        <a:srgbClr val="919191"/>
      </a:accent2>
      <a:accent3>
        <a:srgbClr val="B3B3B3"/>
      </a:accent3>
      <a:accent4>
        <a:srgbClr val="D4D4D4"/>
      </a:accent4>
      <a:accent5>
        <a:srgbClr val="F5F5F5"/>
      </a:accent5>
      <a:accent6>
        <a:srgbClr val="8F8F8F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22</Words>
  <Application>Microsoft Office PowerPoint</Application>
  <PresentationFormat>Custom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Monika Rohlik</cp:lastModifiedBy>
  <cp:revision>26</cp:revision>
  <dcterms:modified xsi:type="dcterms:W3CDTF">2019-11-04T09:37:14Z</dcterms:modified>
</cp:coreProperties>
</file>