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wholeTbl>
    <a:band2H>
      <a:tcTxStyle/>
      <a:tcStyle>
        <a:tcBdr/>
        <a:fill>
          <a:solidFill>
            <a:schemeClr val="accent4">
              <a:lumOff val="8895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2">
              <a:lumOff val="38138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34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91" latinLnBrk="0">
      <a:defRPr sz="1200">
        <a:latin typeface="+mn-lt"/>
        <a:ea typeface="+mn-ea"/>
        <a:cs typeface="+mn-cs"/>
        <a:sym typeface="Calibri"/>
      </a:defRPr>
    </a:lvl1pPr>
    <a:lvl2pPr indent="228600" defTabSz="1828891" latinLnBrk="0">
      <a:defRPr sz="1200">
        <a:latin typeface="+mn-lt"/>
        <a:ea typeface="+mn-ea"/>
        <a:cs typeface="+mn-cs"/>
        <a:sym typeface="Calibri"/>
      </a:defRPr>
    </a:lvl2pPr>
    <a:lvl3pPr indent="457200" defTabSz="1828891" latinLnBrk="0">
      <a:defRPr sz="1200">
        <a:latin typeface="+mn-lt"/>
        <a:ea typeface="+mn-ea"/>
        <a:cs typeface="+mn-cs"/>
        <a:sym typeface="Calibri"/>
      </a:defRPr>
    </a:lvl3pPr>
    <a:lvl4pPr indent="685800" defTabSz="1828891" latinLnBrk="0">
      <a:defRPr sz="1200">
        <a:latin typeface="+mn-lt"/>
        <a:ea typeface="+mn-ea"/>
        <a:cs typeface="+mn-cs"/>
        <a:sym typeface="Calibri"/>
      </a:defRPr>
    </a:lvl4pPr>
    <a:lvl5pPr indent="914400" defTabSz="1828891" latinLnBrk="0">
      <a:defRPr sz="1200">
        <a:latin typeface="+mn-lt"/>
        <a:ea typeface="+mn-ea"/>
        <a:cs typeface="+mn-cs"/>
        <a:sym typeface="Calibri"/>
      </a:defRPr>
    </a:lvl5pPr>
    <a:lvl6pPr indent="1143000" defTabSz="1828891" latinLnBrk="0">
      <a:defRPr sz="1200">
        <a:latin typeface="+mn-lt"/>
        <a:ea typeface="+mn-ea"/>
        <a:cs typeface="+mn-cs"/>
        <a:sym typeface="Calibri"/>
      </a:defRPr>
    </a:lvl6pPr>
    <a:lvl7pPr indent="1371600" defTabSz="1828891" latinLnBrk="0">
      <a:defRPr sz="1200">
        <a:latin typeface="+mn-lt"/>
        <a:ea typeface="+mn-ea"/>
        <a:cs typeface="+mn-cs"/>
        <a:sym typeface="Calibri"/>
      </a:defRPr>
    </a:lvl7pPr>
    <a:lvl8pPr indent="1600200" defTabSz="1828891" latinLnBrk="0">
      <a:defRPr sz="1200">
        <a:latin typeface="+mn-lt"/>
        <a:ea typeface="+mn-ea"/>
        <a:cs typeface="+mn-cs"/>
        <a:sym typeface="Calibri"/>
      </a:defRPr>
    </a:lvl8pPr>
    <a:lvl9pPr indent="1828800" defTabSz="182889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8800" y="3689350"/>
            <a:ext cx="20726400" cy="4083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657600" y="7772400"/>
            <a:ext cx="17068800" cy="594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211220" y="1257808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51308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60452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69596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78740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" y="0"/>
            <a:ext cx="20574000" cy="1371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2816" y="1920240"/>
            <a:ext cx="6081148" cy="2862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Mogu li se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informacije</a:t>
            </a:r>
            <a:endParaRPr lang="hr-HR" sz="6000" dirty="0"/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prenijeti zvukom?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57504" y="1920240"/>
            <a:ext cx="6376101" cy="3323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Možemo li 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umetnuti zvuk u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prezentaciju?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0576" y="8034528"/>
            <a:ext cx="4155942" cy="3785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Što nam je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6000" dirty="0" smtClean="0"/>
              <a:t>potrebno za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snimanje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6000" dirty="0" smtClean="0"/>
              <a:t>zvuka?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4697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0695" y="10719427"/>
            <a:ext cx="6275112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Brisanje</a:t>
            </a:r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zvučnog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zapisa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974" y="354756"/>
            <a:ext cx="12764534" cy="12611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047" y="354756"/>
            <a:ext cx="12680461" cy="124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54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2231" y="11832907"/>
            <a:ext cx="10861303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Spremanje </a:t>
            </a: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zvučnog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zapisa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975" y="541893"/>
            <a:ext cx="19081814" cy="11291014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-2700000">
            <a:off x="8259318" y="5997701"/>
            <a:ext cx="1078992" cy="1956816"/>
          </a:xfrm>
          <a:prstGeom prst="upArrow">
            <a:avLst>
              <a:gd name="adj1" fmla="val 50000"/>
              <a:gd name="adj2" fmla="val 73968"/>
            </a:avLst>
          </a:prstGeom>
          <a:solidFill>
            <a:srgbClr val="4CB2D8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9985" y="8186848"/>
            <a:ext cx="6425794" cy="1169547"/>
          </a:xfrm>
          <a:prstGeom prst="rect">
            <a:avLst/>
          </a:prstGeom>
          <a:noFill/>
          <a:ln w="57150" cap="flat">
            <a:solidFill>
              <a:srgbClr val="4CB2D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nastavak – m4a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84443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6320" y="10186416"/>
            <a:ext cx="14912092" cy="2092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SNIMANJE ZVUKA</a:t>
            </a:r>
            <a:endParaRPr kumimoji="0" lang="en-US" sz="1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13898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2345" y="11521440"/>
            <a:ext cx="9517986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Program </a:t>
            </a:r>
            <a:r>
              <a:rPr lang="hr-HR" sz="7000" b="1" dirty="0" smtClean="0"/>
              <a:t>Snimač glasa</a:t>
            </a:r>
            <a:endParaRPr kumimoji="0" lang="en-US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1" y="341589"/>
            <a:ext cx="11401234" cy="1117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72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124" y="11521440"/>
            <a:ext cx="22927106" cy="10926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6500" dirty="0" smtClean="0"/>
              <a:t>Snimanje, pauziranje snimanja i dodavanje markera ili oznaka</a:t>
            </a:r>
            <a:endParaRPr kumimoji="0" lang="en-US" sz="6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343" y="242405"/>
            <a:ext cx="11472667" cy="112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92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124" y="11120048"/>
            <a:ext cx="6116414" cy="2092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6500" dirty="0" smtClean="0"/>
              <a:t>Popis snimljenih</a:t>
            </a:r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5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zvučnih</a:t>
            </a:r>
            <a:r>
              <a:rPr kumimoji="0" lang="hr-HR" sz="65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zapisa</a:t>
            </a:r>
            <a:endParaRPr kumimoji="0" lang="en-US" sz="65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24" y="1324947"/>
            <a:ext cx="9935231" cy="9795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18" y="1324947"/>
            <a:ext cx="9963740" cy="9795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10718" y="11120048"/>
            <a:ext cx="8799841" cy="2092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6500" dirty="0" smtClean="0"/>
              <a:t>Primjer sadržaja popisa</a:t>
            </a:r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5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zvučnih zapisa</a:t>
            </a:r>
            <a:endParaRPr kumimoji="0" lang="en-US" sz="65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1764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495" y="10790491"/>
            <a:ext cx="8318940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Osnovni alati i glavni</a:t>
            </a:r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izbornik programa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176" y="782352"/>
            <a:ext cx="12445683" cy="125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02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495" y="10790491"/>
            <a:ext cx="6523577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Oznake na</a:t>
            </a:r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zvučnom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zapisu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692" y="790956"/>
            <a:ext cx="14531396" cy="120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11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22" y="1115567"/>
            <a:ext cx="11977382" cy="117692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495" y="10790491"/>
            <a:ext cx="9966827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Promjena naziva</a:t>
            </a:r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datoteke zvučnog zapisa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00933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847" y="9930955"/>
            <a:ext cx="6275112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Obrezivanje</a:t>
            </a:r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zvučnog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zapisa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744" y="458533"/>
            <a:ext cx="11784139" cy="130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73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72</Words>
  <Application>Microsoft Office PowerPoint</Application>
  <PresentationFormat>Custom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Monika Rohlik</cp:lastModifiedBy>
  <cp:revision>25</cp:revision>
  <dcterms:modified xsi:type="dcterms:W3CDTF">2019-11-04T11:11:04Z</dcterms:modified>
</cp:coreProperties>
</file>