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91" r:id="rId4"/>
    <p:sldId id="290" r:id="rId5"/>
    <p:sldId id="268" r:id="rId6"/>
    <p:sldId id="266" r:id="rId7"/>
    <p:sldId id="267" r:id="rId8"/>
    <p:sldId id="292" r:id="rId9"/>
    <p:sldId id="293" r:id="rId10"/>
    <p:sldId id="258" r:id="rId11"/>
    <p:sldId id="259" r:id="rId12"/>
    <p:sldId id="294" r:id="rId13"/>
    <p:sldId id="295" r:id="rId14"/>
    <p:sldId id="297" r:id="rId15"/>
    <p:sldId id="298" r:id="rId16"/>
    <p:sldId id="296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1F90B-56FF-42A6-B60C-157880AF3AED}" v="75" dt="2024-02-24T12:10:52.590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CA3243C1-AAFD-4064-B62D-9920209A9679}"/>
    <pc:docChg chg="custSel addSld delSld modSld sldOrd">
      <pc:chgData name="Mia Savrljuga" userId="29d020ba494f34ac" providerId="LiveId" clId="{CA3243C1-AAFD-4064-B62D-9920209A9679}" dt="2024-02-17T19:22:10.120" v="286"/>
      <pc:docMkLst>
        <pc:docMk/>
      </pc:docMkLst>
      <pc:sldChg chg="modSp mod">
        <pc:chgData name="Mia Savrljuga" userId="29d020ba494f34ac" providerId="LiveId" clId="{CA3243C1-AAFD-4064-B62D-9920209A9679}" dt="2024-02-17T18:55:44.960" v="14" actId="20577"/>
        <pc:sldMkLst>
          <pc:docMk/>
          <pc:sldMk cId="0" sldId="256"/>
        </pc:sldMkLst>
        <pc:spChg chg="mod">
          <ac:chgData name="Mia Savrljuga" userId="29d020ba494f34ac" providerId="LiveId" clId="{CA3243C1-AAFD-4064-B62D-9920209A9679}" dt="2024-02-17T18:55:44.960" v="14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49.934" v="236" actId="1076"/>
        <pc:sldMkLst>
          <pc:docMk/>
          <pc:sldMk cId="0" sldId="257"/>
        </pc:sldMkLst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2" creationId="{DF8752B8-297D-1EE3-6238-71941628F4A9}"/>
          </ac:spMkLst>
        </pc:spChg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3" creationId="{B7210892-08DC-3279-1517-234D9DA6DF1B}"/>
          </ac:spMkLst>
        </pc:spChg>
        <pc:spChg chg="mod">
          <ac:chgData name="Mia Savrljuga" userId="29d020ba494f34ac" providerId="LiveId" clId="{CA3243C1-AAFD-4064-B62D-9920209A9679}" dt="2024-02-17T19:16:49.934" v="236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57.644" v="238" actId="1076"/>
        <pc:sldMkLst>
          <pc:docMk/>
          <pc:sldMk cId="0" sldId="259"/>
        </pc:sldMkLst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2" creationId="{21C5B862-7E4E-9456-54A6-89BCD963A36D}"/>
          </ac:spMkLst>
        </pc:spChg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3" creationId="{01204BCD-0911-C683-FE3C-4B9C14126FEA}"/>
          </ac:spMkLst>
        </pc:spChg>
        <pc:spChg chg="mod">
          <ac:chgData name="Mia Savrljuga" userId="29d020ba494f34ac" providerId="LiveId" clId="{CA3243C1-AAFD-4064-B62D-9920209A9679}" dt="2024-02-17T19:16:57.644" v="238" actId="1076"/>
          <ac:spMkLst>
            <pc:docMk/>
            <pc:sldMk cId="0" sldId="259"/>
            <ac:spMk id="5" creationId="{00000000-0000-0000-0000-000000000000}"/>
          </ac:spMkLst>
        </pc:spChg>
      </pc:sldChg>
      <pc:sldChg chg="addSp modSp add">
        <pc:chgData name="Mia Savrljuga" userId="29d020ba494f34ac" providerId="LiveId" clId="{CA3243C1-AAFD-4064-B62D-9920209A9679}" dt="2024-02-17T19:16:59.206" v="239"/>
        <pc:sldMkLst>
          <pc:docMk/>
          <pc:sldMk cId="0" sldId="260"/>
        </pc:sldMkLst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3" creationId="{72A2E6BC-E0D6-7559-EC27-BB78D2E8B59B}"/>
          </ac:spMkLst>
        </pc:spChg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8" creationId="{B1EEFD13-572E-BE35-8532-31049078CE27}"/>
          </ac:spMkLst>
        </pc:spChg>
      </pc:sldChg>
      <pc:sldChg chg="addSp modSp add">
        <pc:chgData name="Mia Savrljuga" userId="29d020ba494f34ac" providerId="LiveId" clId="{CA3243C1-AAFD-4064-B62D-9920209A9679}" dt="2024-02-17T19:17:02.711" v="240"/>
        <pc:sldMkLst>
          <pc:docMk/>
          <pc:sldMk cId="0" sldId="261"/>
        </pc:sldMkLst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3" creationId="{7AFC3E40-A3CF-DE8A-F683-6E37622A31B0}"/>
          </ac:spMkLst>
        </pc:spChg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10" creationId="{43FE7514-A2F2-FD3C-2A50-AA96E211CA4D}"/>
          </ac:spMkLst>
        </pc:spChg>
      </pc:sldChg>
      <pc:sldChg chg="addSp delSp modSp add mod">
        <pc:chgData name="Mia Savrljuga" userId="29d020ba494f34ac" providerId="LiveId" clId="{CA3243C1-AAFD-4064-B62D-9920209A9679}" dt="2024-02-17T19:17:44.847" v="245" actId="21"/>
        <pc:sldMkLst>
          <pc:docMk/>
          <pc:sldMk cId="0" sldId="263"/>
        </pc:sldMkLst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3" creationId="{1B9E2420-6E21-CE43-DF91-48A6DC146AC3}"/>
          </ac:spMkLst>
        </pc:spChg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10" creationId="{F8DEC988-BA5B-2DB7-D256-D25C443C184F}"/>
          </ac:spMkLst>
        </pc:spChg>
        <pc:picChg chg="add del">
          <ac:chgData name="Mia Savrljuga" userId="29d020ba494f34ac" providerId="LiveId" clId="{CA3243C1-AAFD-4064-B62D-9920209A9679}" dt="2024-02-17T19:17:44.847" v="245" actId="21"/>
          <ac:picMkLst>
            <pc:docMk/>
            <pc:sldMk cId="0" sldId="263"/>
            <ac:picMk id="12" creationId="{2FF5EB96-741C-5006-DF7B-24CE6F0BE641}"/>
          </ac:picMkLst>
        </pc:picChg>
      </pc:sldChg>
      <pc:sldChg chg="addSp modSp add">
        <pc:chgData name="Mia Savrljuga" userId="29d020ba494f34ac" providerId="LiveId" clId="{CA3243C1-AAFD-4064-B62D-9920209A9679}" dt="2024-02-17T19:21:42.502" v="280"/>
        <pc:sldMkLst>
          <pc:docMk/>
          <pc:sldMk cId="0" sldId="264"/>
        </pc:sldMkLst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0" sldId="264"/>
            <ac:spMk id="2" creationId="{3F12A8DC-CCC6-EB95-7AD4-7439A372F7B3}"/>
          </ac:spMkLst>
        </pc:spChg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0" sldId="264"/>
            <ac:spMk id="3" creationId="{66A73680-7E99-21BD-C477-8B088DEE225A}"/>
          </ac:spMkLst>
        </pc:spChg>
      </pc:sldChg>
      <pc:sldChg chg="addSp modSp add">
        <pc:chgData name="Mia Savrljuga" userId="29d020ba494f34ac" providerId="LiveId" clId="{CA3243C1-AAFD-4064-B62D-9920209A9679}" dt="2024-02-17T19:21:44.509" v="281"/>
        <pc:sldMkLst>
          <pc:docMk/>
          <pc:sldMk cId="0" sldId="265"/>
        </pc:sldMkLst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2" creationId="{57E47109-9778-743B-3D5D-95E157025402}"/>
          </ac:spMkLst>
        </pc:spChg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3" creationId="{71CE9FA1-BDEC-80DF-0549-5FF057679DEB}"/>
          </ac:spMkLst>
        </pc:spChg>
      </pc:sldChg>
      <pc:sldChg chg="addSp modSp add">
        <pc:chgData name="Mia Savrljuga" userId="29d020ba494f34ac" providerId="LiveId" clId="{CA3243C1-AAFD-4064-B62D-9920209A9679}" dt="2024-02-17T19:21:54.103" v="284"/>
        <pc:sldMkLst>
          <pc:docMk/>
          <pc:sldMk cId="0" sldId="266"/>
        </pc:sldMkLst>
        <pc:spChg chg="add mod">
          <ac:chgData name="Mia Savrljuga" userId="29d020ba494f34ac" providerId="LiveId" clId="{CA3243C1-AAFD-4064-B62D-9920209A9679}" dt="2024-02-17T19:21:54.103" v="284"/>
          <ac:spMkLst>
            <pc:docMk/>
            <pc:sldMk cId="0" sldId="266"/>
            <ac:spMk id="2" creationId="{4FF5755F-8030-89C7-8372-5FA71BF36654}"/>
          </ac:spMkLst>
        </pc:spChg>
        <pc:spChg chg="add mod">
          <ac:chgData name="Mia Savrljuga" userId="29d020ba494f34ac" providerId="LiveId" clId="{CA3243C1-AAFD-4064-B62D-9920209A9679}" dt="2024-02-17T19:21:50.564" v="283"/>
          <ac:spMkLst>
            <pc:docMk/>
            <pc:sldMk cId="0" sldId="266"/>
            <ac:spMk id="3" creationId="{F87B6932-9D02-EA01-9BAC-B691ABAF2FF2}"/>
          </ac:spMkLst>
        </pc:spChg>
      </pc:sldChg>
      <pc:sldChg chg="addSp modSp add">
        <pc:chgData name="Mia Savrljuga" userId="29d020ba494f34ac" providerId="LiveId" clId="{CA3243C1-AAFD-4064-B62D-9920209A9679}" dt="2024-02-17T19:22:10.120" v="286"/>
        <pc:sldMkLst>
          <pc:docMk/>
          <pc:sldMk cId="0" sldId="267"/>
        </pc:sldMkLst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2" creationId="{4B5EDD72-B541-152E-0598-5ADF79A9E1BA}"/>
          </ac:spMkLst>
        </pc:spChg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4" creationId="{6E4586CA-08D0-2EFA-075E-94B04D0E4FFC}"/>
          </ac:spMkLst>
        </pc:spChg>
      </pc:sldChg>
      <pc:sldChg chg="addSp modSp add mod">
        <pc:chgData name="Mia Savrljuga" userId="29d020ba494f34ac" providerId="LiveId" clId="{CA3243C1-AAFD-4064-B62D-9920209A9679}" dt="2024-02-17T19:22:05.980" v="285" actId="1076"/>
        <pc:sldMkLst>
          <pc:docMk/>
          <pc:sldMk cId="0" sldId="268"/>
        </pc:sldMkLst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2" creationId="{D33848B3-F8D8-4559-A059-0A3577402E3C}"/>
          </ac:spMkLst>
        </pc:spChg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3" creationId="{C5EE0DD7-47BD-B1F2-17B6-7D116F0C1D28}"/>
          </ac:spMkLst>
        </pc:spChg>
        <pc:graphicFrameChg chg="mod">
          <ac:chgData name="Mia Savrljuga" userId="29d020ba494f34ac" providerId="LiveId" clId="{CA3243C1-AAFD-4064-B62D-9920209A9679}" dt="2024-02-17T19:22:05.980" v="285" actId="1076"/>
          <ac:graphicFrameMkLst>
            <pc:docMk/>
            <pc:sldMk cId="0" sldId="268"/>
            <ac:graphicFrameMk id="7" creationId="{00000000-0000-0000-0000-000000000000}"/>
          </ac:graphicFrameMkLst>
        </pc:graphicFrameChg>
      </pc:sldChg>
      <pc:sldChg chg="del">
        <pc:chgData name="Mia Savrljuga" userId="29d020ba494f34ac" providerId="LiveId" clId="{CA3243C1-AAFD-4064-B62D-9920209A9679}" dt="2024-02-17T18:55:47.810" v="15" actId="47"/>
        <pc:sldMkLst>
          <pc:docMk/>
          <pc:sldMk cId="2548732636" sldId="277"/>
        </pc:sldMkLst>
      </pc:sldChg>
      <pc:sldChg chg="addSp delSp modSp mod modAnim">
        <pc:chgData name="Mia Savrljuga" userId="29d020ba494f34ac" providerId="LiveId" clId="{CA3243C1-AAFD-4064-B62D-9920209A9679}" dt="2024-02-17T18:57:34.074" v="55"/>
        <pc:sldMkLst>
          <pc:docMk/>
          <pc:sldMk cId="2615169790" sldId="278"/>
        </pc:sldMkLst>
        <pc:spChg chg="mod">
          <ac:chgData name="Mia Savrljuga" userId="29d020ba494f34ac" providerId="LiveId" clId="{CA3243C1-AAFD-4064-B62D-9920209A9679}" dt="2024-02-17T18:56:01.034" v="34" actId="20577"/>
          <ac:spMkLst>
            <pc:docMk/>
            <pc:sldMk cId="2615169790" sldId="278"/>
            <ac:spMk id="2" creationId="{A84417C7-566D-AEA4-CD3D-5AE98A9E084F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7" creationId="{28CD1886-3D10-4A51-045E-81E028AA3CA7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8" creationId="{1FF5DEE5-B4D0-1A0A-08A1-A2C411619C25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9" creationId="{91392014-06AE-F13F-4511-C06098EF916C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0" creationId="{24FC6459-1865-EE6A-3F24-281A17C057D8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1" creationId="{87E823D5-A557-5FB3-C81D-2017FBF9B060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2" creationId="{943AC112-6DC9-E37B-24B0-FC95E8158189}"/>
          </ac:spMkLst>
        </pc:spChg>
        <pc:picChg chg="add mod modCrop">
          <ac:chgData name="Mia Savrljuga" userId="29d020ba494f34ac" providerId="LiveId" clId="{CA3243C1-AAFD-4064-B62D-9920209A9679}" dt="2024-02-17T18:57:11.286" v="54" actId="14100"/>
          <ac:picMkLst>
            <pc:docMk/>
            <pc:sldMk cId="2615169790" sldId="278"/>
            <ac:picMk id="4" creationId="{ACF49A9C-9255-6CE9-3189-0DB9B73EB54B}"/>
          </ac:picMkLst>
        </pc:picChg>
        <pc:picChg chg="del">
          <ac:chgData name="Mia Savrljuga" userId="29d020ba494f34ac" providerId="LiveId" clId="{CA3243C1-AAFD-4064-B62D-9920209A9679}" dt="2024-02-17T18:55:54.372" v="18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CA3243C1-AAFD-4064-B62D-9920209A9679}" dt="2024-02-17T18:55:50.821" v="16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CA3243C1-AAFD-4064-B62D-9920209A9679}" dt="2024-02-17T18:55:52.773" v="17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CA3243C1-AAFD-4064-B62D-9920209A9679}" dt="2024-02-17T18:56:04.102" v="35" actId="47"/>
        <pc:sldMkLst>
          <pc:docMk/>
          <pc:sldMk cId="334560455" sldId="279"/>
        </pc:sldMkLst>
      </pc:sldChg>
      <pc:sldChg chg="addSp modSp add mod ord modAnim">
        <pc:chgData name="Mia Savrljuga" userId="29d020ba494f34ac" providerId="LiveId" clId="{CA3243C1-AAFD-4064-B62D-9920209A9679}" dt="2024-02-17T19:05:58.092" v="133" actId="1076"/>
        <pc:sldMkLst>
          <pc:docMk/>
          <pc:sldMk cId="2309869457" sldId="279"/>
        </pc:sldMkLst>
        <pc:spChg chg="add mod">
          <ac:chgData name="Mia Savrljuga" userId="29d020ba494f34ac" providerId="LiveId" clId="{CA3243C1-AAFD-4064-B62D-9920209A9679}" dt="2024-02-17T19:05:17.369" v="117" actId="207"/>
          <ac:spMkLst>
            <pc:docMk/>
            <pc:sldMk cId="2309869457" sldId="279"/>
            <ac:spMk id="5" creationId="{4365B30A-0ED9-0BA7-379B-9BF06B5E22CE}"/>
          </ac:spMkLst>
        </pc:spChg>
        <pc:spChg chg="add mod">
          <ac:chgData name="Mia Savrljuga" userId="29d020ba494f34ac" providerId="LiveId" clId="{CA3243C1-AAFD-4064-B62D-9920209A9679}" dt="2024-02-17T19:05:58.092" v="133" actId="1076"/>
          <ac:spMkLst>
            <pc:docMk/>
            <pc:sldMk cId="2309869457" sldId="279"/>
            <ac:spMk id="7" creationId="{C4D20C56-29D9-53D0-4598-25CC0A10C445}"/>
          </ac:spMkLst>
        </pc:spChg>
        <pc:spChg chg="add mod">
          <ac:chgData name="Mia Savrljuga" userId="29d020ba494f34ac" providerId="LiveId" clId="{CA3243C1-AAFD-4064-B62D-9920209A9679}" dt="2024-02-17T19:05:51.243" v="130" actId="1076"/>
          <ac:spMkLst>
            <pc:docMk/>
            <pc:sldMk cId="2309869457" sldId="279"/>
            <ac:spMk id="8" creationId="{77AF19EC-18D2-3480-FEEA-351B25FCAB98}"/>
          </ac:spMkLst>
        </pc:spChg>
        <pc:spChg chg="add mod">
          <ac:chgData name="Mia Savrljuga" userId="29d020ba494f34ac" providerId="LiveId" clId="{CA3243C1-AAFD-4064-B62D-9920209A9679}" dt="2024-02-17T19:05:43.879" v="128" actId="1076"/>
          <ac:spMkLst>
            <pc:docMk/>
            <pc:sldMk cId="2309869457" sldId="279"/>
            <ac:spMk id="9" creationId="{56D94508-67E2-7757-8B1C-EE3CEBDF1A45}"/>
          </ac:spMkLst>
        </pc:spChg>
        <pc:spChg chg="add mod">
          <ac:chgData name="Mia Savrljuga" userId="29d020ba494f34ac" providerId="LiveId" clId="{CA3243C1-AAFD-4064-B62D-9920209A9679}" dt="2024-02-17T19:05:37.242" v="127" actId="1076"/>
          <ac:spMkLst>
            <pc:docMk/>
            <pc:sldMk cId="2309869457" sldId="279"/>
            <ac:spMk id="10" creationId="{90C9E765-49E7-1CCB-3708-173F359DFBD9}"/>
          </ac:spMkLst>
        </pc:spChg>
        <pc:spChg chg="add mod">
          <ac:chgData name="Mia Savrljuga" userId="29d020ba494f34ac" providerId="LiveId" clId="{CA3243C1-AAFD-4064-B62D-9920209A9679}" dt="2024-02-17T19:05:31.677" v="126" actId="1076"/>
          <ac:spMkLst>
            <pc:docMk/>
            <pc:sldMk cId="2309869457" sldId="279"/>
            <ac:spMk id="11" creationId="{982C9388-AD03-ED6B-24C0-B671DC6DA87D}"/>
          </ac:spMkLst>
        </pc:spChg>
        <pc:spChg chg="add mod">
          <ac:chgData name="Mia Savrljuga" userId="29d020ba494f34ac" providerId="LiveId" clId="{CA3243C1-AAFD-4064-B62D-9920209A9679}" dt="2024-02-17T19:05:29.195" v="125" actId="1076"/>
          <ac:spMkLst>
            <pc:docMk/>
            <pc:sldMk cId="2309869457" sldId="279"/>
            <ac:spMk id="12" creationId="{1AF914DA-A2DA-29AE-8D50-2E3B0A204C66}"/>
          </ac:spMkLst>
        </pc:spChg>
        <pc:picChg chg="add mod modCrop">
          <ac:chgData name="Mia Savrljuga" userId="29d020ba494f34ac" providerId="LiveId" clId="{CA3243C1-AAFD-4064-B62D-9920209A9679}" dt="2024-02-17T19:04:54.045" v="114" actId="14100"/>
          <ac:picMkLst>
            <pc:docMk/>
            <pc:sldMk cId="2309869457" sldId="279"/>
            <ac:picMk id="4" creationId="{CD2A7E6F-5F6A-CA88-D94A-D5BDE04E2CE8}"/>
          </ac:picMkLst>
        </pc:picChg>
      </pc:sldChg>
      <pc:sldChg chg="addSp modSp add mod ord">
        <pc:chgData name="Mia Savrljuga" userId="29d020ba494f34ac" providerId="LiveId" clId="{CA3243C1-AAFD-4064-B62D-9920209A9679}" dt="2024-02-17T19:00:37.923" v="78" actId="1076"/>
        <pc:sldMkLst>
          <pc:docMk/>
          <pc:sldMk cId="2713557513" sldId="280"/>
        </pc:sldMkLst>
        <pc:picChg chg="add mod">
          <ac:chgData name="Mia Savrljuga" userId="29d020ba494f34ac" providerId="LiveId" clId="{CA3243C1-AAFD-4064-B62D-9920209A9679}" dt="2024-02-17T19:00:37.923" v="78" actId="1076"/>
          <ac:picMkLst>
            <pc:docMk/>
            <pc:sldMk cId="2713557513" sldId="280"/>
            <ac:picMk id="4" creationId="{3DD73874-E9B7-7141-CD9C-A849EE64B56B}"/>
          </ac:picMkLst>
        </pc:picChg>
      </pc:sldChg>
      <pc:sldChg chg="del">
        <pc:chgData name="Mia Savrljuga" userId="29d020ba494f34ac" providerId="LiveId" clId="{CA3243C1-AAFD-4064-B62D-9920209A9679}" dt="2024-02-17T18:56:05.571" v="37" actId="47"/>
        <pc:sldMkLst>
          <pc:docMk/>
          <pc:sldMk cId="3192638356" sldId="280"/>
        </pc:sldMkLst>
      </pc:sldChg>
      <pc:sldChg chg="del">
        <pc:chgData name="Mia Savrljuga" userId="29d020ba494f34ac" providerId="LiveId" clId="{CA3243C1-AAFD-4064-B62D-9920209A9679}" dt="2024-02-17T18:56:04.752" v="36" actId="47"/>
        <pc:sldMkLst>
          <pc:docMk/>
          <pc:sldMk cId="1171072425" sldId="281"/>
        </pc:sldMkLst>
      </pc:sldChg>
      <pc:sldChg chg="addSp modSp add mod modAnim">
        <pc:chgData name="Mia Savrljuga" userId="29d020ba494f34ac" providerId="LiveId" clId="{CA3243C1-AAFD-4064-B62D-9920209A9679}" dt="2024-02-17T19:08:53.968" v="182" actId="1076"/>
        <pc:sldMkLst>
          <pc:docMk/>
          <pc:sldMk cId="3463482935" sldId="281"/>
        </pc:sldMkLst>
        <pc:spChg chg="add mod">
          <ac:chgData name="Mia Savrljuga" userId="29d020ba494f34ac" providerId="LiveId" clId="{CA3243C1-AAFD-4064-B62D-9920209A9679}" dt="2024-02-17T19:08:35.017" v="172" actId="1076"/>
          <ac:spMkLst>
            <pc:docMk/>
            <pc:sldMk cId="3463482935" sldId="281"/>
            <ac:spMk id="3" creationId="{3666B2F5-5B4C-BF50-C599-EF008EBBAA84}"/>
          </ac:spMkLst>
        </pc:spChg>
        <pc:spChg chg="add mod">
          <ac:chgData name="Mia Savrljuga" userId="29d020ba494f34ac" providerId="LiveId" clId="{CA3243C1-AAFD-4064-B62D-9920209A9679}" dt="2024-02-17T19:08:39.771" v="174" actId="1076"/>
          <ac:spMkLst>
            <pc:docMk/>
            <pc:sldMk cId="3463482935" sldId="281"/>
            <ac:spMk id="4" creationId="{C66E3E49-8220-2E0C-3346-EDFE38B45AB9}"/>
          </ac:spMkLst>
        </pc:spChg>
        <pc:spChg chg="add mod">
          <ac:chgData name="Mia Savrljuga" userId="29d020ba494f34ac" providerId="LiveId" clId="{CA3243C1-AAFD-4064-B62D-9920209A9679}" dt="2024-02-17T19:08:44.352" v="176" actId="1076"/>
          <ac:spMkLst>
            <pc:docMk/>
            <pc:sldMk cId="3463482935" sldId="281"/>
            <ac:spMk id="7" creationId="{E5BF8F5E-36FE-7F9A-BA74-898B7403F1E7}"/>
          </ac:spMkLst>
        </pc:spChg>
        <pc:spChg chg="add mod">
          <ac:chgData name="Mia Savrljuga" userId="29d020ba494f34ac" providerId="LiveId" clId="{CA3243C1-AAFD-4064-B62D-9920209A9679}" dt="2024-02-17T19:08:47.342" v="178" actId="1076"/>
          <ac:spMkLst>
            <pc:docMk/>
            <pc:sldMk cId="3463482935" sldId="281"/>
            <ac:spMk id="8" creationId="{5456DF48-DCC5-DAFB-3556-12D14D08249F}"/>
          </ac:spMkLst>
        </pc:spChg>
        <pc:spChg chg="add mod">
          <ac:chgData name="Mia Savrljuga" userId="29d020ba494f34ac" providerId="LiveId" clId="{CA3243C1-AAFD-4064-B62D-9920209A9679}" dt="2024-02-17T19:08:51.096" v="180" actId="1076"/>
          <ac:spMkLst>
            <pc:docMk/>
            <pc:sldMk cId="3463482935" sldId="281"/>
            <ac:spMk id="9" creationId="{5170CC0D-B62B-E0C6-FB1A-6292EF807412}"/>
          </ac:spMkLst>
        </pc:spChg>
        <pc:spChg chg="add mod">
          <ac:chgData name="Mia Savrljuga" userId="29d020ba494f34ac" providerId="LiveId" clId="{CA3243C1-AAFD-4064-B62D-9920209A9679}" dt="2024-02-17T19:08:53.968" v="182" actId="1076"/>
          <ac:spMkLst>
            <pc:docMk/>
            <pc:sldMk cId="3463482935" sldId="281"/>
            <ac:spMk id="10" creationId="{95E86388-5783-A184-51D0-85F750624448}"/>
          </ac:spMkLst>
        </pc:spChg>
        <pc:picChg chg="add mod">
          <ac:chgData name="Mia Savrljuga" userId="29d020ba494f34ac" providerId="LiveId" clId="{CA3243C1-AAFD-4064-B62D-9920209A9679}" dt="2024-02-17T19:08:05.948" v="163" actId="14100"/>
          <ac:picMkLst>
            <pc:docMk/>
            <pc:sldMk cId="3463482935" sldId="281"/>
            <ac:picMk id="5" creationId="{2AE28B80-E093-EDB0-F9B2-23FAFD2B72F0}"/>
          </ac:picMkLst>
        </pc:picChg>
      </pc:sldChg>
      <pc:sldChg chg="addSp modSp add mod">
        <pc:chgData name="Mia Savrljuga" userId="29d020ba494f34ac" providerId="LiveId" clId="{CA3243C1-AAFD-4064-B62D-9920209A9679}" dt="2024-02-17T19:10:13.031" v="187" actId="14100"/>
        <pc:sldMkLst>
          <pc:docMk/>
          <pc:sldMk cId="18139469" sldId="282"/>
        </pc:sldMkLst>
        <pc:picChg chg="add mod modCrop">
          <ac:chgData name="Mia Savrljuga" userId="29d020ba494f34ac" providerId="LiveId" clId="{CA3243C1-AAFD-4064-B62D-9920209A9679}" dt="2024-02-17T19:10:13.031" v="187" actId="14100"/>
          <ac:picMkLst>
            <pc:docMk/>
            <pc:sldMk cId="18139469" sldId="282"/>
            <ac:picMk id="4" creationId="{7A59C398-BE67-1EE7-3D3F-B15008270A46}"/>
          </ac:picMkLst>
        </pc:picChg>
      </pc:sldChg>
      <pc:sldChg chg="del">
        <pc:chgData name="Mia Savrljuga" userId="29d020ba494f34ac" providerId="LiveId" clId="{CA3243C1-AAFD-4064-B62D-9920209A9679}" dt="2024-02-17T18:56:06.161" v="38" actId="47"/>
        <pc:sldMkLst>
          <pc:docMk/>
          <pc:sldMk cId="2745212281" sldId="282"/>
        </pc:sldMkLst>
      </pc:sldChg>
      <pc:sldChg chg="del">
        <pc:chgData name="Mia Savrljuga" userId="29d020ba494f34ac" providerId="LiveId" clId="{CA3243C1-AAFD-4064-B62D-9920209A9679}" dt="2024-02-17T18:56:06.717" v="39" actId="47"/>
        <pc:sldMkLst>
          <pc:docMk/>
          <pc:sldMk cId="96066004" sldId="283"/>
        </pc:sldMkLst>
      </pc:sldChg>
      <pc:sldChg chg="addSp modSp add mod modAnim">
        <pc:chgData name="Mia Savrljuga" userId="29d020ba494f34ac" providerId="LiveId" clId="{CA3243C1-AAFD-4064-B62D-9920209A9679}" dt="2024-02-17T18:59:13.537" v="70"/>
        <pc:sldMkLst>
          <pc:docMk/>
          <pc:sldMk cId="2962926270" sldId="283"/>
        </pc:sldMkLst>
        <pc:spChg chg="add mod">
          <ac:chgData name="Mia Savrljuga" userId="29d020ba494f34ac" providerId="LiveId" clId="{CA3243C1-AAFD-4064-B62D-9920209A9679}" dt="2024-02-17T18:59:08.977" v="69" actId="1076"/>
          <ac:spMkLst>
            <pc:docMk/>
            <pc:sldMk cId="2962926270" sldId="283"/>
            <ac:spMk id="7" creationId="{E41AF0DD-03E5-442B-0740-0EAFDA83E70C}"/>
          </ac:spMkLst>
        </pc:spChg>
        <pc:picChg chg="mod modCrop">
          <ac:chgData name="Mia Savrljuga" userId="29d020ba494f34ac" providerId="LiveId" clId="{CA3243C1-AAFD-4064-B62D-9920209A9679}" dt="2024-02-17T18:58:15.059" v="61" actId="1076"/>
          <ac:picMkLst>
            <pc:docMk/>
            <pc:sldMk cId="2962926270" sldId="283"/>
            <ac:picMk id="4" creationId="{DBF39E61-14C5-D1D1-853B-5D371DF53F3A}"/>
          </ac:picMkLst>
        </pc:picChg>
        <pc:picChg chg="add mod">
          <ac:chgData name="Mia Savrljuga" userId="29d020ba494f34ac" providerId="LiveId" clId="{CA3243C1-AAFD-4064-B62D-9920209A9679}" dt="2024-02-17T18:58:48.901" v="65" actId="14100"/>
          <ac:picMkLst>
            <pc:docMk/>
            <pc:sldMk cId="2962926270" sldId="283"/>
            <ac:picMk id="5" creationId="{E4926B86-5A67-0728-B09F-E2535D7C1837}"/>
          </ac:picMkLst>
        </pc:picChg>
      </pc:sldChg>
      <pc:sldChg chg="addSp modSp add mod">
        <pc:chgData name="Mia Savrljuga" userId="29d020ba494f34ac" providerId="LiveId" clId="{CA3243C1-AAFD-4064-B62D-9920209A9679}" dt="2024-02-17T19:02:35.874" v="100"/>
        <pc:sldMkLst>
          <pc:docMk/>
          <pc:sldMk cId="2370878095" sldId="284"/>
        </pc:sldMkLst>
        <pc:picChg chg="add mod modCrop">
          <ac:chgData name="Mia Savrljuga" userId="29d020ba494f34ac" providerId="LiveId" clId="{CA3243C1-AAFD-4064-B62D-9920209A9679}" dt="2024-02-17T19:01:57.295" v="97" actId="1076"/>
          <ac:picMkLst>
            <pc:docMk/>
            <pc:sldMk cId="2370878095" sldId="284"/>
            <ac:picMk id="3" creationId="{2C669370-DE17-BD19-DFC6-B3D645174654}"/>
          </ac:picMkLst>
        </pc:picChg>
        <pc:picChg chg="mod modCrop">
          <ac:chgData name="Mia Savrljuga" userId="29d020ba494f34ac" providerId="LiveId" clId="{CA3243C1-AAFD-4064-B62D-9920209A9679}" dt="2024-02-17T19:01:52.628" v="95" actId="1076"/>
          <ac:picMkLst>
            <pc:docMk/>
            <pc:sldMk cId="2370878095" sldId="284"/>
            <ac:picMk id="4" creationId="{21349235-CEE5-25DD-B531-FE2DE07E8FBD}"/>
          </ac:picMkLst>
        </pc:picChg>
        <pc:picChg chg="add mod">
          <ac:chgData name="Mia Savrljuga" userId="29d020ba494f34ac" providerId="LiveId" clId="{CA3243C1-AAFD-4064-B62D-9920209A9679}" dt="2024-02-17T19:02:35.874" v="100"/>
          <ac:picMkLst>
            <pc:docMk/>
            <pc:sldMk cId="2370878095" sldId="284"/>
            <ac:picMk id="7" creationId="{FAFC1A6C-0EEB-BB61-8F26-038CD187EF72}"/>
          </ac:picMkLst>
        </pc:picChg>
      </pc:sldChg>
      <pc:sldChg chg="del">
        <pc:chgData name="Mia Savrljuga" userId="29d020ba494f34ac" providerId="LiveId" clId="{CA3243C1-AAFD-4064-B62D-9920209A9679}" dt="2024-02-17T18:56:07.248" v="40" actId="47"/>
        <pc:sldMkLst>
          <pc:docMk/>
          <pc:sldMk cId="4002695339" sldId="284"/>
        </pc:sldMkLst>
      </pc:sldChg>
      <pc:sldChg chg="addSp modSp add mod modAnim">
        <pc:chgData name="Mia Savrljuga" userId="29d020ba494f34ac" providerId="LiveId" clId="{CA3243C1-AAFD-4064-B62D-9920209A9679}" dt="2024-02-17T19:03:53.749" v="109"/>
        <pc:sldMkLst>
          <pc:docMk/>
          <pc:sldMk cId="835476995" sldId="285"/>
        </pc:sldMkLst>
        <pc:picChg chg="add mod">
          <ac:chgData name="Mia Savrljuga" userId="29d020ba494f34ac" providerId="LiveId" clId="{CA3243C1-AAFD-4064-B62D-9920209A9679}" dt="2024-02-17T19:03:09.763" v="105"/>
          <ac:picMkLst>
            <pc:docMk/>
            <pc:sldMk cId="835476995" sldId="285"/>
            <ac:picMk id="3" creationId="{23A700D0-E4EE-0E6E-66D6-B54F5DC480F3}"/>
          </ac:picMkLst>
        </pc:picChg>
        <pc:picChg chg="mod modCrop">
          <ac:chgData name="Mia Savrljuga" userId="29d020ba494f34ac" providerId="LiveId" clId="{CA3243C1-AAFD-4064-B62D-9920209A9679}" dt="2024-02-17T19:02:59.062" v="104" actId="14100"/>
          <ac:picMkLst>
            <pc:docMk/>
            <pc:sldMk cId="835476995" sldId="285"/>
            <ac:picMk id="4" creationId="{50C9870A-CFBD-97EB-38D2-AB3536749837}"/>
          </ac:picMkLst>
        </pc:picChg>
        <pc:picChg chg="add mod">
          <ac:chgData name="Mia Savrljuga" userId="29d020ba494f34ac" providerId="LiveId" clId="{CA3243C1-AAFD-4064-B62D-9920209A9679}" dt="2024-02-17T19:03:50.370" v="108" actId="14100"/>
          <ac:picMkLst>
            <pc:docMk/>
            <pc:sldMk cId="835476995" sldId="285"/>
            <ac:picMk id="7" creationId="{395A8605-8161-58B2-B48C-034D758083B7}"/>
          </ac:picMkLst>
        </pc:picChg>
      </pc:sldChg>
      <pc:sldChg chg="del">
        <pc:chgData name="Mia Savrljuga" userId="29d020ba494f34ac" providerId="LiveId" clId="{CA3243C1-AAFD-4064-B62D-9920209A9679}" dt="2024-02-17T18:56:07.884" v="41" actId="47"/>
        <pc:sldMkLst>
          <pc:docMk/>
          <pc:sldMk cId="1559982231" sldId="285"/>
        </pc:sldMkLst>
      </pc:sldChg>
      <pc:sldChg chg="del">
        <pc:chgData name="Mia Savrljuga" userId="29d020ba494f34ac" providerId="LiveId" clId="{CA3243C1-AAFD-4064-B62D-9920209A9679}" dt="2024-02-17T18:56:08.494" v="42" actId="47"/>
        <pc:sldMkLst>
          <pc:docMk/>
          <pc:sldMk cId="2506263048" sldId="286"/>
        </pc:sldMkLst>
      </pc:sldChg>
      <pc:sldChg chg="addSp modSp add mod modAnim">
        <pc:chgData name="Mia Savrljuga" userId="29d020ba494f34ac" providerId="LiveId" clId="{CA3243C1-AAFD-4064-B62D-9920209A9679}" dt="2024-02-17T19:07:05.225" v="152" actId="1076"/>
        <pc:sldMkLst>
          <pc:docMk/>
          <pc:sldMk cId="3569211807" sldId="286"/>
        </pc:sldMkLst>
        <pc:spChg chg="add mod">
          <ac:chgData name="Mia Savrljuga" userId="29d020ba494f34ac" providerId="LiveId" clId="{CA3243C1-AAFD-4064-B62D-9920209A9679}" dt="2024-02-17T19:06:49.269" v="144" actId="1076"/>
          <ac:spMkLst>
            <pc:docMk/>
            <pc:sldMk cId="3569211807" sldId="286"/>
            <ac:spMk id="3" creationId="{58302A80-729C-516C-9B14-8AD47D4DC8CD}"/>
          </ac:spMkLst>
        </pc:spChg>
        <pc:spChg chg="add mod">
          <ac:chgData name="Mia Savrljuga" userId="29d020ba494f34ac" providerId="LiveId" clId="{CA3243C1-AAFD-4064-B62D-9920209A9679}" dt="2024-02-17T19:07:05.225" v="152" actId="1076"/>
          <ac:spMkLst>
            <pc:docMk/>
            <pc:sldMk cId="3569211807" sldId="286"/>
            <ac:spMk id="5" creationId="{7DCC9534-0DF7-4281-B116-13FAFEA73F92}"/>
          </ac:spMkLst>
        </pc:spChg>
        <pc:spChg chg="add mod">
          <ac:chgData name="Mia Savrljuga" userId="29d020ba494f34ac" providerId="LiveId" clId="{CA3243C1-AAFD-4064-B62D-9920209A9679}" dt="2024-02-17T19:07:03.044" v="151" actId="1076"/>
          <ac:spMkLst>
            <pc:docMk/>
            <pc:sldMk cId="3569211807" sldId="286"/>
            <ac:spMk id="7" creationId="{DA112739-3E43-2BB4-8CD0-CD72FDE8DC2C}"/>
          </ac:spMkLst>
        </pc:spChg>
        <pc:spChg chg="add mod">
          <ac:chgData name="Mia Savrljuga" userId="29d020ba494f34ac" providerId="LiveId" clId="{CA3243C1-AAFD-4064-B62D-9920209A9679}" dt="2024-02-17T19:07:00.529" v="150" actId="1076"/>
          <ac:spMkLst>
            <pc:docMk/>
            <pc:sldMk cId="3569211807" sldId="286"/>
            <ac:spMk id="8" creationId="{95FAB1F8-C39C-B8B8-A8BB-2DFEAC72F5C4}"/>
          </ac:spMkLst>
        </pc:spChg>
        <pc:spChg chg="add mod">
          <ac:chgData name="Mia Savrljuga" userId="29d020ba494f34ac" providerId="LiveId" clId="{CA3243C1-AAFD-4064-B62D-9920209A9679}" dt="2024-02-17T19:06:56.444" v="149" actId="1076"/>
          <ac:spMkLst>
            <pc:docMk/>
            <pc:sldMk cId="3569211807" sldId="286"/>
            <ac:spMk id="9" creationId="{56755AE2-C53C-C0C2-FF0A-408A5284FB98}"/>
          </ac:spMkLst>
        </pc:spChg>
        <pc:picChg chg="mod modCrop">
          <ac:chgData name="Mia Savrljuga" userId="29d020ba494f34ac" providerId="LiveId" clId="{CA3243C1-AAFD-4064-B62D-9920209A9679}" dt="2024-02-17T19:06:33.476" v="140" actId="14100"/>
          <ac:picMkLst>
            <pc:docMk/>
            <pc:sldMk cId="3569211807" sldId="286"/>
            <ac:picMk id="4" creationId="{8F547E43-51D7-87E3-61E5-4F54B818D449}"/>
          </ac:picMkLst>
        </pc:picChg>
      </pc:sldChg>
      <pc:sldChg chg="del">
        <pc:chgData name="Mia Savrljuga" userId="29d020ba494f34ac" providerId="LiveId" clId="{CA3243C1-AAFD-4064-B62D-9920209A9679}" dt="2024-02-17T18:56:09.370" v="43" actId="47"/>
        <pc:sldMkLst>
          <pc:docMk/>
          <pc:sldMk cId="3004499546" sldId="287"/>
        </pc:sldMkLst>
      </pc:sldChg>
      <pc:sldChg chg="addSp delSp modSp add mod modAnim">
        <pc:chgData name="Mia Savrljuga" userId="29d020ba494f34ac" providerId="LiveId" clId="{CA3243C1-AAFD-4064-B62D-9920209A9679}" dt="2024-02-17T19:08:23.956" v="169" actId="14100"/>
        <pc:sldMkLst>
          <pc:docMk/>
          <pc:sldMk cId="3136969038" sldId="287"/>
        </pc:sldMkLst>
        <pc:spChg chg="add mod">
          <ac:chgData name="Mia Savrljuga" userId="29d020ba494f34ac" providerId="LiveId" clId="{CA3243C1-AAFD-4064-B62D-9920209A9679}" dt="2024-02-17T19:08:18.467" v="166" actId="14100"/>
          <ac:spMkLst>
            <pc:docMk/>
            <pc:sldMk cId="3136969038" sldId="287"/>
            <ac:spMk id="7" creationId="{6A6B4F4D-0C87-7B45-48E0-8601AF4E82A1}"/>
          </ac:spMkLst>
        </pc:spChg>
        <pc:spChg chg="add mod">
          <ac:chgData name="Mia Savrljuga" userId="29d020ba494f34ac" providerId="LiveId" clId="{CA3243C1-AAFD-4064-B62D-9920209A9679}" dt="2024-02-17T19:08:23.956" v="169" actId="14100"/>
          <ac:spMkLst>
            <pc:docMk/>
            <pc:sldMk cId="3136969038" sldId="287"/>
            <ac:spMk id="8" creationId="{F3F8FDE6-895C-B209-A226-6341CC0DDFA8}"/>
          </ac:spMkLst>
        </pc:spChg>
        <pc:picChg chg="mod modCrop">
          <ac:chgData name="Mia Savrljuga" userId="29d020ba494f34ac" providerId="LiveId" clId="{CA3243C1-AAFD-4064-B62D-9920209A9679}" dt="2024-02-17T19:07:18.350" v="155" actId="14100"/>
          <ac:picMkLst>
            <pc:docMk/>
            <pc:sldMk cId="3136969038" sldId="287"/>
            <ac:picMk id="4" creationId="{F6648908-132A-1AA3-7EE7-9023EF91D591}"/>
          </ac:picMkLst>
        </pc:picChg>
        <pc:picChg chg="add del mod">
          <ac:chgData name="Mia Savrljuga" userId="29d020ba494f34ac" providerId="LiveId" clId="{CA3243C1-AAFD-4064-B62D-9920209A9679}" dt="2024-02-17T19:07:53.325" v="159" actId="21"/>
          <ac:picMkLst>
            <pc:docMk/>
            <pc:sldMk cId="3136969038" sldId="287"/>
            <ac:picMk id="5" creationId="{2AE28B80-E093-EDB0-F9B2-23FAFD2B72F0}"/>
          </ac:picMkLst>
        </pc:picChg>
      </pc:sldChg>
      <pc:sldChg chg="del">
        <pc:chgData name="Mia Savrljuga" userId="29d020ba494f34ac" providerId="LiveId" clId="{CA3243C1-AAFD-4064-B62D-9920209A9679}" dt="2024-02-17T18:56:10.139" v="44" actId="47"/>
        <pc:sldMkLst>
          <pc:docMk/>
          <pc:sldMk cId="875580679" sldId="288"/>
        </pc:sldMkLst>
      </pc:sldChg>
      <pc:sldChg chg="addSp modSp add mod modAnim">
        <pc:chgData name="Mia Savrljuga" userId="29d020ba494f34ac" providerId="LiveId" clId="{CA3243C1-AAFD-4064-B62D-9920209A9679}" dt="2024-02-17T19:12:40.352" v="211" actId="1076"/>
        <pc:sldMkLst>
          <pc:docMk/>
          <pc:sldMk cId="3228365085" sldId="288"/>
        </pc:sldMkLst>
        <pc:spChg chg="add mod">
          <ac:chgData name="Mia Savrljuga" userId="29d020ba494f34ac" providerId="LiveId" clId="{CA3243C1-AAFD-4064-B62D-9920209A9679}" dt="2024-02-17T19:12:40.352" v="211" actId="1076"/>
          <ac:spMkLst>
            <pc:docMk/>
            <pc:sldMk cId="3228365085" sldId="288"/>
            <ac:spMk id="5" creationId="{1AC577FA-ACF2-3BD1-40FC-F961491541FD}"/>
          </ac:spMkLst>
        </pc:spChg>
        <pc:spChg chg="add mod">
          <ac:chgData name="Mia Savrljuga" userId="29d020ba494f34ac" providerId="LiveId" clId="{CA3243C1-AAFD-4064-B62D-9920209A9679}" dt="2024-02-17T19:12:37.978" v="210" actId="1076"/>
          <ac:spMkLst>
            <pc:docMk/>
            <pc:sldMk cId="3228365085" sldId="288"/>
            <ac:spMk id="7" creationId="{07D0CFA8-1334-63E1-4F0D-1D4AFF34C9A5}"/>
          </ac:spMkLst>
        </pc:spChg>
        <pc:spChg chg="add mod">
          <ac:chgData name="Mia Savrljuga" userId="29d020ba494f34ac" providerId="LiveId" clId="{CA3243C1-AAFD-4064-B62D-9920209A9679}" dt="2024-02-17T19:12:35.433" v="209" actId="1076"/>
          <ac:spMkLst>
            <pc:docMk/>
            <pc:sldMk cId="3228365085" sldId="288"/>
            <ac:spMk id="8" creationId="{6265794E-412F-5240-74A0-6AC0F3049799}"/>
          </ac:spMkLst>
        </pc:spChg>
        <pc:spChg chg="add mod">
          <ac:chgData name="Mia Savrljuga" userId="29d020ba494f34ac" providerId="LiveId" clId="{CA3243C1-AAFD-4064-B62D-9920209A9679}" dt="2024-02-17T19:12:33.087" v="208" actId="1076"/>
          <ac:spMkLst>
            <pc:docMk/>
            <pc:sldMk cId="3228365085" sldId="288"/>
            <ac:spMk id="9" creationId="{658A17E0-1FC1-91EA-481B-EE397E314EF7}"/>
          </ac:spMkLst>
        </pc:spChg>
        <pc:picChg chg="add mod">
          <ac:chgData name="Mia Savrljuga" userId="29d020ba494f34ac" providerId="LiveId" clId="{CA3243C1-AAFD-4064-B62D-9920209A9679}" dt="2024-02-17T19:12:05.203" v="199" actId="1076"/>
          <ac:picMkLst>
            <pc:docMk/>
            <pc:sldMk cId="3228365085" sldId="288"/>
            <ac:picMk id="3" creationId="{C9195DF8-7CFB-D4D4-A0F5-0518142226E2}"/>
          </ac:picMkLst>
        </pc:picChg>
        <pc:picChg chg="mod modCrop">
          <ac:chgData name="Mia Savrljuga" userId="29d020ba494f34ac" providerId="LiveId" clId="{CA3243C1-AAFD-4064-B62D-9920209A9679}" dt="2024-02-17T19:12:14.221" v="202" actId="1076"/>
          <ac:picMkLst>
            <pc:docMk/>
            <pc:sldMk cId="3228365085" sldId="288"/>
            <ac:picMk id="4" creationId="{ABF7E5C4-71A8-E713-8DB5-2AA09F6DE235}"/>
          </ac:picMkLst>
        </pc:picChg>
      </pc:sldChg>
      <pc:sldChg chg="del">
        <pc:chgData name="Mia Savrljuga" userId="29d020ba494f34ac" providerId="LiveId" clId="{CA3243C1-AAFD-4064-B62D-9920209A9679}" dt="2024-02-17T18:56:10.955" v="45" actId="47"/>
        <pc:sldMkLst>
          <pc:docMk/>
          <pc:sldMk cId="3769661542" sldId="289"/>
        </pc:sldMkLst>
      </pc:sldChg>
      <pc:sldChg chg="addSp delSp modSp add mod">
        <pc:chgData name="Mia Savrljuga" userId="29d020ba494f34ac" providerId="LiveId" clId="{CA3243C1-AAFD-4064-B62D-9920209A9679}" dt="2024-02-17T19:11:01.148" v="192" actId="14100"/>
        <pc:sldMkLst>
          <pc:docMk/>
          <pc:sldMk cId="3857679332" sldId="289"/>
        </pc:sldMkLst>
        <pc:picChg chg="del">
          <ac:chgData name="Mia Savrljuga" userId="29d020ba494f34ac" providerId="LiveId" clId="{CA3243C1-AAFD-4064-B62D-9920209A9679}" dt="2024-02-17T19:10:18.909" v="189" actId="478"/>
          <ac:picMkLst>
            <pc:docMk/>
            <pc:sldMk cId="3857679332" sldId="289"/>
            <ac:picMk id="4" creationId="{D38DD5BE-A9F8-1B71-767F-E8E7864EE0E9}"/>
          </ac:picMkLst>
        </pc:picChg>
        <pc:picChg chg="add mod">
          <ac:chgData name="Mia Savrljuga" userId="29d020ba494f34ac" providerId="LiveId" clId="{CA3243C1-AAFD-4064-B62D-9920209A9679}" dt="2024-02-17T19:11:01.148" v="192" actId="14100"/>
          <ac:picMkLst>
            <pc:docMk/>
            <pc:sldMk cId="3857679332" sldId="289"/>
            <ac:picMk id="5" creationId="{25C72F7F-4546-CB71-0DDA-47C3F0F4E25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5:59.621" v="229"/>
        <pc:sldMkLst>
          <pc:docMk/>
          <pc:sldMk cId="2559746664" sldId="290"/>
        </pc:sldMkLst>
        <pc:picChg chg="add mod modCrop">
          <ac:chgData name="Mia Savrljuga" userId="29d020ba494f34ac" providerId="LiveId" clId="{CA3243C1-AAFD-4064-B62D-9920209A9679}" dt="2024-02-17T19:15:07.669" v="222" actId="1076"/>
          <ac:picMkLst>
            <pc:docMk/>
            <pc:sldMk cId="2559746664" sldId="290"/>
            <ac:picMk id="4" creationId="{A184D066-F10B-65E0-48B6-4E4D61350F8B}"/>
          </ac:picMkLst>
        </pc:picChg>
        <pc:picChg chg="del">
          <ac:chgData name="Mia Savrljuga" userId="29d020ba494f34ac" providerId="LiveId" clId="{CA3243C1-AAFD-4064-B62D-9920209A9679}" dt="2024-02-17T19:14:04.811" v="214" actId="478"/>
          <ac:picMkLst>
            <pc:docMk/>
            <pc:sldMk cId="2559746664" sldId="290"/>
            <ac:picMk id="5" creationId="{2D0B5115-B1C0-1023-34EE-D4203DD1EFEF}"/>
          </ac:picMkLst>
        </pc:picChg>
        <pc:picChg chg="add mod">
          <ac:chgData name="Mia Savrljuga" userId="29d020ba494f34ac" providerId="LiveId" clId="{CA3243C1-AAFD-4064-B62D-9920209A9679}" dt="2024-02-17T19:15:24.216" v="224"/>
          <ac:picMkLst>
            <pc:docMk/>
            <pc:sldMk cId="2559746664" sldId="290"/>
            <ac:picMk id="8" creationId="{D16E1D1C-6D79-EAFF-5EA6-A6BDB9F38D3D}"/>
          </ac:picMkLst>
        </pc:picChg>
        <pc:picChg chg="add mod">
          <ac:chgData name="Mia Savrljuga" userId="29d020ba494f34ac" providerId="LiveId" clId="{CA3243C1-AAFD-4064-B62D-9920209A9679}" dt="2024-02-17T19:15:56.602" v="228" actId="1076"/>
          <ac:picMkLst>
            <pc:docMk/>
            <pc:sldMk cId="2559746664" sldId="290"/>
            <ac:picMk id="10" creationId="{20E9E0D0-0587-41EA-5D51-DDAA162CDAE0}"/>
          </ac:picMkLst>
        </pc:picChg>
      </pc:sldChg>
      <pc:sldChg chg="modSp add mod">
        <pc:chgData name="Mia Savrljuga" userId="29d020ba494f34ac" providerId="LiveId" clId="{CA3243C1-AAFD-4064-B62D-9920209A9679}" dt="2024-02-17T19:16:19.402" v="233" actId="14100"/>
        <pc:sldMkLst>
          <pc:docMk/>
          <pc:sldMk cId="3305886137" sldId="291"/>
        </pc:sldMkLst>
        <pc:picChg chg="mod modCrop">
          <ac:chgData name="Mia Savrljuga" userId="29d020ba494f34ac" providerId="LiveId" clId="{CA3243C1-AAFD-4064-B62D-9920209A9679}" dt="2024-02-17T19:16:19.402" v="233" actId="14100"/>
          <ac:picMkLst>
            <pc:docMk/>
            <pc:sldMk cId="3305886137" sldId="291"/>
            <ac:picMk id="4" creationId="{6CBAC690-E160-6178-A21E-9B5E31D3BBF1}"/>
          </ac:picMkLst>
        </pc:picChg>
      </pc:sldChg>
      <pc:sldChg chg="add">
        <pc:chgData name="Mia Savrljuga" userId="29d020ba494f34ac" providerId="LiveId" clId="{CA3243C1-AAFD-4064-B62D-9920209A9679}" dt="2024-02-17T19:16:27.480" v="234"/>
        <pc:sldMkLst>
          <pc:docMk/>
          <pc:sldMk cId="4250862493" sldId="292"/>
        </pc:sldMkLst>
      </pc:sldChg>
      <pc:sldChg chg="addSp delSp modSp add mod">
        <pc:chgData name="Mia Savrljuga" userId="29d020ba494f34ac" providerId="LiveId" clId="{CA3243C1-AAFD-4064-B62D-9920209A9679}" dt="2024-02-17T19:18:36.288" v="251" actId="478"/>
        <pc:sldMkLst>
          <pc:docMk/>
          <pc:sldMk cId="3987576216" sldId="293"/>
        </pc:sldMkLst>
        <pc:picChg chg="add del">
          <ac:chgData name="Mia Savrljuga" userId="29d020ba494f34ac" providerId="LiveId" clId="{CA3243C1-AAFD-4064-B62D-9920209A9679}" dt="2024-02-17T19:18:36.288" v="251" actId="478"/>
          <ac:picMkLst>
            <pc:docMk/>
            <pc:sldMk cId="3987576216" sldId="293"/>
            <ac:picMk id="4" creationId="{A41EBC3D-345B-375A-65C6-D0BC08445B26}"/>
          </ac:picMkLst>
        </pc:picChg>
        <pc:picChg chg="del">
          <ac:chgData name="Mia Savrljuga" userId="29d020ba494f34ac" providerId="LiveId" clId="{CA3243C1-AAFD-4064-B62D-9920209A9679}" dt="2024-02-17T19:17:41.669" v="244" actId="478"/>
          <ac:picMkLst>
            <pc:docMk/>
            <pc:sldMk cId="3987576216" sldId="293"/>
            <ac:picMk id="5" creationId="{DACB878F-46A0-9FC1-402D-89C1CB26D5E4}"/>
          </ac:picMkLst>
        </pc:picChg>
        <pc:picChg chg="add mod">
          <ac:chgData name="Mia Savrljuga" userId="29d020ba494f34ac" providerId="LiveId" clId="{CA3243C1-AAFD-4064-B62D-9920209A9679}" dt="2024-02-17T19:17:56.577" v="248" actId="14100"/>
          <ac:picMkLst>
            <pc:docMk/>
            <pc:sldMk cId="3987576216" sldId="293"/>
            <ac:picMk id="12" creationId="{2FF5EB96-741C-5006-DF7B-24CE6F0BE64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9:49.088" v="267"/>
        <pc:sldMkLst>
          <pc:docMk/>
          <pc:sldMk cId="3934585214" sldId="294"/>
        </pc:sldMkLst>
        <pc:picChg chg="mod modCrop">
          <ac:chgData name="Mia Savrljuga" userId="29d020ba494f34ac" providerId="LiveId" clId="{CA3243C1-AAFD-4064-B62D-9920209A9679}" dt="2024-02-17T19:19:01.532" v="257" actId="14100"/>
          <ac:picMkLst>
            <pc:docMk/>
            <pc:sldMk cId="3934585214" sldId="294"/>
            <ac:picMk id="4" creationId="{3DCD6B8C-0BF8-2FA5-F8DF-22F69862E17C}"/>
          </ac:picMkLst>
        </pc:picChg>
        <pc:picChg chg="add mod">
          <ac:chgData name="Mia Savrljuga" userId="29d020ba494f34ac" providerId="LiveId" clId="{CA3243C1-AAFD-4064-B62D-9920209A9679}" dt="2024-02-17T19:19:45.756" v="266" actId="14100"/>
          <ac:picMkLst>
            <pc:docMk/>
            <pc:sldMk cId="3934585214" sldId="294"/>
            <ac:picMk id="5" creationId="{673225B8-91C4-C49E-BAF3-67938E6868D1}"/>
          </ac:picMkLst>
        </pc:picChg>
        <pc:picChg chg="del">
          <ac:chgData name="Mia Savrljuga" userId="29d020ba494f34ac" providerId="LiveId" clId="{CA3243C1-AAFD-4064-B62D-9920209A9679}" dt="2024-02-17T19:18:42.684" v="252" actId="478"/>
          <ac:picMkLst>
            <pc:docMk/>
            <pc:sldMk cId="3934585214" sldId="294"/>
            <ac:picMk id="12" creationId="{0C756165-A815-6D99-E3FE-D5998F092FEF}"/>
          </ac:picMkLst>
        </pc:picChg>
      </pc:sldChg>
      <pc:sldChg chg="addSp modSp add mod modAnim">
        <pc:chgData name="Mia Savrljuga" userId="29d020ba494f34ac" providerId="LiveId" clId="{CA3243C1-AAFD-4064-B62D-9920209A9679}" dt="2024-02-17T19:20:27.747" v="278" actId="1076"/>
        <pc:sldMkLst>
          <pc:docMk/>
          <pc:sldMk cId="4047585125" sldId="295"/>
        </pc:sldMkLst>
        <pc:spChg chg="add mod">
          <ac:chgData name="Mia Savrljuga" userId="29d020ba494f34ac" providerId="LiveId" clId="{CA3243C1-AAFD-4064-B62D-9920209A9679}" dt="2024-02-17T19:20:14.507" v="270" actId="14100"/>
          <ac:spMkLst>
            <pc:docMk/>
            <pc:sldMk cId="4047585125" sldId="295"/>
            <ac:spMk id="3" creationId="{DBDC9EFD-809A-C896-7D40-224ADDDD5B00}"/>
          </ac:spMkLst>
        </pc:spChg>
        <pc:spChg chg="add mod">
          <ac:chgData name="Mia Savrljuga" userId="29d020ba494f34ac" providerId="LiveId" clId="{CA3243C1-AAFD-4064-B62D-9920209A9679}" dt="2024-02-17T19:20:27.747" v="278" actId="1076"/>
          <ac:spMkLst>
            <pc:docMk/>
            <pc:sldMk cId="4047585125" sldId="295"/>
            <ac:spMk id="5" creationId="{8E170D5C-B2F1-4F40-67D1-1271D289CB26}"/>
          </ac:spMkLst>
        </pc:spChg>
        <pc:spChg chg="add mod">
          <ac:chgData name="Mia Savrljuga" userId="29d020ba494f34ac" providerId="LiveId" clId="{CA3243C1-AAFD-4064-B62D-9920209A9679}" dt="2024-02-17T19:20:25.556" v="277" actId="1076"/>
          <ac:spMkLst>
            <pc:docMk/>
            <pc:sldMk cId="4047585125" sldId="295"/>
            <ac:spMk id="7" creationId="{9BD4C47A-F1FB-DC9C-E746-24431A6B046F}"/>
          </ac:spMkLst>
        </pc:spChg>
        <pc:spChg chg="add mod">
          <ac:chgData name="Mia Savrljuga" userId="29d020ba494f34ac" providerId="LiveId" clId="{CA3243C1-AAFD-4064-B62D-9920209A9679}" dt="2024-02-17T19:20:22.993" v="276" actId="1076"/>
          <ac:spMkLst>
            <pc:docMk/>
            <pc:sldMk cId="4047585125" sldId="295"/>
            <ac:spMk id="8" creationId="{F469DFBF-93F2-7A18-2552-D8BB3B423DF5}"/>
          </ac:spMkLst>
        </pc:spChg>
        <pc:spChg chg="add mod">
          <ac:chgData name="Mia Savrljuga" userId="29d020ba494f34ac" providerId="LiveId" clId="{CA3243C1-AAFD-4064-B62D-9920209A9679}" dt="2024-02-17T19:20:19.188" v="275" actId="1076"/>
          <ac:spMkLst>
            <pc:docMk/>
            <pc:sldMk cId="4047585125" sldId="295"/>
            <ac:spMk id="9" creationId="{B7D55224-597E-6BD2-80B3-09E9722DE5E7}"/>
          </ac:spMkLst>
        </pc:spChg>
        <pc:picChg chg="mod modCrop">
          <ac:chgData name="Mia Savrljuga" userId="29d020ba494f34ac" providerId="LiveId" clId="{CA3243C1-AAFD-4064-B62D-9920209A9679}" dt="2024-02-17T19:19:13.636" v="260" actId="14100"/>
          <ac:picMkLst>
            <pc:docMk/>
            <pc:sldMk cId="4047585125" sldId="295"/>
            <ac:picMk id="4" creationId="{FD436AA1-E3C6-3290-1097-6575FA83B892}"/>
          </ac:picMkLst>
        </pc:picChg>
      </pc:sldChg>
    </pc:docChg>
  </pc:docChgLst>
  <pc:docChgLst>
    <pc:chgData name="Mia Savrljuga" userId="29d020ba494f34ac" providerId="LiveId" clId="{E431F90B-56FF-42A6-B60C-157880AF3AED}"/>
    <pc:docChg chg="undo custSel addSld delSld modSld sldOrd">
      <pc:chgData name="Mia Savrljuga" userId="29d020ba494f34ac" providerId="LiveId" clId="{E431F90B-56FF-42A6-B60C-157880AF3AED}" dt="2024-02-24T12:10:56.470" v="789" actId="1076"/>
      <pc:docMkLst>
        <pc:docMk/>
      </pc:docMkLst>
      <pc:sldChg chg="addSp modSp mod">
        <pc:chgData name="Mia Savrljuga" userId="29d020ba494f34ac" providerId="LiveId" clId="{E431F90B-56FF-42A6-B60C-157880AF3AED}" dt="2024-02-24T12:10:56.470" v="789" actId="1076"/>
        <pc:sldMkLst>
          <pc:docMk/>
          <pc:sldMk cId="0" sldId="256"/>
        </pc:sldMkLst>
        <pc:spChg chg="mod">
          <ac:chgData name="Mia Savrljuga" userId="29d020ba494f34ac" providerId="LiveId" clId="{E431F90B-56FF-42A6-B60C-157880AF3AED}" dt="2024-02-17T19:24:34.717" v="16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E431F90B-56FF-42A6-B60C-157880AF3AED}" dt="2024-02-24T12:02:17.398" v="784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E431F90B-56FF-42A6-B60C-157880AF3AED}" dt="2024-02-24T12:10:56.470" v="789" actId="1076"/>
          <ac:picMkLst>
            <pc:docMk/>
            <pc:sldMk cId="0" sldId="256"/>
            <ac:picMk id="5" creationId="{74C91E30-3FEE-B590-5B18-A8297B5A6AA1}"/>
          </ac:picMkLst>
        </pc:picChg>
      </pc:sldChg>
      <pc:sldChg chg="del">
        <pc:chgData name="Mia Savrljuga" userId="29d020ba494f34ac" providerId="LiveId" clId="{E431F90B-56FF-42A6-B60C-157880AF3AED}" dt="2024-02-17T19:25:00.119" v="50" actId="47"/>
        <pc:sldMkLst>
          <pc:docMk/>
          <pc:sldMk cId="0" sldId="257"/>
        </pc:sldMkLst>
      </pc:sldChg>
      <pc:sldChg chg="addSp modSp add mod">
        <pc:chgData name="Mia Savrljuga" userId="29d020ba494f34ac" providerId="LiveId" clId="{E431F90B-56FF-42A6-B60C-157880AF3AED}" dt="2024-02-18T16:54:47.012" v="777" actId="1076"/>
        <pc:sldMkLst>
          <pc:docMk/>
          <pc:sldMk cId="0" sldId="258"/>
        </pc:sldMkLst>
        <pc:spChg chg="mod">
          <ac:chgData name="Mia Savrljuga" userId="29d020ba494f34ac" providerId="LiveId" clId="{E431F90B-56FF-42A6-B60C-157880AF3AED}" dt="2024-02-18T16:54:47.012" v="777" actId="1076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Mia Savrljuga" userId="29d020ba494f34ac" providerId="LiveId" clId="{E431F90B-56FF-42A6-B60C-157880AF3AED}" dt="2024-02-18T16:54:40.791" v="776" actId="1076"/>
          <ac:spMkLst>
            <pc:docMk/>
            <pc:sldMk cId="0" sldId="258"/>
            <ac:spMk id="5" creationId="{24CD8973-2EE5-2611-ADC4-0770F0DFCAF1}"/>
          </ac:spMkLst>
        </pc:spChg>
        <pc:spChg chg="add mod">
          <ac:chgData name="Mia Savrljuga" userId="29d020ba494f34ac" providerId="LiveId" clId="{E431F90B-56FF-42A6-B60C-157880AF3AED}" dt="2024-02-18T16:54:31.411" v="775"/>
          <ac:spMkLst>
            <pc:docMk/>
            <pc:sldMk cId="0" sldId="258"/>
            <ac:spMk id="6" creationId="{C63B6081-E137-210F-86ED-8C2D6968C914}"/>
          </ac:spMkLst>
        </pc:spChg>
      </pc:sldChg>
      <pc:sldChg chg="addSp modSp add del mod">
        <pc:chgData name="Mia Savrljuga" userId="29d020ba494f34ac" providerId="LiveId" clId="{E431F90B-56FF-42A6-B60C-157880AF3AED}" dt="2024-02-18T16:55:06.352" v="782" actId="14100"/>
        <pc:sldMkLst>
          <pc:docMk/>
          <pc:sldMk cId="0" sldId="259"/>
        </pc:sldMkLst>
        <pc:spChg chg="mod">
          <ac:chgData name="Mia Savrljuga" userId="29d020ba494f34ac" providerId="LiveId" clId="{E431F90B-56FF-42A6-B60C-157880AF3AED}" dt="2024-02-18T16:55:06.352" v="782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Mia Savrljuga" userId="29d020ba494f34ac" providerId="LiveId" clId="{E431F90B-56FF-42A6-B60C-157880AF3AED}" dt="2024-02-18T16:54:51.405" v="778"/>
          <ac:spMkLst>
            <pc:docMk/>
            <pc:sldMk cId="0" sldId="259"/>
            <ac:spMk id="4" creationId="{05D6CC8D-CF1A-C6BD-751F-4673A25A9209}"/>
          </ac:spMkLst>
        </pc:spChg>
        <pc:spChg chg="add mod">
          <ac:chgData name="Mia Savrljuga" userId="29d020ba494f34ac" providerId="LiveId" clId="{E431F90B-56FF-42A6-B60C-157880AF3AED}" dt="2024-02-18T16:54:51.405" v="778"/>
          <ac:spMkLst>
            <pc:docMk/>
            <pc:sldMk cId="0" sldId="259"/>
            <ac:spMk id="5" creationId="{97D247D9-B910-8766-006A-E7E3A3962A9C}"/>
          </ac:spMkLst>
        </pc:spChg>
      </pc:sldChg>
      <pc:sldChg chg="del">
        <pc:chgData name="Mia Savrljuga" userId="29d020ba494f34ac" providerId="LiveId" clId="{E431F90B-56FF-42A6-B60C-157880AF3AED}" dt="2024-02-17T19:25:01.054" v="52" actId="47"/>
        <pc:sldMkLst>
          <pc:docMk/>
          <pc:sldMk cId="0" sldId="260"/>
        </pc:sldMkLst>
      </pc:sldChg>
      <pc:sldChg chg="del">
        <pc:chgData name="Mia Savrljuga" userId="29d020ba494f34ac" providerId="LiveId" clId="{E431F90B-56FF-42A6-B60C-157880AF3AED}" dt="2024-02-17T19:25:01.607" v="53" actId="47"/>
        <pc:sldMkLst>
          <pc:docMk/>
          <pc:sldMk cId="0" sldId="261"/>
        </pc:sldMkLst>
      </pc:sldChg>
      <pc:sldChg chg="del">
        <pc:chgData name="Mia Savrljuga" userId="29d020ba494f34ac" providerId="LiveId" clId="{E431F90B-56FF-42A6-B60C-157880AF3AED}" dt="2024-02-17T19:25:02.143" v="54" actId="47"/>
        <pc:sldMkLst>
          <pc:docMk/>
          <pc:sldMk cId="0" sldId="263"/>
        </pc:sldMkLst>
      </pc:sldChg>
      <pc:sldChg chg="del">
        <pc:chgData name="Mia Savrljuga" userId="29d020ba494f34ac" providerId="LiveId" clId="{E431F90B-56FF-42A6-B60C-157880AF3AED}" dt="2024-02-17T19:24:42.034" v="26" actId="47"/>
        <pc:sldMkLst>
          <pc:docMk/>
          <pc:sldMk cId="0" sldId="264"/>
        </pc:sldMkLst>
      </pc:sldChg>
      <pc:sldChg chg="del">
        <pc:chgData name="Mia Savrljuga" userId="29d020ba494f34ac" providerId="LiveId" clId="{E431F90B-56FF-42A6-B60C-157880AF3AED}" dt="2024-02-17T19:24:42.463" v="27" actId="47"/>
        <pc:sldMkLst>
          <pc:docMk/>
          <pc:sldMk cId="0" sldId="265"/>
        </pc:sldMkLst>
      </pc:sldChg>
      <pc:sldChg chg="add del">
        <pc:chgData name="Mia Savrljuga" userId="29d020ba494f34ac" providerId="LiveId" clId="{E431F90B-56FF-42A6-B60C-157880AF3AED}" dt="2024-02-18T11:03:31.757" v="568"/>
        <pc:sldMkLst>
          <pc:docMk/>
          <pc:sldMk cId="0" sldId="266"/>
        </pc:sldMkLst>
      </pc:sldChg>
      <pc:sldChg chg="modSp add del mod">
        <pc:chgData name="Mia Savrljuga" userId="29d020ba494f34ac" providerId="LiveId" clId="{E431F90B-56FF-42A6-B60C-157880AF3AED}" dt="2024-02-18T11:03:48.106" v="587"/>
        <pc:sldMkLst>
          <pc:docMk/>
          <pc:sldMk cId="0" sldId="267"/>
        </pc:sldMkLst>
        <pc:spChg chg="mod">
          <ac:chgData name="Mia Savrljuga" userId="29d020ba494f34ac" providerId="LiveId" clId="{E431F90B-56FF-42A6-B60C-157880AF3AED}" dt="2024-02-18T11:03:48.106" v="587"/>
          <ac:spMkLst>
            <pc:docMk/>
            <pc:sldMk cId="0" sldId="267"/>
            <ac:spMk id="2" creationId="{4B5EDD72-B541-152E-0598-5ADF79A9E1BA}"/>
          </ac:spMkLst>
        </pc:spChg>
      </pc:sldChg>
      <pc:sldChg chg="modSp add del mod">
        <pc:chgData name="Mia Savrljuga" userId="29d020ba494f34ac" providerId="LiveId" clId="{E431F90B-56FF-42A6-B60C-157880AF3AED}" dt="2024-02-18T11:03:41.414" v="586" actId="20577"/>
        <pc:sldMkLst>
          <pc:docMk/>
          <pc:sldMk cId="0" sldId="268"/>
        </pc:sldMkLst>
        <pc:spChg chg="mod">
          <ac:chgData name="Mia Savrljuga" userId="29d020ba494f34ac" providerId="LiveId" clId="{E431F90B-56FF-42A6-B60C-157880AF3AED}" dt="2024-02-18T11:03:41.414" v="586" actId="20577"/>
          <ac:spMkLst>
            <pc:docMk/>
            <pc:sldMk cId="0" sldId="268"/>
            <ac:spMk id="2" creationId="{D33848B3-F8D8-4559-A059-0A3577402E3C}"/>
          </ac:spMkLst>
        </pc:spChg>
      </pc:sldChg>
      <pc:sldChg chg="del">
        <pc:chgData name="Mia Savrljuga" userId="29d020ba494f34ac" providerId="LiveId" clId="{E431F90B-56FF-42A6-B60C-157880AF3AED}" dt="2024-02-17T19:24:38.177" v="17" actId="47"/>
        <pc:sldMkLst>
          <pc:docMk/>
          <pc:sldMk cId="2615169790" sldId="278"/>
        </pc:sldMkLst>
      </pc:sldChg>
      <pc:sldChg chg="del">
        <pc:chgData name="Mia Savrljuga" userId="29d020ba494f34ac" providerId="LiveId" clId="{E431F90B-56FF-42A6-B60C-157880AF3AED}" dt="2024-02-17T19:24:40.123" v="22" actId="47"/>
        <pc:sldMkLst>
          <pc:docMk/>
          <pc:sldMk cId="2309869457" sldId="279"/>
        </pc:sldMkLst>
      </pc:sldChg>
      <pc:sldChg chg="del">
        <pc:chgData name="Mia Savrljuga" userId="29d020ba494f34ac" providerId="LiveId" clId="{E431F90B-56FF-42A6-B60C-157880AF3AED}" dt="2024-02-17T19:24:38.587" v="19" actId="47"/>
        <pc:sldMkLst>
          <pc:docMk/>
          <pc:sldMk cId="2713557513" sldId="280"/>
        </pc:sldMkLst>
      </pc:sldChg>
      <pc:sldChg chg="del">
        <pc:chgData name="Mia Savrljuga" userId="29d020ba494f34ac" providerId="LiveId" clId="{E431F90B-56FF-42A6-B60C-157880AF3AED}" dt="2024-02-17T19:24:41.575" v="25" actId="47"/>
        <pc:sldMkLst>
          <pc:docMk/>
          <pc:sldMk cId="3463482935" sldId="281"/>
        </pc:sldMkLst>
      </pc:sldChg>
      <pc:sldChg chg="del">
        <pc:chgData name="Mia Savrljuga" userId="29d020ba494f34ac" providerId="LiveId" clId="{E431F90B-56FF-42A6-B60C-157880AF3AED}" dt="2024-02-17T19:24:44.624" v="31" actId="47"/>
        <pc:sldMkLst>
          <pc:docMk/>
          <pc:sldMk cId="18139469" sldId="282"/>
        </pc:sldMkLst>
      </pc:sldChg>
      <pc:sldChg chg="del">
        <pc:chgData name="Mia Savrljuga" userId="29d020ba494f34ac" providerId="LiveId" clId="{E431F90B-56FF-42A6-B60C-157880AF3AED}" dt="2024-02-17T19:24:38.364" v="18" actId="47"/>
        <pc:sldMkLst>
          <pc:docMk/>
          <pc:sldMk cId="2962926270" sldId="283"/>
        </pc:sldMkLst>
      </pc:sldChg>
      <pc:sldChg chg="del">
        <pc:chgData name="Mia Savrljuga" userId="29d020ba494f34ac" providerId="LiveId" clId="{E431F90B-56FF-42A6-B60C-157880AF3AED}" dt="2024-02-17T19:24:39.205" v="20" actId="47"/>
        <pc:sldMkLst>
          <pc:docMk/>
          <pc:sldMk cId="2370878095" sldId="284"/>
        </pc:sldMkLst>
      </pc:sldChg>
      <pc:sldChg chg="del">
        <pc:chgData name="Mia Savrljuga" userId="29d020ba494f34ac" providerId="LiveId" clId="{E431F90B-56FF-42A6-B60C-157880AF3AED}" dt="2024-02-17T19:24:39.592" v="21" actId="47"/>
        <pc:sldMkLst>
          <pc:docMk/>
          <pc:sldMk cId="835476995" sldId="285"/>
        </pc:sldMkLst>
      </pc:sldChg>
      <pc:sldChg chg="del">
        <pc:chgData name="Mia Savrljuga" userId="29d020ba494f34ac" providerId="LiveId" clId="{E431F90B-56FF-42A6-B60C-157880AF3AED}" dt="2024-02-17T19:24:40.644" v="23" actId="47"/>
        <pc:sldMkLst>
          <pc:docMk/>
          <pc:sldMk cId="3569211807" sldId="286"/>
        </pc:sldMkLst>
      </pc:sldChg>
      <pc:sldChg chg="del">
        <pc:chgData name="Mia Savrljuga" userId="29d020ba494f34ac" providerId="LiveId" clId="{E431F90B-56FF-42A6-B60C-157880AF3AED}" dt="2024-02-17T19:24:41.122" v="24" actId="47"/>
        <pc:sldMkLst>
          <pc:docMk/>
          <pc:sldMk cId="3136969038" sldId="287"/>
        </pc:sldMkLst>
      </pc:sldChg>
      <pc:sldChg chg="del">
        <pc:chgData name="Mia Savrljuga" userId="29d020ba494f34ac" providerId="LiveId" clId="{E431F90B-56FF-42A6-B60C-157880AF3AED}" dt="2024-02-17T19:24:57.240" v="46" actId="47"/>
        <pc:sldMkLst>
          <pc:docMk/>
          <pc:sldMk cId="3228365085" sldId="288"/>
        </pc:sldMkLst>
      </pc:sldChg>
      <pc:sldChg chg="addSp delSp modSp mod">
        <pc:chgData name="Mia Savrljuga" userId="29d020ba494f34ac" providerId="LiveId" clId="{E431F90B-56FF-42A6-B60C-157880AF3AED}" dt="2024-02-18T12:07:19.244" v="669" actId="20577"/>
        <pc:sldMkLst>
          <pc:docMk/>
          <pc:sldMk cId="3857679332" sldId="289"/>
        </pc:sldMkLst>
        <pc:spChg chg="mod">
          <ac:chgData name="Mia Savrljuga" userId="29d020ba494f34ac" providerId="LiveId" clId="{E431F90B-56FF-42A6-B60C-157880AF3AED}" dt="2024-02-17T19:24:49.481" v="44" actId="20577"/>
          <ac:spMkLst>
            <pc:docMk/>
            <pc:sldMk cId="3857679332" sldId="289"/>
            <ac:spMk id="2" creationId="{DA14FE33-11DF-0BE6-CB0B-CCD3FBA0B1DC}"/>
          </ac:spMkLst>
        </pc:spChg>
        <pc:spChg chg="add mod">
          <ac:chgData name="Mia Savrljuga" userId="29d020ba494f34ac" providerId="LiveId" clId="{E431F90B-56FF-42A6-B60C-157880AF3AED}" dt="2024-02-18T12:07:19.244" v="669" actId="20577"/>
          <ac:spMkLst>
            <pc:docMk/>
            <pc:sldMk cId="3857679332" sldId="289"/>
            <ac:spMk id="5" creationId="{3A69DD56-ABBE-FC04-81F0-013219F43E5B}"/>
          </ac:spMkLst>
        </pc:spChg>
        <pc:spChg chg="add mod">
          <ac:chgData name="Mia Savrljuga" userId="29d020ba494f34ac" providerId="LiveId" clId="{E431F90B-56FF-42A6-B60C-157880AF3AED}" dt="2024-02-18T12:06:59.791" v="646" actId="20577"/>
          <ac:spMkLst>
            <pc:docMk/>
            <pc:sldMk cId="3857679332" sldId="289"/>
            <ac:spMk id="7" creationId="{88538B0C-9EE9-7E5E-DC4A-7DB53C917298}"/>
          </ac:spMkLst>
        </pc:spChg>
        <pc:picChg chg="add mod modCrop">
          <ac:chgData name="Mia Savrljuga" userId="29d020ba494f34ac" providerId="LiveId" clId="{E431F90B-56FF-42A6-B60C-157880AF3AED}" dt="2024-02-18T10:50:12.633" v="69" actId="1076"/>
          <ac:picMkLst>
            <pc:docMk/>
            <pc:sldMk cId="3857679332" sldId="289"/>
            <ac:picMk id="4" creationId="{0CAF2EDB-666F-2B17-21D7-3D9790382AD4}"/>
          </ac:picMkLst>
        </pc:picChg>
        <pc:picChg chg="del">
          <ac:chgData name="Mia Savrljuga" userId="29d020ba494f34ac" providerId="LiveId" clId="{E431F90B-56FF-42A6-B60C-157880AF3AED}" dt="2024-02-17T19:24:54.240" v="45" actId="478"/>
          <ac:picMkLst>
            <pc:docMk/>
            <pc:sldMk cId="3857679332" sldId="289"/>
            <ac:picMk id="5" creationId="{25C72F7F-4546-CB71-0DDA-47C3F0F4E251}"/>
          </ac:picMkLst>
        </pc:picChg>
      </pc:sldChg>
      <pc:sldChg chg="del">
        <pc:chgData name="Mia Savrljuga" userId="29d020ba494f34ac" providerId="LiveId" clId="{E431F90B-56FF-42A6-B60C-157880AF3AED}" dt="2024-02-17T19:24:58.030" v="47" actId="47"/>
        <pc:sldMkLst>
          <pc:docMk/>
          <pc:sldMk cId="2559746664" sldId="290"/>
        </pc:sldMkLst>
      </pc:sldChg>
      <pc:sldChg chg="addSp delSp modSp add mod">
        <pc:chgData name="Mia Savrljuga" userId="29d020ba494f34ac" providerId="LiveId" clId="{E431F90B-56FF-42A6-B60C-157880AF3AED}" dt="2024-02-18T10:52:03.791" v="81" actId="14100"/>
        <pc:sldMkLst>
          <pc:docMk/>
          <pc:sldMk cId="2914569768" sldId="290"/>
        </pc:sldMkLst>
        <pc:picChg chg="del">
          <ac:chgData name="Mia Savrljuga" userId="29d020ba494f34ac" providerId="LiveId" clId="{E431F90B-56FF-42A6-B60C-157880AF3AED}" dt="2024-02-18T10:51:27.484" v="78" actId="478"/>
          <ac:picMkLst>
            <pc:docMk/>
            <pc:sldMk cId="2914569768" sldId="290"/>
            <ac:picMk id="4" creationId="{18F943BC-5A27-CC09-AE3D-F4149803A4E9}"/>
          </ac:picMkLst>
        </pc:picChg>
        <pc:picChg chg="add mod">
          <ac:chgData name="Mia Savrljuga" userId="29d020ba494f34ac" providerId="LiveId" clId="{E431F90B-56FF-42A6-B60C-157880AF3AED}" dt="2024-02-18T10:52:03.791" v="81" actId="14100"/>
          <ac:picMkLst>
            <pc:docMk/>
            <pc:sldMk cId="2914569768" sldId="290"/>
            <ac:picMk id="5" creationId="{B750D68C-1398-8476-5F6B-DC0530B3B9DB}"/>
          </ac:picMkLst>
        </pc:picChg>
      </pc:sldChg>
      <pc:sldChg chg="del">
        <pc:chgData name="Mia Savrljuga" userId="29d020ba494f34ac" providerId="LiveId" clId="{E431F90B-56FF-42A6-B60C-157880AF3AED}" dt="2024-02-17T19:24:58.752" v="48" actId="47"/>
        <pc:sldMkLst>
          <pc:docMk/>
          <pc:sldMk cId="3305886137" sldId="291"/>
        </pc:sldMkLst>
      </pc:sldChg>
      <pc:sldChg chg="addSp modSp add mod">
        <pc:chgData name="Mia Savrljuga" userId="29d020ba494f34ac" providerId="LiveId" clId="{E431F90B-56FF-42A6-B60C-157880AF3AED}" dt="2024-02-18T10:53:04.212" v="84"/>
        <pc:sldMkLst>
          <pc:docMk/>
          <pc:sldMk cId="3608539429" sldId="291"/>
        </pc:sldMkLst>
        <pc:spChg chg="mod">
          <ac:chgData name="Mia Savrljuga" userId="29d020ba494f34ac" providerId="LiveId" clId="{E431F90B-56FF-42A6-B60C-157880AF3AED}" dt="2024-02-18T10:50:44.462" v="73" actId="1076"/>
          <ac:spMkLst>
            <pc:docMk/>
            <pc:sldMk cId="3608539429" sldId="291"/>
            <ac:spMk id="2" creationId="{40CBF511-20D2-6F7F-27F3-7148ECD6F7B8}"/>
          </ac:spMkLst>
        </pc:spChg>
        <pc:spChg chg="add mod">
          <ac:chgData name="Mia Savrljuga" userId="29d020ba494f34ac" providerId="LiveId" clId="{E431F90B-56FF-42A6-B60C-157880AF3AED}" dt="2024-02-18T10:51:11.019" v="76" actId="208"/>
          <ac:spMkLst>
            <pc:docMk/>
            <pc:sldMk cId="3608539429" sldId="291"/>
            <ac:spMk id="3" creationId="{1EEBBC83-44EE-3108-F5A5-40432EBDE12F}"/>
          </ac:spMkLst>
        </pc:spChg>
        <pc:picChg chg="mod">
          <ac:chgData name="Mia Savrljuga" userId="29d020ba494f34ac" providerId="LiveId" clId="{E431F90B-56FF-42A6-B60C-157880AF3AED}" dt="2024-02-18T10:50:38.066" v="72" actId="1076"/>
          <ac:picMkLst>
            <pc:docMk/>
            <pc:sldMk cId="3608539429" sldId="291"/>
            <ac:picMk id="4" creationId="{49106446-227E-76B8-48B6-4672FF6ACE48}"/>
          </ac:picMkLst>
        </pc:picChg>
        <pc:picChg chg="add mod">
          <ac:chgData name="Mia Savrljuga" userId="29d020ba494f34ac" providerId="LiveId" clId="{E431F90B-56FF-42A6-B60C-157880AF3AED}" dt="2024-02-18T10:53:04.212" v="84"/>
          <ac:picMkLst>
            <pc:docMk/>
            <pc:sldMk cId="3608539429" sldId="291"/>
            <ac:picMk id="7" creationId="{FE8CADE7-ED61-7816-E076-326080250BAB}"/>
          </ac:picMkLst>
        </pc:picChg>
      </pc:sldChg>
      <pc:sldChg chg="addSp modSp add mod modAnim">
        <pc:chgData name="Mia Savrljuga" userId="29d020ba494f34ac" providerId="LiveId" clId="{E431F90B-56FF-42A6-B60C-157880AF3AED}" dt="2024-02-18T10:57:50.089" v="147" actId="1076"/>
        <pc:sldMkLst>
          <pc:docMk/>
          <pc:sldMk cId="820144915" sldId="292"/>
        </pc:sldMkLst>
        <pc:spChg chg="mod">
          <ac:chgData name="Mia Savrljuga" userId="29d020ba494f34ac" providerId="LiveId" clId="{E431F90B-56FF-42A6-B60C-157880AF3AED}" dt="2024-02-18T10:54:26.690" v="95" actId="1076"/>
          <ac:spMkLst>
            <pc:docMk/>
            <pc:sldMk cId="820144915" sldId="292"/>
            <ac:spMk id="2" creationId="{C44F4CCC-4BA0-2B10-23F7-5F70619E4702}"/>
          </ac:spMkLst>
        </pc:spChg>
        <pc:spChg chg="add mod">
          <ac:chgData name="Mia Savrljuga" userId="29d020ba494f34ac" providerId="LiveId" clId="{E431F90B-56FF-42A6-B60C-157880AF3AED}" dt="2024-02-18T10:55:10.759" v="105" actId="1076"/>
          <ac:spMkLst>
            <pc:docMk/>
            <pc:sldMk cId="820144915" sldId="292"/>
            <ac:spMk id="5" creationId="{4BF6C0CD-B18F-D18D-93EC-ED6C0B11F231}"/>
          </ac:spMkLst>
        </pc:spChg>
        <pc:spChg chg="add mod">
          <ac:chgData name="Mia Savrljuga" userId="29d020ba494f34ac" providerId="LiveId" clId="{E431F90B-56FF-42A6-B60C-157880AF3AED}" dt="2024-02-18T10:57:50.089" v="147" actId="1076"/>
          <ac:spMkLst>
            <pc:docMk/>
            <pc:sldMk cId="820144915" sldId="292"/>
            <ac:spMk id="8" creationId="{E24A5B75-6BCB-D531-1CB2-9E22250F103C}"/>
          </ac:spMkLst>
        </pc:spChg>
        <pc:spChg chg="add mod">
          <ac:chgData name="Mia Savrljuga" userId="29d020ba494f34ac" providerId="LiveId" clId="{E431F90B-56FF-42A6-B60C-157880AF3AED}" dt="2024-02-18T10:57:43.349" v="146" actId="1076"/>
          <ac:spMkLst>
            <pc:docMk/>
            <pc:sldMk cId="820144915" sldId="292"/>
            <ac:spMk id="9" creationId="{668B6B9A-345E-B13F-FC3D-B4592E808B04}"/>
          </ac:spMkLst>
        </pc:spChg>
        <pc:spChg chg="add mod">
          <ac:chgData name="Mia Savrljuga" userId="29d020ba494f34ac" providerId="LiveId" clId="{E431F90B-56FF-42A6-B60C-157880AF3AED}" dt="2024-02-18T10:57:34.196" v="145" actId="1076"/>
          <ac:spMkLst>
            <pc:docMk/>
            <pc:sldMk cId="820144915" sldId="292"/>
            <ac:spMk id="10" creationId="{FCD30342-BB30-9D52-612B-5BE15352F0FC}"/>
          </ac:spMkLst>
        </pc:spChg>
        <pc:spChg chg="add mod">
          <ac:chgData name="Mia Savrljuga" userId="29d020ba494f34ac" providerId="LiveId" clId="{E431F90B-56FF-42A6-B60C-157880AF3AED}" dt="2024-02-18T10:57:29.312" v="144" actId="1076"/>
          <ac:spMkLst>
            <pc:docMk/>
            <pc:sldMk cId="820144915" sldId="292"/>
            <ac:spMk id="11" creationId="{DF9C8F6E-052E-62DF-790D-9034E6725752}"/>
          </ac:spMkLst>
        </pc:spChg>
        <pc:spChg chg="add mod">
          <ac:chgData name="Mia Savrljuga" userId="29d020ba494f34ac" providerId="LiveId" clId="{E431F90B-56FF-42A6-B60C-157880AF3AED}" dt="2024-02-18T10:57:23.609" v="143" actId="1076"/>
          <ac:spMkLst>
            <pc:docMk/>
            <pc:sldMk cId="820144915" sldId="292"/>
            <ac:spMk id="12" creationId="{15F278F1-4751-0247-9736-892D43B94420}"/>
          </ac:spMkLst>
        </pc:spChg>
        <pc:spChg chg="add mod">
          <ac:chgData name="Mia Savrljuga" userId="29d020ba494f34ac" providerId="LiveId" clId="{E431F90B-56FF-42A6-B60C-157880AF3AED}" dt="2024-02-18T10:57:19.297" v="142" actId="1076"/>
          <ac:spMkLst>
            <pc:docMk/>
            <pc:sldMk cId="820144915" sldId="292"/>
            <ac:spMk id="13" creationId="{C92166D6-B83B-A532-2BEA-05D1C7945F80}"/>
          </ac:spMkLst>
        </pc:spChg>
        <pc:spChg chg="add mod">
          <ac:chgData name="Mia Savrljuga" userId="29d020ba494f34ac" providerId="LiveId" clId="{E431F90B-56FF-42A6-B60C-157880AF3AED}" dt="2024-02-18T10:57:14.778" v="141" actId="1076"/>
          <ac:spMkLst>
            <pc:docMk/>
            <pc:sldMk cId="820144915" sldId="292"/>
            <ac:spMk id="14" creationId="{6323D187-1BFA-C201-7C0A-C6898120FDB7}"/>
          </ac:spMkLst>
        </pc:spChg>
        <pc:spChg chg="add mod">
          <ac:chgData name="Mia Savrljuga" userId="29d020ba494f34ac" providerId="LiveId" clId="{E431F90B-56FF-42A6-B60C-157880AF3AED}" dt="2024-02-18T10:57:08.292" v="140" actId="1076"/>
          <ac:spMkLst>
            <pc:docMk/>
            <pc:sldMk cId="820144915" sldId="292"/>
            <ac:spMk id="15" creationId="{EEB2FAD2-9BBE-48CB-6856-015F51CC6829}"/>
          </ac:spMkLst>
        </pc:spChg>
        <pc:spChg chg="add mod">
          <ac:chgData name="Mia Savrljuga" userId="29d020ba494f34ac" providerId="LiveId" clId="{E431F90B-56FF-42A6-B60C-157880AF3AED}" dt="2024-02-18T10:56:54.839" v="139" actId="1076"/>
          <ac:spMkLst>
            <pc:docMk/>
            <pc:sldMk cId="820144915" sldId="292"/>
            <ac:spMk id="16" creationId="{B1714A82-E897-6A14-3219-A2170091ACE5}"/>
          </ac:spMkLst>
        </pc:spChg>
        <pc:spChg chg="add mod">
          <ac:chgData name="Mia Savrljuga" userId="29d020ba494f34ac" providerId="LiveId" clId="{E431F90B-56FF-42A6-B60C-157880AF3AED}" dt="2024-02-18T10:56:50.644" v="138" actId="1076"/>
          <ac:spMkLst>
            <pc:docMk/>
            <pc:sldMk cId="820144915" sldId="292"/>
            <ac:spMk id="17" creationId="{C47A024F-972D-2B5B-849B-9A63454CDA32}"/>
          </ac:spMkLst>
        </pc:spChg>
        <pc:spChg chg="add mod">
          <ac:chgData name="Mia Savrljuga" userId="29d020ba494f34ac" providerId="LiveId" clId="{E431F90B-56FF-42A6-B60C-157880AF3AED}" dt="2024-02-18T10:56:43.663" v="137" actId="1076"/>
          <ac:spMkLst>
            <pc:docMk/>
            <pc:sldMk cId="820144915" sldId="292"/>
            <ac:spMk id="18" creationId="{5417CE93-90E4-00C2-DB44-2F55D7587FBE}"/>
          </ac:spMkLst>
        </pc:spChg>
        <pc:spChg chg="add mod">
          <ac:chgData name="Mia Savrljuga" userId="29d020ba494f34ac" providerId="LiveId" clId="{E431F90B-56FF-42A6-B60C-157880AF3AED}" dt="2024-02-18T10:56:38.851" v="136" actId="1076"/>
          <ac:spMkLst>
            <pc:docMk/>
            <pc:sldMk cId="820144915" sldId="292"/>
            <ac:spMk id="19" creationId="{92F8596D-1795-055F-76A6-58A92ABCD5FB}"/>
          </ac:spMkLst>
        </pc:spChg>
        <pc:spChg chg="add mod">
          <ac:chgData name="Mia Savrljuga" userId="29d020ba494f34ac" providerId="LiveId" clId="{E431F90B-56FF-42A6-B60C-157880AF3AED}" dt="2024-02-18T10:56:31.198" v="135" actId="1076"/>
          <ac:spMkLst>
            <pc:docMk/>
            <pc:sldMk cId="820144915" sldId="292"/>
            <ac:spMk id="20" creationId="{B4BC98FF-3063-1333-8FB6-0319896BA6F7}"/>
          </ac:spMkLst>
        </pc:spChg>
        <pc:spChg chg="add mod">
          <ac:chgData name="Mia Savrljuga" userId="29d020ba494f34ac" providerId="LiveId" clId="{E431F90B-56FF-42A6-B60C-157880AF3AED}" dt="2024-02-18T10:56:26.442" v="134" actId="1076"/>
          <ac:spMkLst>
            <pc:docMk/>
            <pc:sldMk cId="820144915" sldId="292"/>
            <ac:spMk id="21" creationId="{BB8EA86B-3DCB-92CE-6208-9725192186A0}"/>
          </ac:spMkLst>
        </pc:spChg>
        <pc:spChg chg="add mod">
          <ac:chgData name="Mia Savrljuga" userId="29d020ba494f34ac" providerId="LiveId" clId="{E431F90B-56FF-42A6-B60C-157880AF3AED}" dt="2024-02-18T10:56:21.401" v="132" actId="1076"/>
          <ac:spMkLst>
            <pc:docMk/>
            <pc:sldMk cId="820144915" sldId="292"/>
            <ac:spMk id="22" creationId="{4FDB3183-94CC-1627-4D8D-52E742933901}"/>
          </ac:spMkLst>
        </pc:spChg>
        <pc:spChg chg="add mod">
          <ac:chgData name="Mia Savrljuga" userId="29d020ba494f34ac" providerId="LiveId" clId="{E431F90B-56FF-42A6-B60C-157880AF3AED}" dt="2024-02-18T10:55:51.880" v="128" actId="1076"/>
          <ac:spMkLst>
            <pc:docMk/>
            <pc:sldMk cId="820144915" sldId="292"/>
            <ac:spMk id="23" creationId="{961124EE-9B47-047C-4F8F-D3EA11E6D416}"/>
          </ac:spMkLst>
        </pc:spChg>
        <pc:spChg chg="add mod">
          <ac:chgData name="Mia Savrljuga" userId="29d020ba494f34ac" providerId="LiveId" clId="{E431F90B-56FF-42A6-B60C-157880AF3AED}" dt="2024-02-18T10:55:44.656" v="127" actId="1076"/>
          <ac:spMkLst>
            <pc:docMk/>
            <pc:sldMk cId="820144915" sldId="292"/>
            <ac:spMk id="24" creationId="{4892FABC-06E5-7B19-8161-D83A59A56612}"/>
          </ac:spMkLst>
        </pc:spChg>
        <pc:spChg chg="add mod">
          <ac:chgData name="Mia Savrljuga" userId="29d020ba494f34ac" providerId="LiveId" clId="{E431F90B-56FF-42A6-B60C-157880AF3AED}" dt="2024-02-18T10:55:38.220" v="126" actId="1076"/>
          <ac:spMkLst>
            <pc:docMk/>
            <pc:sldMk cId="820144915" sldId="292"/>
            <ac:spMk id="25" creationId="{036A3B59-13E7-5D77-27CB-F6DA5FF509A0}"/>
          </ac:spMkLst>
        </pc:spChg>
        <pc:spChg chg="add mod">
          <ac:chgData name="Mia Savrljuga" userId="29d020ba494f34ac" providerId="LiveId" clId="{E431F90B-56FF-42A6-B60C-157880AF3AED}" dt="2024-02-18T10:56:10.518" v="131" actId="1076"/>
          <ac:spMkLst>
            <pc:docMk/>
            <pc:sldMk cId="820144915" sldId="292"/>
            <ac:spMk id="26" creationId="{25F11B1B-554B-485B-3057-3F9A5B64EE0C}"/>
          </ac:spMkLst>
        </pc:spChg>
        <pc:picChg chg="add mod modCrop">
          <ac:chgData name="Mia Savrljuga" userId="29d020ba494f34ac" providerId="LiveId" clId="{E431F90B-56FF-42A6-B60C-157880AF3AED}" dt="2024-02-18T10:54:34.313" v="99" actId="1076"/>
          <ac:picMkLst>
            <pc:docMk/>
            <pc:sldMk cId="820144915" sldId="292"/>
            <ac:picMk id="3" creationId="{20BAEC71-1BDA-DF93-1474-0CCE5B8FCF0A}"/>
          </ac:picMkLst>
        </pc:picChg>
        <pc:picChg chg="mod modCrop">
          <ac:chgData name="Mia Savrljuga" userId="29d020ba494f34ac" providerId="LiveId" clId="{E431F90B-56FF-42A6-B60C-157880AF3AED}" dt="2024-02-18T10:54:44.326" v="102" actId="1076"/>
          <ac:picMkLst>
            <pc:docMk/>
            <pc:sldMk cId="820144915" sldId="292"/>
            <ac:picMk id="4" creationId="{0612F275-3C98-FFBD-DA82-B91D17840F19}"/>
          </ac:picMkLst>
        </pc:picChg>
        <pc:picChg chg="add mod">
          <ac:chgData name="Mia Savrljuga" userId="29d020ba494f34ac" providerId="LiveId" clId="{E431F90B-56FF-42A6-B60C-157880AF3AED}" dt="2024-02-18T10:55:17.922" v="107"/>
          <ac:picMkLst>
            <pc:docMk/>
            <pc:sldMk cId="820144915" sldId="292"/>
            <ac:picMk id="7" creationId="{C7B2F6DC-9962-1494-DBA0-816C6EC9E042}"/>
          </ac:picMkLst>
        </pc:picChg>
      </pc:sldChg>
      <pc:sldChg chg="del">
        <pc:chgData name="Mia Savrljuga" userId="29d020ba494f34ac" providerId="LiveId" clId="{E431F90B-56FF-42A6-B60C-157880AF3AED}" dt="2024-02-17T19:24:59.456" v="49" actId="47"/>
        <pc:sldMkLst>
          <pc:docMk/>
          <pc:sldMk cId="4250862493" sldId="292"/>
        </pc:sldMkLst>
      </pc:sldChg>
      <pc:sldChg chg="addSp delSp modSp add mod delAnim modAnim">
        <pc:chgData name="Mia Savrljuga" userId="29d020ba494f34ac" providerId="LiveId" clId="{E431F90B-56FF-42A6-B60C-157880AF3AED}" dt="2024-02-18T11:02:45.391" v="567"/>
        <pc:sldMkLst>
          <pc:docMk/>
          <pc:sldMk cId="785441548" sldId="293"/>
        </pc:sldMkLst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5" creationId="{422AECBD-C54D-7FD6-5373-A593D7F98C01}"/>
          </ac:spMkLst>
        </pc:spChg>
        <pc:spChg chg="add del mod">
          <ac:chgData name="Mia Savrljuga" userId="29d020ba494f34ac" providerId="LiveId" clId="{E431F90B-56FF-42A6-B60C-157880AF3AED}" dt="2024-02-18T11:02:45.391" v="567"/>
          <ac:spMkLst>
            <pc:docMk/>
            <pc:sldMk cId="785441548" sldId="293"/>
            <ac:spMk id="7" creationId="{0F490CCF-A586-3A78-5FDF-CA7E08DB95CA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8" creationId="{CBC561F0-595E-E502-1B5A-016970EC0BCE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9" creationId="{13412C33-1435-A905-B614-65BF297ADC64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0" creationId="{482E9061-9814-C7A0-A994-291144B06705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1" creationId="{3E3FEBAB-D6CC-C3C8-95D6-5DA69D8FA2C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2" creationId="{E7364617-38EB-F457-8621-84662B78947C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3" creationId="{6C98F076-AD83-78FD-10F4-B9258E506831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4" creationId="{9C03947C-0E69-7D44-E403-24792E2E3B62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5" creationId="{84550BD7-71AC-D017-DF5A-F14CC9A61E24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6" creationId="{D54A06BA-01B0-036B-AA91-828BD4F678FA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7" creationId="{A3F45D6E-4073-2082-CBC3-5F2969C3E89D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8" creationId="{8A43E882-0E0E-67B5-11FE-EBEB8FEF251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9" creationId="{2FCED2B7-3743-02EF-7526-B032799B3EB1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0" creationId="{ACDF97CA-25A7-9288-E416-E5792500E0E5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1" creationId="{551BE349-90A3-1672-8CC3-269A7F3C996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2" creationId="{16339D1D-2499-3FD5-3E43-1BE1188DB33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3" creationId="{967B687A-298A-7E26-69AF-691344DDB0A0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4" creationId="{3CD91CA6-1C58-912E-D130-184AFE717666}"/>
          </ac:spMkLst>
        </pc:spChg>
        <pc:spChg chg="del">
          <ac:chgData name="Mia Savrljuga" userId="29d020ba494f34ac" providerId="LiveId" clId="{E431F90B-56FF-42A6-B60C-157880AF3AED}" dt="2024-02-18T10:58:28.831" v="151" actId="478"/>
          <ac:spMkLst>
            <pc:docMk/>
            <pc:sldMk cId="785441548" sldId="293"/>
            <ac:spMk id="25" creationId="{8832C1C0-5D6F-28ED-409F-00322F026E39}"/>
          </ac:spMkLst>
        </pc:spChg>
        <pc:spChg chg="del">
          <ac:chgData name="Mia Savrljuga" userId="29d020ba494f34ac" providerId="LiveId" clId="{E431F90B-56FF-42A6-B60C-157880AF3AED}" dt="2024-02-18T10:58:26.912" v="150" actId="478"/>
          <ac:spMkLst>
            <pc:docMk/>
            <pc:sldMk cId="785441548" sldId="293"/>
            <ac:spMk id="26" creationId="{36C4D53E-D05A-FEBB-BA20-EE585FCA7DB8}"/>
          </ac:spMkLst>
        </pc:spChg>
        <pc:spChg chg="add mod">
          <ac:chgData name="Mia Savrljuga" userId="29d020ba494f34ac" providerId="LiveId" clId="{E431F90B-56FF-42A6-B60C-157880AF3AED}" dt="2024-02-18T11:02:35.578" v="564" actId="1076"/>
          <ac:spMkLst>
            <pc:docMk/>
            <pc:sldMk cId="785441548" sldId="293"/>
            <ac:spMk id="27" creationId="{0C2177E6-6C1F-4D11-1B6A-C987EBBC62E8}"/>
          </ac:spMkLst>
        </pc:spChg>
        <pc:picChg chg="mod">
          <ac:chgData name="Mia Savrljuga" userId="29d020ba494f34ac" providerId="LiveId" clId="{E431F90B-56FF-42A6-B60C-157880AF3AED}" dt="2024-02-18T10:58:34.819" v="153" actId="1076"/>
          <ac:picMkLst>
            <pc:docMk/>
            <pc:sldMk cId="785441548" sldId="293"/>
            <ac:picMk id="4" creationId="{4B6E59AA-ADDC-C93A-F615-7F0F10312291}"/>
          </ac:picMkLst>
        </pc:picChg>
      </pc:sldChg>
      <pc:sldChg chg="del">
        <pc:chgData name="Mia Savrljuga" userId="29d020ba494f34ac" providerId="LiveId" clId="{E431F90B-56FF-42A6-B60C-157880AF3AED}" dt="2024-02-17T19:25:02.728" v="55" actId="47"/>
        <pc:sldMkLst>
          <pc:docMk/>
          <pc:sldMk cId="3987576216" sldId="293"/>
        </pc:sldMkLst>
      </pc:sldChg>
      <pc:sldChg chg="addSp delSp modSp add mod modAnim">
        <pc:chgData name="Mia Savrljuga" userId="29d020ba494f34ac" providerId="LiveId" clId="{E431F90B-56FF-42A6-B60C-157880AF3AED}" dt="2024-02-18T12:05:17.767" v="601" actId="14100"/>
        <pc:sldMkLst>
          <pc:docMk/>
          <pc:sldMk cId="737741037" sldId="294"/>
        </pc:sldMkLst>
        <pc:spChg chg="add mod">
          <ac:chgData name="Mia Savrljuga" userId="29d020ba494f34ac" providerId="LiveId" clId="{E431F90B-56FF-42A6-B60C-157880AF3AED}" dt="2024-02-18T12:05:17.767" v="601" actId="14100"/>
          <ac:spMkLst>
            <pc:docMk/>
            <pc:sldMk cId="737741037" sldId="294"/>
            <ac:spMk id="9" creationId="{6477EFEA-0EC9-188D-5EFA-102D93B9D51F}"/>
          </ac:spMkLst>
        </pc:spChg>
        <pc:picChg chg="add mod modCrop">
          <ac:chgData name="Mia Savrljuga" userId="29d020ba494f34ac" providerId="LiveId" clId="{E431F90B-56FF-42A6-B60C-157880AF3AED}" dt="2024-02-18T12:04:11.306" v="595" actId="14100"/>
          <ac:picMkLst>
            <pc:docMk/>
            <pc:sldMk cId="737741037" sldId="294"/>
            <ac:picMk id="4" creationId="{D56F6675-F181-D47B-2E4B-796852B3ED68}"/>
          </ac:picMkLst>
        </pc:picChg>
        <pc:picChg chg="del">
          <ac:chgData name="Mia Savrljuga" userId="29d020ba494f34ac" providerId="LiveId" clId="{E431F90B-56FF-42A6-B60C-157880AF3AED}" dt="2024-02-18T11:04:00.734" v="589" actId="478"/>
          <ac:picMkLst>
            <pc:docMk/>
            <pc:sldMk cId="737741037" sldId="294"/>
            <ac:picMk id="5" creationId="{C082718A-EDB1-0BBE-C6DA-8901BD401517}"/>
          </ac:picMkLst>
        </pc:picChg>
        <pc:picChg chg="add mod">
          <ac:chgData name="Mia Savrljuga" userId="29d020ba494f34ac" providerId="LiveId" clId="{E431F90B-56FF-42A6-B60C-157880AF3AED}" dt="2024-02-18T12:04:52.894" v="598"/>
          <ac:picMkLst>
            <pc:docMk/>
            <pc:sldMk cId="737741037" sldId="294"/>
            <ac:picMk id="8" creationId="{DB3EBC05-05F1-19F4-403D-DE94A1E41760}"/>
          </ac:picMkLst>
        </pc:picChg>
      </pc:sldChg>
      <pc:sldChg chg="del">
        <pc:chgData name="Mia Savrljuga" userId="29d020ba494f34ac" providerId="LiveId" clId="{E431F90B-56FF-42A6-B60C-157880AF3AED}" dt="2024-02-17T19:25:03.285" v="56" actId="47"/>
        <pc:sldMkLst>
          <pc:docMk/>
          <pc:sldMk cId="3934585214" sldId="294"/>
        </pc:sldMkLst>
      </pc:sldChg>
      <pc:sldChg chg="addSp modSp add mod modAnim">
        <pc:chgData name="Mia Savrljuga" userId="29d020ba494f34ac" providerId="LiveId" clId="{E431F90B-56FF-42A6-B60C-157880AF3AED}" dt="2024-02-18T12:08:58.718" v="687" actId="1076"/>
        <pc:sldMkLst>
          <pc:docMk/>
          <pc:sldMk cId="172369847" sldId="295"/>
        </pc:sldMkLst>
        <pc:spChg chg="add mod">
          <ac:chgData name="Mia Savrljuga" userId="29d020ba494f34ac" providerId="LiveId" clId="{E431F90B-56FF-42A6-B60C-157880AF3AED}" dt="2024-02-18T12:08:33.018" v="677" actId="14100"/>
          <ac:spMkLst>
            <pc:docMk/>
            <pc:sldMk cId="172369847" sldId="295"/>
            <ac:spMk id="3" creationId="{F5BE6D3B-C8B8-4B5A-6404-4CD6178E56E8}"/>
          </ac:spMkLst>
        </pc:spChg>
        <pc:spChg chg="add mod">
          <ac:chgData name="Mia Savrljuga" userId="29d020ba494f34ac" providerId="LiveId" clId="{E431F90B-56FF-42A6-B60C-157880AF3AED}" dt="2024-02-18T12:08:58.718" v="687" actId="1076"/>
          <ac:spMkLst>
            <pc:docMk/>
            <pc:sldMk cId="172369847" sldId="295"/>
            <ac:spMk id="5" creationId="{433FD3E4-9F44-B57B-212B-0D05E37A8498}"/>
          </ac:spMkLst>
        </pc:spChg>
        <pc:spChg chg="add mod">
          <ac:chgData name="Mia Savrljuga" userId="29d020ba494f34ac" providerId="LiveId" clId="{E431F90B-56FF-42A6-B60C-157880AF3AED}" dt="2024-02-18T12:08:53.230" v="686" actId="1076"/>
          <ac:spMkLst>
            <pc:docMk/>
            <pc:sldMk cId="172369847" sldId="295"/>
            <ac:spMk id="7" creationId="{FBC175EC-1A4B-776B-A570-D27CAF883979}"/>
          </ac:spMkLst>
        </pc:spChg>
        <pc:spChg chg="add mod">
          <ac:chgData name="Mia Savrljuga" userId="29d020ba494f34ac" providerId="LiveId" clId="{E431F90B-56FF-42A6-B60C-157880AF3AED}" dt="2024-02-18T12:08:48.580" v="685" actId="1076"/>
          <ac:spMkLst>
            <pc:docMk/>
            <pc:sldMk cId="172369847" sldId="295"/>
            <ac:spMk id="8" creationId="{ED1314BC-0325-469A-A539-A334EC6BFC86}"/>
          </ac:spMkLst>
        </pc:spChg>
        <pc:spChg chg="add mod">
          <ac:chgData name="Mia Savrljuga" userId="29d020ba494f34ac" providerId="LiveId" clId="{E431F90B-56FF-42A6-B60C-157880AF3AED}" dt="2024-02-18T12:08:44.874" v="684" actId="1076"/>
          <ac:spMkLst>
            <pc:docMk/>
            <pc:sldMk cId="172369847" sldId="295"/>
            <ac:spMk id="9" creationId="{FC2B146C-2B6D-C1FF-144C-4F1AF2A83CB6}"/>
          </ac:spMkLst>
        </pc:spChg>
        <pc:spChg chg="add mod">
          <ac:chgData name="Mia Savrljuga" userId="29d020ba494f34ac" providerId="LiveId" clId="{E431F90B-56FF-42A6-B60C-157880AF3AED}" dt="2024-02-18T12:08:40.384" v="683" actId="1076"/>
          <ac:spMkLst>
            <pc:docMk/>
            <pc:sldMk cId="172369847" sldId="295"/>
            <ac:spMk id="10" creationId="{315D0C46-7439-B43D-A088-1D8AA65C88E7}"/>
          </ac:spMkLst>
        </pc:spChg>
        <pc:picChg chg="mod modCrop">
          <ac:chgData name="Mia Savrljuga" userId="29d020ba494f34ac" providerId="LiveId" clId="{E431F90B-56FF-42A6-B60C-157880AF3AED}" dt="2024-02-18T12:08:18.588" v="674" actId="1076"/>
          <ac:picMkLst>
            <pc:docMk/>
            <pc:sldMk cId="172369847" sldId="295"/>
            <ac:picMk id="4" creationId="{559AF18B-4F19-D374-6A3D-C00FC40797BE}"/>
          </ac:picMkLst>
        </pc:picChg>
      </pc:sldChg>
      <pc:sldChg chg="del">
        <pc:chgData name="Mia Savrljuga" userId="29d020ba494f34ac" providerId="LiveId" clId="{E431F90B-56FF-42A6-B60C-157880AF3AED}" dt="2024-02-17T19:25:03.898" v="57" actId="47"/>
        <pc:sldMkLst>
          <pc:docMk/>
          <pc:sldMk cId="4047585125" sldId="295"/>
        </pc:sldMkLst>
      </pc:sldChg>
      <pc:sldChg chg="addSp delSp modSp add mod modAnim">
        <pc:chgData name="Mia Savrljuga" userId="29d020ba494f34ac" providerId="LiveId" clId="{E431F90B-56FF-42A6-B60C-157880AF3AED}" dt="2024-02-18T13:21:27.664" v="753" actId="1076"/>
        <pc:sldMkLst>
          <pc:docMk/>
          <pc:sldMk cId="1672728197" sldId="296"/>
        </pc:sldMkLst>
        <pc:spChg chg="add mod">
          <ac:chgData name="Mia Savrljuga" userId="29d020ba494f34ac" providerId="LiveId" clId="{E431F90B-56FF-42A6-B60C-157880AF3AED}" dt="2024-02-18T13:20:52.790" v="740" actId="14100"/>
          <ac:spMkLst>
            <pc:docMk/>
            <pc:sldMk cId="1672728197" sldId="296"/>
            <ac:spMk id="7" creationId="{34382DBA-D7AC-2A29-4661-8DC4BD53C1B7}"/>
          </ac:spMkLst>
        </pc:spChg>
        <pc:spChg chg="add mod">
          <ac:chgData name="Mia Savrljuga" userId="29d020ba494f34ac" providerId="LiveId" clId="{E431F90B-56FF-42A6-B60C-157880AF3AED}" dt="2024-02-18T13:21:27.664" v="753" actId="1076"/>
          <ac:spMkLst>
            <pc:docMk/>
            <pc:sldMk cId="1672728197" sldId="296"/>
            <ac:spMk id="8" creationId="{EBFB6D33-2A45-3C2F-DBDC-3F267A93B3D9}"/>
          </ac:spMkLst>
        </pc:spChg>
        <pc:spChg chg="add mod">
          <ac:chgData name="Mia Savrljuga" userId="29d020ba494f34ac" providerId="LiveId" clId="{E431F90B-56FF-42A6-B60C-157880AF3AED}" dt="2024-02-18T13:21:21.729" v="751" actId="1076"/>
          <ac:spMkLst>
            <pc:docMk/>
            <pc:sldMk cId="1672728197" sldId="296"/>
            <ac:spMk id="9" creationId="{74A61E69-028F-C41C-3619-539E45223C20}"/>
          </ac:spMkLst>
        </pc:spChg>
        <pc:spChg chg="add mod">
          <ac:chgData name="Mia Savrljuga" userId="29d020ba494f34ac" providerId="LiveId" clId="{E431F90B-56FF-42A6-B60C-157880AF3AED}" dt="2024-02-18T13:21:13.834" v="750" actId="1076"/>
          <ac:spMkLst>
            <pc:docMk/>
            <pc:sldMk cId="1672728197" sldId="296"/>
            <ac:spMk id="10" creationId="{1B201AC5-4599-DBDA-46FC-1E14AA36CBE3}"/>
          </ac:spMkLst>
        </pc:spChg>
        <pc:spChg chg="add mod">
          <ac:chgData name="Mia Savrljuga" userId="29d020ba494f34ac" providerId="LiveId" clId="{E431F90B-56FF-42A6-B60C-157880AF3AED}" dt="2024-02-18T13:21:10.703" v="749" actId="1076"/>
          <ac:spMkLst>
            <pc:docMk/>
            <pc:sldMk cId="1672728197" sldId="296"/>
            <ac:spMk id="11" creationId="{E063F039-F02E-8534-79C1-BC14BD8B72D3}"/>
          </ac:spMkLst>
        </pc:spChg>
        <pc:spChg chg="add mod">
          <ac:chgData name="Mia Savrljuga" userId="29d020ba494f34ac" providerId="LiveId" clId="{E431F90B-56FF-42A6-B60C-157880AF3AED}" dt="2024-02-18T13:21:06.213" v="748" actId="1076"/>
          <ac:spMkLst>
            <pc:docMk/>
            <pc:sldMk cId="1672728197" sldId="296"/>
            <ac:spMk id="12" creationId="{E1FCE3B9-882E-BDF9-2D02-73CBC43C56F4}"/>
          </ac:spMkLst>
        </pc:spChg>
        <pc:spChg chg="add mod">
          <ac:chgData name="Mia Savrljuga" userId="29d020ba494f34ac" providerId="LiveId" clId="{E431F90B-56FF-42A6-B60C-157880AF3AED}" dt="2024-02-18T13:21:02.016" v="747" actId="1076"/>
          <ac:spMkLst>
            <pc:docMk/>
            <pc:sldMk cId="1672728197" sldId="296"/>
            <ac:spMk id="13" creationId="{93E4EBBB-7F47-8BCB-FD6E-9F9B02704485}"/>
          </ac:spMkLst>
        </pc:spChg>
        <pc:picChg chg="del">
          <ac:chgData name="Mia Savrljuga" userId="29d020ba494f34ac" providerId="LiveId" clId="{E431F90B-56FF-42A6-B60C-157880AF3AED}" dt="2024-02-18T13:05:43.826" v="688" actId="478"/>
          <ac:picMkLst>
            <pc:docMk/>
            <pc:sldMk cId="1672728197" sldId="296"/>
            <ac:picMk id="4" creationId="{56CDC9AF-4693-3717-473B-755080A0F1FF}"/>
          </ac:picMkLst>
        </pc:picChg>
        <pc:picChg chg="add mod modCrop">
          <ac:chgData name="Mia Savrljuga" userId="29d020ba494f34ac" providerId="LiveId" clId="{E431F90B-56FF-42A6-B60C-157880AF3AED}" dt="2024-02-18T13:20:16.298" v="734" actId="14100"/>
          <ac:picMkLst>
            <pc:docMk/>
            <pc:sldMk cId="1672728197" sldId="296"/>
            <ac:picMk id="5" creationId="{22D7D6B5-DC85-D627-3FB6-DC1352FDFF3F}"/>
          </ac:picMkLst>
        </pc:picChg>
      </pc:sldChg>
      <pc:sldChg chg="addSp delSp modSp add mod ord modAnim">
        <pc:chgData name="Mia Savrljuga" userId="29d020ba494f34ac" providerId="LiveId" clId="{E431F90B-56FF-42A6-B60C-157880AF3AED}" dt="2024-02-18T13:09:39.393" v="717" actId="1076"/>
        <pc:sldMkLst>
          <pc:docMk/>
          <pc:sldMk cId="458447343" sldId="297"/>
        </pc:sldMkLst>
        <pc:spChg chg="add mod">
          <ac:chgData name="Mia Savrljuga" userId="29d020ba494f34ac" providerId="LiveId" clId="{E431F90B-56FF-42A6-B60C-157880AF3AED}" dt="2024-02-18T13:09:23.975" v="711" actId="1076"/>
          <ac:spMkLst>
            <pc:docMk/>
            <pc:sldMk cId="458447343" sldId="297"/>
            <ac:spMk id="10" creationId="{9EB94DB4-0D5A-146D-CF7C-EEF1F5FC26A6}"/>
          </ac:spMkLst>
        </pc:spChg>
        <pc:spChg chg="add mod">
          <ac:chgData name="Mia Savrljuga" userId="29d020ba494f34ac" providerId="LiveId" clId="{E431F90B-56FF-42A6-B60C-157880AF3AED}" dt="2024-02-18T13:09:39.393" v="717" actId="1076"/>
          <ac:spMkLst>
            <pc:docMk/>
            <pc:sldMk cId="458447343" sldId="297"/>
            <ac:spMk id="11" creationId="{487B2DC2-5CCA-1EED-A2AE-45E9F444A381}"/>
          </ac:spMkLst>
        </pc:spChg>
        <pc:spChg chg="add mod">
          <ac:chgData name="Mia Savrljuga" userId="29d020ba494f34ac" providerId="LiveId" clId="{E431F90B-56FF-42A6-B60C-157880AF3AED}" dt="2024-02-18T13:09:36.318" v="716" actId="1076"/>
          <ac:spMkLst>
            <pc:docMk/>
            <pc:sldMk cId="458447343" sldId="297"/>
            <ac:spMk id="12" creationId="{CAF4A3B1-840F-7B5F-CF59-24CB56FBE7D1}"/>
          </ac:spMkLst>
        </pc:spChg>
        <pc:spChg chg="add mod">
          <ac:chgData name="Mia Savrljuga" userId="29d020ba494f34ac" providerId="LiveId" clId="{E431F90B-56FF-42A6-B60C-157880AF3AED}" dt="2024-02-18T13:09:32.466" v="715" actId="1076"/>
          <ac:spMkLst>
            <pc:docMk/>
            <pc:sldMk cId="458447343" sldId="297"/>
            <ac:spMk id="13" creationId="{8FF60EF8-37E5-3012-6BC1-94D33FC43F48}"/>
          </ac:spMkLst>
        </pc:spChg>
        <pc:graphicFrameChg chg="add del modGraphic">
          <ac:chgData name="Mia Savrljuga" userId="29d020ba494f34ac" providerId="LiveId" clId="{E431F90B-56FF-42A6-B60C-157880AF3AED}" dt="2024-02-18T13:05:53.728" v="691" actId="27309"/>
          <ac:graphicFrameMkLst>
            <pc:docMk/>
            <pc:sldMk cId="458447343" sldId="297"/>
            <ac:graphicFrameMk id="4" creationId="{B0B709E6-1FF3-7075-501C-5CCA6D182A9A}"/>
          </ac:graphicFrameMkLst>
        </pc:graphicFrameChg>
        <pc:picChg chg="add mod modCrop">
          <ac:chgData name="Mia Savrljuga" userId="29d020ba494f34ac" providerId="LiveId" clId="{E431F90B-56FF-42A6-B60C-157880AF3AED}" dt="2024-02-18T13:08:16.567" v="701" actId="14100"/>
          <ac:picMkLst>
            <pc:docMk/>
            <pc:sldMk cId="458447343" sldId="297"/>
            <ac:picMk id="7" creationId="{7BA95ACB-F866-23A6-C16E-C56C1C3FA7C3}"/>
          </ac:picMkLst>
        </pc:picChg>
        <pc:picChg chg="add mod">
          <ac:chgData name="Mia Savrljuga" userId="29d020ba494f34ac" providerId="LiveId" clId="{E431F90B-56FF-42A6-B60C-157880AF3AED}" dt="2024-02-18T13:08:50.625" v="705" actId="1076"/>
          <ac:picMkLst>
            <pc:docMk/>
            <pc:sldMk cId="458447343" sldId="297"/>
            <ac:picMk id="9" creationId="{BD2FAFE2-5B3E-6348-4CD5-D04FB9C31831}"/>
          </ac:picMkLst>
        </pc:picChg>
      </pc:sldChg>
      <pc:sldChg chg="addSp delSp modSp add mod delAnim modAnim">
        <pc:chgData name="Mia Savrljuga" userId="29d020ba494f34ac" providerId="LiveId" clId="{E431F90B-56FF-42A6-B60C-157880AF3AED}" dt="2024-02-18T13:18:54.558" v="729"/>
        <pc:sldMkLst>
          <pc:docMk/>
          <pc:sldMk cId="1396766451" sldId="298"/>
        </pc:sldMkLst>
        <pc:spChg chg="add del mod">
          <ac:chgData name="Mia Savrljuga" userId="29d020ba494f34ac" providerId="LiveId" clId="{E431F90B-56FF-42A6-B60C-157880AF3AED}" dt="2024-02-18T13:10:29.005" v="723" actId="478"/>
          <ac:spMkLst>
            <pc:docMk/>
            <pc:sldMk cId="1396766451" sldId="298"/>
            <ac:spMk id="3" creationId="{A7DE5BC0-F9F5-E430-27F8-051B95754889}"/>
          </ac:spMkLst>
        </pc:spChg>
        <pc:picChg chg="add mod">
          <ac:chgData name="Mia Savrljuga" userId="29d020ba494f34ac" providerId="LiveId" clId="{E431F90B-56FF-42A6-B60C-157880AF3AED}" dt="2024-02-18T13:11:01.563" v="726" actId="14100"/>
          <ac:picMkLst>
            <pc:docMk/>
            <pc:sldMk cId="1396766451" sldId="298"/>
            <ac:picMk id="5" creationId="{A5EBB900-F90D-523C-55F9-F0B153DD8661}"/>
          </ac:picMkLst>
        </pc:picChg>
        <pc:picChg chg="mod modCrop">
          <ac:chgData name="Mia Savrljuga" userId="29d020ba494f34ac" providerId="LiveId" clId="{E431F90B-56FF-42A6-B60C-157880AF3AED}" dt="2024-02-18T13:10:14.479" v="721" actId="1076"/>
          <ac:picMkLst>
            <pc:docMk/>
            <pc:sldMk cId="1396766451" sldId="298"/>
            <ac:picMk id="7" creationId="{96982029-B968-A644-B78B-3CEE45C9A7AE}"/>
          </ac:picMkLst>
        </pc:picChg>
        <pc:picChg chg="add mod">
          <ac:chgData name="Mia Savrljuga" userId="29d020ba494f34ac" providerId="LiveId" clId="{E431F90B-56FF-42A6-B60C-157880AF3AED}" dt="2024-02-18T13:18:54.558" v="729"/>
          <ac:picMkLst>
            <pc:docMk/>
            <pc:sldMk cId="1396766451" sldId="298"/>
            <ac:picMk id="9" creationId="{392B3A89-78C8-B67B-F6C5-8C6A9374A351}"/>
          </ac:picMkLst>
        </pc:picChg>
      </pc:sldChg>
      <pc:sldChg chg="addSp modSp add mod modAnim">
        <pc:chgData name="Mia Savrljuga" userId="29d020ba494f34ac" providerId="LiveId" clId="{E431F90B-56FF-42A6-B60C-157880AF3AED}" dt="2024-02-18T13:25:01.095" v="773" actId="1076"/>
        <pc:sldMkLst>
          <pc:docMk/>
          <pc:sldMk cId="226191688" sldId="299"/>
        </pc:sldMkLst>
        <pc:spChg chg="add mod">
          <ac:chgData name="Mia Savrljuga" userId="29d020ba494f34ac" providerId="LiveId" clId="{E431F90B-56FF-42A6-B60C-157880AF3AED}" dt="2024-02-18T13:24:29.650" v="763" actId="14100"/>
          <ac:spMkLst>
            <pc:docMk/>
            <pc:sldMk cId="226191688" sldId="299"/>
            <ac:spMk id="3" creationId="{3A85B94E-9311-CFDE-EE6D-A8B61B20B14C}"/>
          </ac:spMkLst>
        </pc:spChg>
        <pc:spChg chg="add mod">
          <ac:chgData name="Mia Savrljuga" userId="29d020ba494f34ac" providerId="LiveId" clId="{E431F90B-56FF-42A6-B60C-157880AF3AED}" dt="2024-02-18T13:25:01.095" v="773" actId="1076"/>
          <ac:spMkLst>
            <pc:docMk/>
            <pc:sldMk cId="226191688" sldId="299"/>
            <ac:spMk id="4" creationId="{0A53B32D-65DC-66AB-2377-6EF716A13FDB}"/>
          </ac:spMkLst>
        </pc:spChg>
        <pc:spChg chg="add mod">
          <ac:chgData name="Mia Savrljuga" userId="29d020ba494f34ac" providerId="LiveId" clId="{E431F90B-56FF-42A6-B60C-157880AF3AED}" dt="2024-02-18T13:24:57.218" v="772" actId="1076"/>
          <ac:spMkLst>
            <pc:docMk/>
            <pc:sldMk cId="226191688" sldId="299"/>
            <ac:spMk id="7" creationId="{1006F059-2583-78FD-EA36-4D7509BF85B7}"/>
          </ac:spMkLst>
        </pc:spChg>
        <pc:spChg chg="add mod">
          <ac:chgData name="Mia Savrljuga" userId="29d020ba494f34ac" providerId="LiveId" clId="{E431F90B-56FF-42A6-B60C-157880AF3AED}" dt="2024-02-18T13:24:52.977" v="771" actId="1076"/>
          <ac:spMkLst>
            <pc:docMk/>
            <pc:sldMk cId="226191688" sldId="299"/>
            <ac:spMk id="8" creationId="{3B9B37B9-5337-2A32-9447-A9D4E0FF1E40}"/>
          </ac:spMkLst>
        </pc:spChg>
        <pc:spChg chg="add mod">
          <ac:chgData name="Mia Savrljuga" userId="29d020ba494f34ac" providerId="LiveId" clId="{E431F90B-56FF-42A6-B60C-157880AF3AED}" dt="2024-02-18T13:24:48.791" v="770" actId="1076"/>
          <ac:spMkLst>
            <pc:docMk/>
            <pc:sldMk cId="226191688" sldId="299"/>
            <ac:spMk id="9" creationId="{81383871-2F66-DFF9-A002-7A0C73A1FB99}"/>
          </ac:spMkLst>
        </pc:spChg>
        <pc:spChg chg="add mod">
          <ac:chgData name="Mia Savrljuga" userId="29d020ba494f34ac" providerId="LiveId" clId="{E431F90B-56FF-42A6-B60C-157880AF3AED}" dt="2024-02-18T13:24:40.930" v="769" actId="1076"/>
          <ac:spMkLst>
            <pc:docMk/>
            <pc:sldMk cId="226191688" sldId="299"/>
            <ac:spMk id="10" creationId="{EED9EFA2-B102-A491-1218-60D0C985D7CD}"/>
          </ac:spMkLst>
        </pc:spChg>
        <pc:picChg chg="mod modCrop">
          <ac:chgData name="Mia Savrljuga" userId="29d020ba494f34ac" providerId="LiveId" clId="{E431F90B-56FF-42A6-B60C-157880AF3AED}" dt="2024-02-18T13:24:06.169" v="758" actId="1076"/>
          <ac:picMkLst>
            <pc:docMk/>
            <pc:sldMk cId="226191688" sldId="299"/>
            <ac:picMk id="5" creationId="{79D19BF0-F3A2-3A29-DC93-93B8AF9240AB}"/>
          </ac:picMkLst>
        </pc:pic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1F536-AB96-4C03-35A2-690934B9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18704C0-93D0-C01E-450E-0E9A397EC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B0C47DB-20DE-5B60-A70B-D8417401F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F7DF8E9-EE00-7DF9-68C1-C0E03E765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6956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27C9-4756-7C1C-28F5-80E419D0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CC9ACE6-2AF8-7272-7050-9B058C5EC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96E32E3-38BC-DC63-6BA5-F0C234621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24997C9-D0A3-2B0E-8D80-99347A617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7681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EAD27-6D46-E18B-3526-59E07155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0A62D28-65BD-DF21-0423-DC399322C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0CC9BD0-03D2-8D67-C35B-9AAE1C012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015DCC-A00D-2F8E-570A-3FE06D93F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1051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02B6-00B9-2AA3-D3C8-1E07EB72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BC01362-76A1-6300-BB81-5A54F7125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E415817-13F0-FE05-DC74-85B5E0F07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4E555C9-88E0-74BA-0445-93A22B3CC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8037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0B7C-0848-0925-6A5C-9CB14718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B784E24-68A2-19FA-0AC4-307747A9A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196E047-3472-F349-7804-1BEF53619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6C5B01-495C-7773-6A38-2C6DD3E80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2521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4E1EB-922D-B23D-BC6D-6250B423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998560F-4FEB-76A9-9630-3A96E7D62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B42B751-A8D7-8FCD-5BD7-8BE9C59E5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2591A1C-0BA5-9D4B-BC48-90E2E03D4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4729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68C2-2C00-14B1-CC22-8BFC0460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4F2B0A4-B26C-FD25-6F6E-7CCEC2E4C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11803DB-332D-32F1-EB4C-018EC8F9B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C1D53F-12BB-3CED-5999-E6E30835E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0136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985F-0C15-242E-AE93-09852A4B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05889AA-0DFC-0738-D302-F9714F34A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9C0F6DE-3CCE-C8BC-EA04-D5BE49116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8D2E6C0-094D-5AE3-4007-31C89058B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3854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5128-16E7-1A3B-3C35-D1224E81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5CDE7E1-C278-1E3F-9A7B-25676C87E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AEEA933-72AF-72FC-F892-207953DA9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9D17A6C-1669-55A4-AECB-6265069F5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323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02B1-6C65-DD41-DCB0-B59E91A9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5389399-19F4-E20D-FDAE-733CE112B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AE99495-C9EA-C9BF-EE28-C24427785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C7E82C4-D757-7E2F-F190-B32A1FDB9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135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B0C9F-12A5-5170-C63F-FF4D26EC1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089049D-8825-EBB0-7203-562FFB170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3F03A09-599D-FCBE-0C2C-11B18E6A8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2553F4-7388-DB1A-A854-F1B1D7FB2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1417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hr.izzi.digital/DOS/71319/80193.html#block-3443743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/>
                </a:solidFill>
              </a:rPr>
              <a:t>5.3 AT THE MARKET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3312368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140968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74C91E30-3FEE-B590-5B18-A8297B5A6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4" y="4509120"/>
            <a:ext cx="2148830" cy="2148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Match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3178696" cy="583264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/>
              <a:t>1 </a:t>
            </a:r>
            <a:r>
              <a:rPr lang="hr-HR" sz="2000" dirty="0" err="1"/>
              <a:t>tomat</a:t>
            </a:r>
            <a:r>
              <a:rPr lang="hr-HR" sz="2000" b="1" u="sng" dirty="0" err="1">
                <a:solidFill>
                  <a:srgbClr val="00B050"/>
                </a:solidFill>
              </a:rPr>
              <a:t>o</a:t>
            </a:r>
            <a:r>
              <a:rPr lang="hr-HR" sz="2000" dirty="0"/>
              <a:t> / </a:t>
            </a:r>
            <a:r>
              <a:rPr lang="hr-HR" sz="2000" dirty="0" err="1"/>
              <a:t>tomato</a:t>
            </a:r>
            <a:r>
              <a:rPr lang="hr-HR" sz="2000" u="sng" dirty="0" err="1">
                <a:solidFill>
                  <a:srgbClr val="FF0000"/>
                </a:solidFill>
              </a:rPr>
              <a:t>es</a:t>
            </a:r>
            <a:endParaRPr lang="hr-HR" sz="2000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2 </a:t>
            </a:r>
            <a:r>
              <a:rPr lang="hr-HR" sz="2000" dirty="0" err="1"/>
              <a:t>carrot</a:t>
            </a:r>
            <a:r>
              <a:rPr lang="hr-HR" sz="2000" dirty="0"/>
              <a:t> / </a:t>
            </a:r>
            <a:r>
              <a:rPr lang="hr-HR" sz="2000" dirty="0" err="1"/>
              <a:t>carrot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endParaRPr lang="hr-HR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3 </a:t>
            </a:r>
            <a:r>
              <a:rPr lang="hr-HR" sz="2000" dirty="0" err="1"/>
              <a:t>spinach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4 </a:t>
            </a:r>
            <a:r>
              <a:rPr lang="hr-HR" sz="2000" dirty="0" err="1"/>
              <a:t>broccoli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5 </a:t>
            </a:r>
            <a:r>
              <a:rPr lang="hr-HR" sz="2000" dirty="0" err="1"/>
              <a:t>pepper</a:t>
            </a:r>
            <a:r>
              <a:rPr lang="hr-HR" sz="2000" dirty="0"/>
              <a:t> / </a:t>
            </a:r>
            <a:r>
              <a:rPr lang="hr-HR" sz="2000" dirty="0" err="1"/>
              <a:t>pepper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endParaRPr lang="hr-HR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6 </a:t>
            </a:r>
            <a:r>
              <a:rPr lang="hr-HR" sz="2000" dirty="0" err="1"/>
              <a:t>potat</a:t>
            </a:r>
            <a:r>
              <a:rPr lang="hr-HR" sz="2000" b="1" u="sng" dirty="0" err="1">
                <a:solidFill>
                  <a:srgbClr val="00B050"/>
                </a:solidFill>
              </a:rPr>
              <a:t>o</a:t>
            </a:r>
            <a:r>
              <a:rPr lang="hr-HR" sz="2000" dirty="0"/>
              <a:t> / </a:t>
            </a:r>
            <a:r>
              <a:rPr lang="hr-HR" sz="2000" dirty="0" err="1"/>
              <a:t>potato</a:t>
            </a:r>
            <a:r>
              <a:rPr lang="hr-HR" sz="2000" u="sng" dirty="0" err="1">
                <a:solidFill>
                  <a:srgbClr val="FF0000"/>
                </a:solidFill>
              </a:rPr>
              <a:t>es</a:t>
            </a:r>
            <a:endParaRPr lang="hr-HR" sz="2000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7 </a:t>
            </a:r>
            <a:r>
              <a:rPr lang="hr-HR" sz="2000" dirty="0" err="1"/>
              <a:t>pear</a:t>
            </a:r>
            <a:r>
              <a:rPr lang="hr-HR" sz="2000" dirty="0"/>
              <a:t> / </a:t>
            </a:r>
            <a:r>
              <a:rPr lang="hr-HR" sz="2000" dirty="0" err="1"/>
              <a:t>pear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endParaRPr lang="hr-HR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8 </a:t>
            </a:r>
            <a:r>
              <a:rPr lang="hr-HR" sz="2000" dirty="0" err="1"/>
              <a:t>cherr</a:t>
            </a:r>
            <a:r>
              <a:rPr lang="hr-HR" sz="2000" b="1" u="sng" dirty="0" err="1">
                <a:solidFill>
                  <a:srgbClr val="00B050"/>
                </a:solidFill>
              </a:rPr>
              <a:t>y</a:t>
            </a:r>
            <a:r>
              <a:rPr lang="hr-HR" sz="2000" dirty="0"/>
              <a:t> / </a:t>
            </a:r>
            <a:r>
              <a:rPr lang="hr-HR" sz="2000" dirty="0" err="1"/>
              <a:t>cherr</a:t>
            </a:r>
            <a:r>
              <a:rPr lang="hr-HR" sz="2000" b="1" u="sng" dirty="0" err="1">
                <a:solidFill>
                  <a:srgbClr val="FF0000"/>
                </a:solidFill>
              </a:rPr>
              <a:t>ies</a:t>
            </a:r>
            <a:endParaRPr lang="hr-HR" sz="20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9 </a:t>
            </a:r>
            <a:r>
              <a:rPr lang="hr-HR" sz="2000" dirty="0" err="1"/>
              <a:t>strawberr</a:t>
            </a:r>
            <a:r>
              <a:rPr lang="hr-HR" sz="2000" b="1" u="sng" dirty="0" err="1">
                <a:solidFill>
                  <a:srgbClr val="00B050"/>
                </a:solidFill>
              </a:rPr>
              <a:t>y</a:t>
            </a:r>
            <a:r>
              <a:rPr lang="hr-HR" sz="2000" dirty="0"/>
              <a:t> / </a:t>
            </a:r>
            <a:r>
              <a:rPr lang="hr-HR" sz="2000" dirty="0" err="1"/>
              <a:t>strawberr</a:t>
            </a:r>
            <a:r>
              <a:rPr lang="hr-HR" sz="2000" b="1" u="sng" dirty="0" err="1">
                <a:solidFill>
                  <a:srgbClr val="FF0000"/>
                </a:solidFill>
              </a:rPr>
              <a:t>ies</a:t>
            </a:r>
            <a:endParaRPr lang="hr-HR" sz="20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10 </a:t>
            </a:r>
            <a:r>
              <a:rPr lang="hr-HR" sz="2000" dirty="0" err="1"/>
              <a:t>plum</a:t>
            </a:r>
            <a:r>
              <a:rPr lang="hr-HR" sz="2000" dirty="0"/>
              <a:t> / </a:t>
            </a:r>
            <a:r>
              <a:rPr lang="hr-HR" sz="2000" dirty="0" err="1"/>
              <a:t>plum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endParaRPr lang="hr-HR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11 </a:t>
            </a:r>
            <a:r>
              <a:rPr lang="hr-HR" sz="2000" dirty="0" err="1"/>
              <a:t>watermelon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12 </a:t>
            </a:r>
            <a:r>
              <a:rPr lang="hr-HR" sz="2000" dirty="0" err="1"/>
              <a:t>steak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13 </a:t>
            </a:r>
            <a:r>
              <a:rPr lang="hr-HR" sz="2000" dirty="0" err="1"/>
              <a:t>sausage</a:t>
            </a:r>
            <a:r>
              <a:rPr lang="hr-HR" sz="2000" dirty="0"/>
              <a:t> / </a:t>
            </a:r>
            <a:r>
              <a:rPr lang="hr-HR" sz="2000" dirty="0" err="1"/>
              <a:t>sausage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endParaRPr lang="hr-HR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000" dirty="0"/>
              <a:t>14 bacon</a:t>
            </a:r>
          </a:p>
          <a:p>
            <a:pPr>
              <a:buNone/>
            </a:pPr>
            <a:r>
              <a:rPr lang="hr-HR" sz="2000" dirty="0"/>
              <a:t>15 ham</a:t>
            </a:r>
          </a:p>
          <a:p>
            <a:pPr>
              <a:buNone/>
            </a:pPr>
            <a:r>
              <a:rPr lang="hr-HR" sz="2000" dirty="0"/>
              <a:t>16 </a:t>
            </a:r>
            <a:r>
              <a:rPr lang="hr-HR" sz="2000" dirty="0" err="1"/>
              <a:t>chicken</a:t>
            </a:r>
            <a:endParaRPr lang="hr-HR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36096" y="764704"/>
            <a:ext cx="3178696" cy="58326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piletina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jagoda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odrezak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šunka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šljiva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paprika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lubenica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slanina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kobasica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krumpir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rajčica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brokula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špinat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mrkva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trešnja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000" dirty="0">
                <a:solidFill>
                  <a:srgbClr val="0070C0"/>
                </a:solidFill>
              </a:rPr>
              <a:t>kruška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CD8973-2EE5-2611-ADC4-0770F0DFCAF1}"/>
              </a:ext>
            </a:extLst>
          </p:cNvPr>
          <p:cNvSpPr txBox="1">
            <a:spLocks/>
          </p:cNvSpPr>
          <p:nvPr/>
        </p:nvSpPr>
        <p:spPr>
          <a:xfrm>
            <a:off x="3419872" y="14918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3B6081-E137-210F-86ED-8C2D6968C914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0" y="794409"/>
            <a:ext cx="2173626" cy="562074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Match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692696"/>
            <a:ext cx="4258816" cy="583264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/>
              <a:t>1 </a:t>
            </a:r>
            <a:r>
              <a:rPr lang="hr-HR" sz="2000" dirty="0" err="1"/>
              <a:t>tomato</a:t>
            </a:r>
            <a:r>
              <a:rPr lang="hr-HR" sz="2000" dirty="0"/>
              <a:t> / </a:t>
            </a:r>
            <a:r>
              <a:rPr lang="hr-HR" sz="2000" dirty="0" err="1"/>
              <a:t>tomato</a:t>
            </a:r>
            <a:r>
              <a:rPr lang="hr-HR" sz="2000" dirty="0" err="1">
                <a:solidFill>
                  <a:srgbClr val="FF0000"/>
                </a:solidFill>
              </a:rPr>
              <a:t>es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rajčica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2 </a:t>
            </a:r>
            <a:r>
              <a:rPr lang="hr-HR" sz="2000" dirty="0" err="1"/>
              <a:t>carrot</a:t>
            </a:r>
            <a:r>
              <a:rPr lang="hr-HR" sz="2000" dirty="0"/>
              <a:t> / </a:t>
            </a:r>
            <a:r>
              <a:rPr lang="hr-HR" sz="2000" dirty="0" err="1"/>
              <a:t>carrot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mrkva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3 </a:t>
            </a:r>
            <a:r>
              <a:rPr lang="hr-HR" sz="2000" dirty="0" err="1"/>
              <a:t>spinach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špinat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4 </a:t>
            </a:r>
            <a:r>
              <a:rPr lang="hr-HR" sz="2000" dirty="0" err="1"/>
              <a:t>broccoli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brokula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5 </a:t>
            </a:r>
            <a:r>
              <a:rPr lang="hr-HR" sz="2000" dirty="0" err="1"/>
              <a:t>pepper</a:t>
            </a:r>
            <a:r>
              <a:rPr lang="hr-HR" sz="2000" dirty="0"/>
              <a:t> / </a:t>
            </a:r>
            <a:r>
              <a:rPr lang="hr-HR" sz="2000" dirty="0" err="1"/>
              <a:t>pepper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paprika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6 </a:t>
            </a:r>
            <a:r>
              <a:rPr lang="hr-HR" sz="2000" dirty="0" err="1"/>
              <a:t>potato</a:t>
            </a:r>
            <a:r>
              <a:rPr lang="hr-HR" sz="2000" dirty="0"/>
              <a:t> / </a:t>
            </a:r>
            <a:r>
              <a:rPr lang="hr-HR" sz="2000" dirty="0" err="1"/>
              <a:t>potato</a:t>
            </a:r>
            <a:r>
              <a:rPr lang="hr-HR" sz="2000" dirty="0" err="1">
                <a:solidFill>
                  <a:srgbClr val="FF0000"/>
                </a:solidFill>
              </a:rPr>
              <a:t>es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krumpir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7 </a:t>
            </a:r>
            <a:r>
              <a:rPr lang="hr-HR" sz="2000" dirty="0" err="1"/>
              <a:t>pear</a:t>
            </a:r>
            <a:r>
              <a:rPr lang="hr-HR" sz="2000" dirty="0"/>
              <a:t> / </a:t>
            </a:r>
            <a:r>
              <a:rPr lang="hr-HR" sz="2000" dirty="0" err="1"/>
              <a:t>pear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kruška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8 </a:t>
            </a:r>
            <a:r>
              <a:rPr lang="hr-HR" sz="2000" dirty="0" err="1"/>
              <a:t>cherry</a:t>
            </a:r>
            <a:r>
              <a:rPr lang="hr-HR" sz="2000" dirty="0"/>
              <a:t> / </a:t>
            </a:r>
            <a:r>
              <a:rPr lang="hr-HR" sz="2000" dirty="0" err="1"/>
              <a:t>cherr</a:t>
            </a:r>
            <a:r>
              <a:rPr lang="hr-HR" sz="2000" dirty="0" err="1">
                <a:solidFill>
                  <a:srgbClr val="FF0000"/>
                </a:solidFill>
              </a:rPr>
              <a:t>ies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trešnja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9 </a:t>
            </a:r>
            <a:r>
              <a:rPr lang="hr-HR" sz="2000" dirty="0" err="1"/>
              <a:t>strawberry</a:t>
            </a:r>
            <a:r>
              <a:rPr lang="hr-HR" sz="2000" dirty="0"/>
              <a:t> / </a:t>
            </a:r>
            <a:r>
              <a:rPr lang="hr-HR" sz="2000" dirty="0" err="1"/>
              <a:t>strawberr</a:t>
            </a:r>
            <a:r>
              <a:rPr lang="hr-HR" sz="2000" dirty="0" err="1">
                <a:solidFill>
                  <a:srgbClr val="FF0000"/>
                </a:solidFill>
              </a:rPr>
              <a:t>ies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jagoda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10 </a:t>
            </a:r>
            <a:r>
              <a:rPr lang="hr-HR" sz="2000" dirty="0" err="1"/>
              <a:t>plum</a:t>
            </a:r>
            <a:r>
              <a:rPr lang="hr-HR" sz="2000" dirty="0"/>
              <a:t> / </a:t>
            </a:r>
            <a:r>
              <a:rPr lang="hr-HR" sz="2000" dirty="0" err="1"/>
              <a:t>plum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šljiva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11 </a:t>
            </a:r>
            <a:r>
              <a:rPr lang="hr-HR" sz="2000" dirty="0" err="1"/>
              <a:t>watermelon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lubenica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12 </a:t>
            </a:r>
            <a:r>
              <a:rPr lang="hr-HR" sz="2000" dirty="0" err="1"/>
              <a:t>steak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odrezak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13 </a:t>
            </a:r>
            <a:r>
              <a:rPr lang="hr-HR" sz="2000" dirty="0" err="1"/>
              <a:t>sausage</a:t>
            </a:r>
            <a:r>
              <a:rPr lang="hr-HR" sz="2000" dirty="0"/>
              <a:t> / </a:t>
            </a:r>
            <a:r>
              <a:rPr lang="hr-HR" sz="2000" dirty="0" err="1"/>
              <a:t>sausage</a:t>
            </a:r>
            <a:r>
              <a:rPr lang="hr-HR" sz="2000" dirty="0" err="1">
                <a:solidFill>
                  <a:srgbClr val="FF0000"/>
                </a:solidFill>
              </a:rPr>
              <a:t>s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kobasica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14 bacon = </a:t>
            </a:r>
            <a:r>
              <a:rPr lang="hr-HR" sz="2000" dirty="0">
                <a:solidFill>
                  <a:srgbClr val="0070C0"/>
                </a:solidFill>
              </a:rPr>
              <a:t>slanina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15 ham = </a:t>
            </a:r>
            <a:r>
              <a:rPr lang="hr-HR" sz="2000" dirty="0">
                <a:solidFill>
                  <a:srgbClr val="0070C0"/>
                </a:solidFill>
              </a:rPr>
              <a:t>šunka</a:t>
            </a:r>
            <a:endParaRPr lang="hr-HR" sz="2000" dirty="0"/>
          </a:p>
          <a:p>
            <a:pPr>
              <a:buNone/>
            </a:pPr>
            <a:r>
              <a:rPr lang="hr-HR" sz="2000" dirty="0"/>
              <a:t>16 </a:t>
            </a:r>
            <a:r>
              <a:rPr lang="hr-HR" sz="2000" dirty="0" err="1"/>
              <a:t>chicken</a:t>
            </a:r>
            <a:r>
              <a:rPr lang="hr-HR" sz="2000" dirty="0"/>
              <a:t> = </a:t>
            </a:r>
            <a:r>
              <a:rPr lang="hr-HR" sz="2000" dirty="0">
                <a:solidFill>
                  <a:srgbClr val="0070C0"/>
                </a:solidFill>
              </a:rPr>
              <a:t>piletina</a:t>
            </a:r>
            <a:endParaRPr lang="hr-HR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D6CC8D-CF1A-C6BD-751F-4673A25A9209}"/>
              </a:ext>
            </a:extLst>
          </p:cNvPr>
          <p:cNvSpPr txBox="1">
            <a:spLocks/>
          </p:cNvSpPr>
          <p:nvPr/>
        </p:nvSpPr>
        <p:spPr>
          <a:xfrm>
            <a:off x="3419872" y="14918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7D247D9-B910-8766-006A-E7E3A3962A9C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D05E4-F5C1-9BDD-4F46-FD4817FF9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C5F5-2DBC-1F76-606E-498BEE39D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394CD2E-85BC-3DC4-5DB4-DA6D8DE97991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6F6675-F181-D47B-2E4B-796852B3E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740075" y="620689"/>
            <a:ext cx="8403926" cy="6228792"/>
          </a:xfrm>
          <a:prstGeom prst="rect">
            <a:avLst/>
          </a:prstGeom>
        </p:spPr>
      </p:pic>
      <p:pic>
        <p:nvPicPr>
          <p:cNvPr id="8" name="Grafika 7" descr="Sound Medium with solid fill">
            <a:hlinkClick r:id="rId4"/>
            <a:extLst>
              <a:ext uri="{FF2B5EF4-FFF2-40B4-BE49-F238E27FC236}">
                <a16:creationId xmlns:a16="http://schemas.microsoft.com/office/drawing/2014/main" id="{DB3EBC05-05F1-19F4-403D-DE94A1E41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1507" y="106620"/>
            <a:ext cx="914400" cy="914400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477EFEA-0EC9-188D-5EFA-102D93B9D51F}"/>
              </a:ext>
            </a:extLst>
          </p:cNvPr>
          <p:cNvSpPr/>
          <p:nvPr/>
        </p:nvSpPr>
        <p:spPr>
          <a:xfrm>
            <a:off x="1331640" y="1021021"/>
            <a:ext cx="4104456" cy="24774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EEE0-B528-3CD2-380D-ABEF334BB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9B13-14EE-C124-5BBE-AAB6F9F46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96B7662-4260-E5C1-1E85-D6B0DA174D34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9AF18B-4F19-D374-6A3D-C00FC4079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251520" y="658316"/>
            <a:ext cx="8297603" cy="614998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5BE6D3B-C8B8-4B5A-6404-4CD6178E56E8}"/>
              </a:ext>
            </a:extLst>
          </p:cNvPr>
          <p:cNvSpPr/>
          <p:nvPr/>
        </p:nvSpPr>
        <p:spPr>
          <a:xfrm>
            <a:off x="827584" y="1340768"/>
            <a:ext cx="3384376" cy="2160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33FD3E4-9F44-B57B-212B-0D05E37A8498}"/>
              </a:ext>
            </a:extLst>
          </p:cNvPr>
          <p:cNvSpPr/>
          <p:nvPr/>
        </p:nvSpPr>
        <p:spPr>
          <a:xfrm>
            <a:off x="827584" y="1831171"/>
            <a:ext cx="3384376" cy="2160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BC175EC-1A4B-776B-A570-D27CAF883979}"/>
              </a:ext>
            </a:extLst>
          </p:cNvPr>
          <p:cNvSpPr/>
          <p:nvPr/>
        </p:nvSpPr>
        <p:spPr>
          <a:xfrm>
            <a:off x="844352" y="2318792"/>
            <a:ext cx="3384376" cy="2160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D1314BC-0325-469A-A539-A334EC6BFC86}"/>
              </a:ext>
            </a:extLst>
          </p:cNvPr>
          <p:cNvSpPr/>
          <p:nvPr/>
        </p:nvSpPr>
        <p:spPr>
          <a:xfrm>
            <a:off x="4827037" y="1325520"/>
            <a:ext cx="3384376" cy="2160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C2B146C-2B6D-C1FF-144C-4F1AF2A83CB6}"/>
              </a:ext>
            </a:extLst>
          </p:cNvPr>
          <p:cNvSpPr/>
          <p:nvPr/>
        </p:nvSpPr>
        <p:spPr>
          <a:xfrm>
            <a:off x="4806473" y="1818184"/>
            <a:ext cx="3384376" cy="2160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15D0C46-7439-B43D-A088-1D8AA65C88E7}"/>
              </a:ext>
            </a:extLst>
          </p:cNvPr>
          <p:cNvSpPr/>
          <p:nvPr/>
        </p:nvSpPr>
        <p:spPr>
          <a:xfrm>
            <a:off x="4821560" y="2318792"/>
            <a:ext cx="3384376" cy="21602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CBB1-59F8-C6C7-15D0-A26A3F27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5F38-8961-26BE-D22A-C700E22F6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A4ECC6-7F70-3196-9F0C-31320F76EA40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95ACB-F866-23A6-C16E-C56C1C3F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6" b="33505"/>
          <a:stretch/>
        </p:blipFill>
        <p:spPr>
          <a:xfrm>
            <a:off x="1001250" y="563821"/>
            <a:ext cx="7008878" cy="63140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D2FAFE2-5B3E-6348-4CD5-D04FB9C31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29" y="563820"/>
            <a:ext cx="7488832" cy="4153574"/>
          </a:xfrm>
          <a:prstGeom prst="rect">
            <a:avLst/>
          </a:prstGeo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EB94DB4-0D5A-146D-CF7C-EEF1F5FC26A6}"/>
              </a:ext>
            </a:extLst>
          </p:cNvPr>
          <p:cNvSpPr/>
          <p:nvPr/>
        </p:nvSpPr>
        <p:spPr>
          <a:xfrm>
            <a:off x="1022953" y="5534472"/>
            <a:ext cx="1554526" cy="13235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487B2DC2-5CCA-1EED-A2AE-45E9F444A381}"/>
              </a:ext>
            </a:extLst>
          </p:cNvPr>
          <p:cNvSpPr/>
          <p:nvPr/>
        </p:nvSpPr>
        <p:spPr>
          <a:xfrm>
            <a:off x="2775289" y="5505499"/>
            <a:ext cx="1554526" cy="13235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CAF4A3B1-840F-7B5F-CF59-24CB56FBE7D1}"/>
              </a:ext>
            </a:extLst>
          </p:cNvPr>
          <p:cNvSpPr/>
          <p:nvPr/>
        </p:nvSpPr>
        <p:spPr>
          <a:xfrm>
            <a:off x="4501295" y="5505499"/>
            <a:ext cx="1554526" cy="13235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FF60EF8-37E5-3012-6BC1-94D33FC43F48}"/>
              </a:ext>
            </a:extLst>
          </p:cNvPr>
          <p:cNvSpPr/>
          <p:nvPr/>
        </p:nvSpPr>
        <p:spPr>
          <a:xfrm>
            <a:off x="6261721" y="5534472"/>
            <a:ext cx="1554526" cy="13235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B9DDC-31A6-A872-F8E8-BB07C864C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A806-1868-A8FB-78A5-70C36A7B7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C94B1F-1B4F-383A-B0ED-D7D2388B381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6982029-B968-A644-B78B-3CEE45C9A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95"/>
          <a:stretch/>
        </p:blipFill>
        <p:spPr>
          <a:xfrm>
            <a:off x="0" y="1340768"/>
            <a:ext cx="9144000" cy="39823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5EBB900-F90D-523C-55F9-F0B153DD8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80" y="2276871"/>
            <a:ext cx="5256515" cy="2828153"/>
          </a:xfrm>
          <a:prstGeom prst="rect">
            <a:avLst/>
          </a:prstGeom>
        </p:spPr>
      </p:pic>
      <p:pic>
        <p:nvPicPr>
          <p:cNvPr id="9" name="Grafika 8" descr="Sound Medium with solid fill">
            <a:hlinkClick r:id="rId5"/>
            <a:extLst>
              <a:ext uri="{FF2B5EF4-FFF2-40B4-BE49-F238E27FC236}">
                <a16:creationId xmlns:a16="http://schemas.microsoft.com/office/drawing/2014/main" id="{392B3A89-78C8-B67B-F6C5-8C6A9374A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4328" y="340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CBE2-FA6E-1C6C-AF13-8899B376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8B6F-8DB3-6246-7A20-0070C1A7A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22D839-6517-02DD-4593-D99B83D8E3E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D7D6B5-DC85-D627-3FB6-DC1352FDF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14"/>
          <a:stretch/>
        </p:blipFill>
        <p:spPr>
          <a:xfrm>
            <a:off x="12170" y="790131"/>
            <a:ext cx="9131830" cy="5267548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4382DBA-D7AC-2A29-4661-8DC4BD53C1B7}"/>
              </a:ext>
            </a:extLst>
          </p:cNvPr>
          <p:cNvSpPr/>
          <p:nvPr/>
        </p:nvSpPr>
        <p:spPr>
          <a:xfrm rot="21160949">
            <a:off x="481398" y="2532814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BFB6D33-2A45-3C2F-DBDC-3F267A93B3D9}"/>
              </a:ext>
            </a:extLst>
          </p:cNvPr>
          <p:cNvSpPr/>
          <p:nvPr/>
        </p:nvSpPr>
        <p:spPr>
          <a:xfrm rot="21160949">
            <a:off x="514224" y="2874500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4A61E69-028F-C41C-3619-539E45223C20}"/>
              </a:ext>
            </a:extLst>
          </p:cNvPr>
          <p:cNvSpPr/>
          <p:nvPr/>
        </p:nvSpPr>
        <p:spPr>
          <a:xfrm rot="21160949">
            <a:off x="568148" y="3245084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B201AC5-4599-DBDA-46FC-1E14AA36CBE3}"/>
              </a:ext>
            </a:extLst>
          </p:cNvPr>
          <p:cNvSpPr/>
          <p:nvPr/>
        </p:nvSpPr>
        <p:spPr>
          <a:xfrm rot="21160949">
            <a:off x="633798" y="3647125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063F039-F02E-8534-79C1-BC14BD8B72D3}"/>
              </a:ext>
            </a:extLst>
          </p:cNvPr>
          <p:cNvSpPr/>
          <p:nvPr/>
        </p:nvSpPr>
        <p:spPr>
          <a:xfrm rot="21160949">
            <a:off x="711619" y="4026991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1FCE3B9-882E-BDF9-2D02-73CBC43C56F4}"/>
              </a:ext>
            </a:extLst>
          </p:cNvPr>
          <p:cNvSpPr/>
          <p:nvPr/>
        </p:nvSpPr>
        <p:spPr>
          <a:xfrm rot="21160949">
            <a:off x="786198" y="4386857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3E4EBBB-7F47-8BCB-FD6E-9F9B02704485}"/>
              </a:ext>
            </a:extLst>
          </p:cNvPr>
          <p:cNvSpPr/>
          <p:nvPr/>
        </p:nvSpPr>
        <p:spPr>
          <a:xfrm rot="21160949">
            <a:off x="802222" y="4786722"/>
            <a:ext cx="2666630" cy="3428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D2E84-150E-96CD-FCC7-8501479D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3AF5-5A24-A11F-0EDC-D662EDF53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0625F3-345B-744E-7DB3-3E69B7553FF4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D19BF0-F3A2-3A29-DC93-93B8AF924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14"/>
          <a:stretch/>
        </p:blipFill>
        <p:spPr>
          <a:xfrm>
            <a:off x="382757" y="645203"/>
            <a:ext cx="7806478" cy="6212797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3A85B94E-9311-CFDE-EE6D-A8B61B20B14C}"/>
              </a:ext>
            </a:extLst>
          </p:cNvPr>
          <p:cNvSpPr/>
          <p:nvPr/>
        </p:nvSpPr>
        <p:spPr>
          <a:xfrm>
            <a:off x="1259632" y="5589240"/>
            <a:ext cx="1368152" cy="3921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A53B32D-65DC-66AB-2377-6EF716A13FDB}"/>
              </a:ext>
            </a:extLst>
          </p:cNvPr>
          <p:cNvSpPr/>
          <p:nvPr/>
        </p:nvSpPr>
        <p:spPr>
          <a:xfrm>
            <a:off x="1250402" y="6465870"/>
            <a:ext cx="1368152" cy="3921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006F059-2583-78FD-EA36-4D7509BF85B7}"/>
              </a:ext>
            </a:extLst>
          </p:cNvPr>
          <p:cNvSpPr/>
          <p:nvPr/>
        </p:nvSpPr>
        <p:spPr>
          <a:xfrm>
            <a:off x="2687080" y="6016732"/>
            <a:ext cx="1368152" cy="3921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B9B37B9-5337-2A32-9447-A9D4E0FF1E40}"/>
              </a:ext>
            </a:extLst>
          </p:cNvPr>
          <p:cNvSpPr/>
          <p:nvPr/>
        </p:nvSpPr>
        <p:spPr>
          <a:xfrm>
            <a:off x="4192757" y="5785305"/>
            <a:ext cx="1368152" cy="3921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1383871-2F66-DFF9-A002-7A0C73A1FB99}"/>
              </a:ext>
            </a:extLst>
          </p:cNvPr>
          <p:cNvSpPr/>
          <p:nvPr/>
        </p:nvSpPr>
        <p:spPr>
          <a:xfrm>
            <a:off x="5652120" y="5393175"/>
            <a:ext cx="1368152" cy="3921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ED9EFA2-B102-A491-1218-60D0C985D7CD}"/>
              </a:ext>
            </a:extLst>
          </p:cNvPr>
          <p:cNvSpPr/>
          <p:nvPr/>
        </p:nvSpPr>
        <p:spPr>
          <a:xfrm>
            <a:off x="5652120" y="6198840"/>
            <a:ext cx="1368152" cy="39213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C552C-7C1E-3C35-1552-61B060CE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FE33-11DF-0BE6-CB0B-CCD3FBA0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1892BB-8747-9F6A-3869-139D7132968C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AF2EDB-666F-2B17-21D7-3D9790382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335"/>
          <a:stretch/>
        </p:blipFill>
        <p:spPr>
          <a:xfrm>
            <a:off x="971600" y="563820"/>
            <a:ext cx="7550536" cy="6294180"/>
          </a:xfrm>
          <a:prstGeom prst="rect">
            <a:avLst/>
          </a:prstGeom>
        </p:spPr>
      </p:pic>
      <p:sp>
        <p:nvSpPr>
          <p:cNvPr id="5" name="Oblačić: strelica udesno 4">
            <a:extLst>
              <a:ext uri="{FF2B5EF4-FFF2-40B4-BE49-F238E27FC236}">
                <a16:creationId xmlns:a16="http://schemas.microsoft.com/office/drawing/2014/main" id="{3A69DD56-ABBE-FC04-81F0-013219F43E5B}"/>
              </a:ext>
            </a:extLst>
          </p:cNvPr>
          <p:cNvSpPr/>
          <p:nvPr/>
        </p:nvSpPr>
        <p:spPr>
          <a:xfrm>
            <a:off x="179511" y="4221088"/>
            <a:ext cx="1837319" cy="519196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butcher</a:t>
            </a:r>
            <a:r>
              <a:rPr lang="hr-HR" dirty="0"/>
              <a:t> = mesar</a:t>
            </a:r>
            <a:endParaRPr lang="en-GB" dirty="0"/>
          </a:p>
        </p:txBody>
      </p:sp>
      <p:sp>
        <p:nvSpPr>
          <p:cNvPr id="7" name="Oblačić: strelica ulijevo 6">
            <a:extLst>
              <a:ext uri="{FF2B5EF4-FFF2-40B4-BE49-F238E27FC236}">
                <a16:creationId xmlns:a16="http://schemas.microsoft.com/office/drawing/2014/main" id="{88538B0C-9EE9-7E5E-DC4A-7DB53C917298}"/>
              </a:ext>
            </a:extLst>
          </p:cNvPr>
          <p:cNvSpPr/>
          <p:nvPr/>
        </p:nvSpPr>
        <p:spPr>
          <a:xfrm>
            <a:off x="7210941" y="3485868"/>
            <a:ext cx="1835089" cy="1008112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dairy</a:t>
            </a:r>
            <a:r>
              <a:rPr lang="hr-HR" dirty="0"/>
              <a:t> = mliječni proizvodi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117BF-1945-04EF-9889-A58748C0E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F511-20D2-6F7F-27F3-7148ECD6F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872" y="116631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547F06-F601-06C0-B885-D4DA63EB02D7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106446-227E-76B8-48B6-4672FF6AC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49"/>
          <a:stretch/>
        </p:blipFill>
        <p:spPr>
          <a:xfrm>
            <a:off x="2051720" y="581670"/>
            <a:ext cx="6074375" cy="629418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EEBBC83-44EE-3108-F5A5-40432EBDE12F}"/>
              </a:ext>
            </a:extLst>
          </p:cNvPr>
          <p:cNvSpPr/>
          <p:nvPr/>
        </p:nvSpPr>
        <p:spPr>
          <a:xfrm>
            <a:off x="1799692" y="6381328"/>
            <a:ext cx="2268252" cy="51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FE8CADE7-ED61-7816-E076-326080250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167" y="7647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965E-14C2-FBA8-179E-6F336181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E6F4-A88B-685B-FA74-010930AA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1ACA915-95AF-2BA8-ECA8-F3FDB11A38A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50D68C-1398-8476-5F6B-DC0530B3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3820"/>
            <a:ext cx="8456598" cy="62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6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395536" y="764704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10"/>
          <p:cNvGraphicFramePr>
            <a:graphicFrameLocks/>
          </p:cNvGraphicFramePr>
          <p:nvPr/>
        </p:nvGraphicFramePr>
        <p:xfrm>
          <a:off x="395536" y="2492896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-IES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(-y)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(-ies)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10"/>
          <p:cNvGraphicFramePr>
            <a:graphicFrameLocks/>
          </p:cNvGraphicFramePr>
          <p:nvPr/>
        </p:nvGraphicFramePr>
        <p:xfrm>
          <a:off x="395536" y="4437112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-REN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</a:t>
                      </a:r>
                      <a:r>
                        <a:rPr lang="hr-HR" sz="2400" baseline="0" dirty="0" err="1"/>
                        <a:t>ren</a:t>
                      </a:r>
                      <a:r>
                        <a:rPr lang="hr-HR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3848B3-F8D8-4559-A059-0A3577402E3C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5EE0DD7-47BD-B1F2-17B6-7D116F0C1D2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229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car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cars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lollipop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lollipops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doughnut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doughnuts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trees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house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houses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shop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shops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park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parks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street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streets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friend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friends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schools</a:t>
                      </a:r>
                      <a:r>
                        <a:rPr lang="hr-HR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robot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robots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pet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pets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-IES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(-y)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(-ies)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strawberr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strawberr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ies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baker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baker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ies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ontent Placeholder 10"/>
          <p:cNvGraphicFramePr>
            <a:graphicFrameLocks/>
          </p:cNvGraphicFramePr>
          <p:nvPr/>
        </p:nvGraphicFramePr>
        <p:xfrm>
          <a:off x="395536" y="4077072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-REN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</a:t>
                      </a:r>
                      <a:r>
                        <a:rPr lang="hr-HR" sz="2400" baseline="0" dirty="0" err="1"/>
                        <a:t>ren</a:t>
                      </a:r>
                      <a:r>
                        <a:rPr lang="hr-HR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b="0" dirty="0" err="1">
                          <a:solidFill>
                            <a:schemeClr val="dk1"/>
                          </a:solidFill>
                        </a:rPr>
                        <a:t>child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0" dirty="0" err="1">
                          <a:solidFill>
                            <a:schemeClr val="dk1"/>
                          </a:solidFill>
                        </a:rPr>
                        <a:t>child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ren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5EDD72-B541-152E-0598-5ADF79A9E1BA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6E4586CA-08D0-2EFA-075E-94B04D0E4FFC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B574-0A81-398B-BE82-A89DA8B7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4CCC-4BA0-2B10-23F7-5F70619E4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600939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93D535-846D-87B5-EF8D-27F854E8B14B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12F275-3C98-FFBD-DA82-B91D17840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51"/>
          <a:stretch/>
        </p:blipFill>
        <p:spPr>
          <a:xfrm>
            <a:off x="971600" y="4498289"/>
            <a:ext cx="7452320" cy="23522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0BAEC71-1BDA-DF93-1474-0CCE5B8FC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6" b="39238"/>
          <a:stretch/>
        </p:blipFill>
        <p:spPr>
          <a:xfrm>
            <a:off x="3347864" y="0"/>
            <a:ext cx="5796136" cy="446117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BF6C0CD-B18F-D18D-93EC-ED6C0B11F231}"/>
              </a:ext>
            </a:extLst>
          </p:cNvPr>
          <p:cNvSpPr/>
          <p:nvPr/>
        </p:nvSpPr>
        <p:spPr>
          <a:xfrm>
            <a:off x="1814904" y="5805264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24A5B75-6BCB-D531-1CB2-9E22250F103C}"/>
              </a:ext>
            </a:extLst>
          </p:cNvPr>
          <p:cNvSpPr/>
          <p:nvPr/>
        </p:nvSpPr>
        <p:spPr>
          <a:xfrm>
            <a:off x="5136180" y="4953126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68B6B9A-345E-B13F-FC3D-B4592E808B04}"/>
              </a:ext>
            </a:extLst>
          </p:cNvPr>
          <p:cNvSpPr/>
          <p:nvPr/>
        </p:nvSpPr>
        <p:spPr>
          <a:xfrm>
            <a:off x="3409086" y="6564910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CD30342-BB30-9D52-612B-5BE15352F0FC}"/>
              </a:ext>
            </a:extLst>
          </p:cNvPr>
          <p:cNvSpPr/>
          <p:nvPr/>
        </p:nvSpPr>
        <p:spPr>
          <a:xfrm>
            <a:off x="4293329" y="6206554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F9C8F6E-052E-62DF-790D-9034E6725752}"/>
              </a:ext>
            </a:extLst>
          </p:cNvPr>
          <p:cNvSpPr/>
          <p:nvPr/>
        </p:nvSpPr>
        <p:spPr>
          <a:xfrm>
            <a:off x="5126973" y="5805262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15F278F1-4751-0247-9736-892D43B94420}"/>
              </a:ext>
            </a:extLst>
          </p:cNvPr>
          <p:cNvSpPr/>
          <p:nvPr/>
        </p:nvSpPr>
        <p:spPr>
          <a:xfrm>
            <a:off x="5136180" y="6559529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92166D6-B83B-A532-2BEA-05D1C7945F80}"/>
              </a:ext>
            </a:extLst>
          </p:cNvPr>
          <p:cNvSpPr/>
          <p:nvPr/>
        </p:nvSpPr>
        <p:spPr>
          <a:xfrm>
            <a:off x="5957900" y="6157258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6323D187-1BFA-C201-7C0A-C6898120FDB7}"/>
              </a:ext>
            </a:extLst>
          </p:cNvPr>
          <p:cNvSpPr/>
          <p:nvPr/>
        </p:nvSpPr>
        <p:spPr>
          <a:xfrm>
            <a:off x="1143770" y="5426725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EEB2FAD2-9BBE-48CB-6856-015F51CC6829}"/>
              </a:ext>
            </a:extLst>
          </p:cNvPr>
          <p:cNvSpPr/>
          <p:nvPr/>
        </p:nvSpPr>
        <p:spPr>
          <a:xfrm>
            <a:off x="6170136" y="5412080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B1714A82-E897-6A14-3219-A2170091ACE5}"/>
              </a:ext>
            </a:extLst>
          </p:cNvPr>
          <p:cNvSpPr/>
          <p:nvPr/>
        </p:nvSpPr>
        <p:spPr>
          <a:xfrm>
            <a:off x="3440965" y="4973137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C47A024F-972D-2B5B-849B-9A63454CDA32}"/>
              </a:ext>
            </a:extLst>
          </p:cNvPr>
          <p:cNvSpPr/>
          <p:nvPr/>
        </p:nvSpPr>
        <p:spPr>
          <a:xfrm>
            <a:off x="1428223" y="6157258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5417CE93-90E4-00C2-DB44-2F55D7587FBE}"/>
              </a:ext>
            </a:extLst>
          </p:cNvPr>
          <p:cNvSpPr/>
          <p:nvPr/>
        </p:nvSpPr>
        <p:spPr>
          <a:xfrm>
            <a:off x="6660232" y="5001562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92F8596D-1795-055F-76A6-58A92ABCD5FB}"/>
              </a:ext>
            </a:extLst>
          </p:cNvPr>
          <p:cNvSpPr/>
          <p:nvPr/>
        </p:nvSpPr>
        <p:spPr>
          <a:xfrm>
            <a:off x="2068656" y="6571389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B4BC98FF-3063-1333-8FB6-0319896BA6F7}"/>
              </a:ext>
            </a:extLst>
          </p:cNvPr>
          <p:cNvSpPr/>
          <p:nvPr/>
        </p:nvSpPr>
        <p:spPr>
          <a:xfrm>
            <a:off x="2860776" y="5426726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BB8EA86B-3DCB-92CE-6208-9725192186A0}"/>
              </a:ext>
            </a:extLst>
          </p:cNvPr>
          <p:cNvSpPr/>
          <p:nvPr/>
        </p:nvSpPr>
        <p:spPr>
          <a:xfrm>
            <a:off x="4553744" y="5412081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4FDB3183-94CC-1627-4D8D-52E742933901}"/>
              </a:ext>
            </a:extLst>
          </p:cNvPr>
          <p:cNvSpPr/>
          <p:nvPr/>
        </p:nvSpPr>
        <p:spPr>
          <a:xfrm>
            <a:off x="6660232" y="6578536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961124EE-9B47-047C-4F8F-D3EA11E6D416}"/>
              </a:ext>
            </a:extLst>
          </p:cNvPr>
          <p:cNvSpPr/>
          <p:nvPr/>
        </p:nvSpPr>
        <p:spPr>
          <a:xfrm>
            <a:off x="2860776" y="6206555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4892FABC-06E5-7B19-8161-D83A59A56612}"/>
              </a:ext>
            </a:extLst>
          </p:cNvPr>
          <p:cNvSpPr/>
          <p:nvPr/>
        </p:nvSpPr>
        <p:spPr>
          <a:xfrm>
            <a:off x="7452320" y="6209481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036A3B59-13E7-5D77-27CB-F6DA5FF509A0}"/>
              </a:ext>
            </a:extLst>
          </p:cNvPr>
          <p:cNvSpPr/>
          <p:nvPr/>
        </p:nvSpPr>
        <p:spPr>
          <a:xfrm>
            <a:off x="3440965" y="5805263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id="{25F11B1B-554B-485B-3057-3F9A5B64EE0C}"/>
              </a:ext>
            </a:extLst>
          </p:cNvPr>
          <p:cNvSpPr/>
          <p:nvPr/>
        </p:nvSpPr>
        <p:spPr>
          <a:xfrm>
            <a:off x="6660232" y="5754034"/>
            <a:ext cx="288032" cy="26231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3CAC0-37EE-BFC3-3066-AC3D2EA9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1845-4A9B-C4DC-7141-3C561897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600939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AT THE MARKET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C56329-A526-6F6B-727E-32375D1292C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6E59AA-ADDC-C93A-F615-7F0F10312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51"/>
          <a:stretch/>
        </p:blipFill>
        <p:spPr>
          <a:xfrm>
            <a:off x="3094821" y="4500517"/>
            <a:ext cx="6049179" cy="190932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1272597-1F24-40B6-E34E-3793B55F8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6" b="39238"/>
          <a:stretch/>
        </p:blipFill>
        <p:spPr>
          <a:xfrm>
            <a:off x="3347864" y="0"/>
            <a:ext cx="5796136" cy="4461170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id="{0C2177E6-6C1F-4D11-1B6A-C987EBBC62E8}"/>
              </a:ext>
            </a:extLst>
          </p:cNvPr>
          <p:cNvSpPr txBox="1"/>
          <p:nvPr/>
        </p:nvSpPr>
        <p:spPr>
          <a:xfrm>
            <a:off x="58873" y="1085247"/>
            <a:ext cx="29408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tomatoes</a:t>
            </a:r>
            <a:r>
              <a:rPr lang="hr-HR" dirty="0">
                <a:solidFill>
                  <a:srgbClr val="0070C0"/>
                </a:solidFill>
              </a:rPr>
              <a:t> = rajčice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carrots</a:t>
            </a:r>
            <a:r>
              <a:rPr lang="hr-HR" dirty="0">
                <a:solidFill>
                  <a:srgbClr val="0070C0"/>
                </a:solidFill>
              </a:rPr>
              <a:t> = mrkve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spinach</a:t>
            </a:r>
            <a:r>
              <a:rPr lang="hr-HR" dirty="0">
                <a:solidFill>
                  <a:srgbClr val="0070C0"/>
                </a:solidFill>
              </a:rPr>
              <a:t> = špinat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broccoli</a:t>
            </a:r>
            <a:r>
              <a:rPr lang="hr-HR" dirty="0">
                <a:solidFill>
                  <a:srgbClr val="0070C0"/>
                </a:solidFill>
              </a:rPr>
              <a:t> = brokula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peppers</a:t>
            </a:r>
            <a:r>
              <a:rPr lang="hr-HR" dirty="0">
                <a:solidFill>
                  <a:srgbClr val="0070C0"/>
                </a:solidFill>
              </a:rPr>
              <a:t> = paprike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potatoes</a:t>
            </a:r>
            <a:r>
              <a:rPr lang="hr-HR" dirty="0">
                <a:solidFill>
                  <a:srgbClr val="0070C0"/>
                </a:solidFill>
              </a:rPr>
              <a:t> = krumpiri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pears</a:t>
            </a:r>
            <a:r>
              <a:rPr lang="hr-HR" dirty="0">
                <a:solidFill>
                  <a:srgbClr val="0070C0"/>
                </a:solidFill>
              </a:rPr>
              <a:t> = kruške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cherries</a:t>
            </a:r>
            <a:r>
              <a:rPr lang="hr-HR" dirty="0">
                <a:solidFill>
                  <a:srgbClr val="0070C0"/>
                </a:solidFill>
              </a:rPr>
              <a:t> = trešnje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strawberries</a:t>
            </a:r>
            <a:r>
              <a:rPr lang="hr-HR" dirty="0">
                <a:solidFill>
                  <a:srgbClr val="0070C0"/>
                </a:solidFill>
              </a:rPr>
              <a:t> = jagode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plums</a:t>
            </a:r>
            <a:r>
              <a:rPr lang="hr-HR" dirty="0">
                <a:solidFill>
                  <a:srgbClr val="0070C0"/>
                </a:solidFill>
              </a:rPr>
              <a:t> = šljive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watermelon</a:t>
            </a:r>
            <a:r>
              <a:rPr lang="hr-HR" dirty="0">
                <a:solidFill>
                  <a:srgbClr val="0070C0"/>
                </a:solidFill>
              </a:rPr>
              <a:t> = lubenica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steaks</a:t>
            </a:r>
            <a:r>
              <a:rPr lang="hr-HR" dirty="0">
                <a:solidFill>
                  <a:srgbClr val="0070C0"/>
                </a:solidFill>
              </a:rPr>
              <a:t> = odresci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sausages</a:t>
            </a:r>
            <a:r>
              <a:rPr lang="hr-HR" dirty="0">
                <a:solidFill>
                  <a:srgbClr val="0070C0"/>
                </a:solidFill>
              </a:rPr>
              <a:t> = kobasice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bacon</a:t>
            </a:r>
            <a:r>
              <a:rPr lang="hr-HR" dirty="0">
                <a:solidFill>
                  <a:srgbClr val="0070C0"/>
                </a:solidFill>
              </a:rPr>
              <a:t> = slanina, špek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solidFill>
                  <a:srgbClr val="0070C0"/>
                </a:solidFill>
              </a:rPr>
              <a:t>ham = šunka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chicken</a:t>
            </a:r>
            <a:r>
              <a:rPr lang="hr-HR" dirty="0">
                <a:solidFill>
                  <a:srgbClr val="0070C0"/>
                </a:solidFill>
              </a:rPr>
              <a:t> = piletina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cheese</a:t>
            </a:r>
            <a:r>
              <a:rPr lang="hr-HR" dirty="0">
                <a:solidFill>
                  <a:srgbClr val="0070C0"/>
                </a:solidFill>
              </a:rPr>
              <a:t> = sir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butter</a:t>
            </a:r>
            <a:r>
              <a:rPr lang="hr-HR" dirty="0">
                <a:solidFill>
                  <a:srgbClr val="0070C0"/>
                </a:solidFill>
              </a:rPr>
              <a:t> = maslac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eggs</a:t>
            </a:r>
            <a:r>
              <a:rPr lang="hr-HR" dirty="0">
                <a:solidFill>
                  <a:srgbClr val="0070C0"/>
                </a:solidFill>
              </a:rPr>
              <a:t> = jaja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yoghurt</a:t>
            </a:r>
            <a:r>
              <a:rPr lang="hr-HR" dirty="0">
                <a:solidFill>
                  <a:srgbClr val="0070C0"/>
                </a:solidFill>
              </a:rPr>
              <a:t> = jogurt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err="1">
                <a:solidFill>
                  <a:srgbClr val="0070C0"/>
                </a:solidFill>
              </a:rPr>
              <a:t>milk</a:t>
            </a:r>
            <a:r>
              <a:rPr lang="hr-HR" dirty="0">
                <a:solidFill>
                  <a:srgbClr val="0070C0"/>
                </a:solidFill>
              </a:rPr>
              <a:t> = mlijeko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620</Words>
  <Application>Microsoft Office PowerPoint</Application>
  <PresentationFormat>Prikaz na zaslonu (4:3)</PresentationFormat>
  <Paragraphs>177</Paragraphs>
  <Slides>17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5.3 AT THE MARKET</vt:lpstr>
      <vt:lpstr>AT THE MARKET</vt:lpstr>
      <vt:lpstr>AT THE MARKET</vt:lpstr>
      <vt:lpstr>AT THE MARKET</vt:lpstr>
      <vt:lpstr>PowerPoint prezentacija</vt:lpstr>
      <vt:lpstr>PowerPoint prezentacija</vt:lpstr>
      <vt:lpstr>PowerPoint prezentacija</vt:lpstr>
      <vt:lpstr>AT THE MARKET</vt:lpstr>
      <vt:lpstr>AT THE MARKET</vt:lpstr>
      <vt:lpstr>Match.</vt:lpstr>
      <vt:lpstr>Match.</vt:lpstr>
      <vt:lpstr>AT THE MARKET</vt:lpstr>
      <vt:lpstr>AT THE MARKET</vt:lpstr>
      <vt:lpstr>AT THE MARKET</vt:lpstr>
      <vt:lpstr>AT THE MARKET</vt:lpstr>
      <vt:lpstr>AT THE MARKET</vt:lpstr>
      <vt:lpstr>AT THE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2024-02-24T12:10:57Z</dcterms:modified>
</cp:coreProperties>
</file>