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155"/>
    <a:srgbClr val="A5CF4C"/>
    <a:srgbClr val="4C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33" y="939850"/>
            <a:ext cx="1709538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Kako zaštititi svoje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materijale na internetu?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2" y="2606234"/>
            <a:ext cx="14610784" cy="103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496" y="10277856"/>
            <a:ext cx="15838627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AUTORSKA</a:t>
            </a:r>
            <a:r>
              <a:rPr kumimoji="0" lang="hr-HR" sz="1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PRAVA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17841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054" y="423610"/>
            <a:ext cx="20586722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Autorskim djelom 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smatra se svaki rad koji je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hr-HR" sz="7000" dirty="0" smtClean="0"/>
              <a:t>toliko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poseban</a:t>
            </a:r>
            <a:r>
              <a:rPr lang="hr-HR" sz="7000" dirty="0"/>
              <a:t> </a:t>
            </a:r>
            <a:r>
              <a:rPr lang="hr-HR" sz="7000" dirty="0" smtClean="0"/>
              <a:t>da ga nitko drugi ne bi mogao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potpuno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jednako napraviti.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54" y="4512943"/>
            <a:ext cx="12659890" cy="84399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5152953" y="10872154"/>
            <a:ext cx="6523577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Primjer slike s</a:t>
            </a:r>
          </a:p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oznakom autora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326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061" y="1547560"/>
            <a:ext cx="22627344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Autorsko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pravo 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štiti prava autora djela i kreativnog rada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baseline="0" dirty="0" smtClean="0"/>
              <a:t>tako</a:t>
            </a:r>
            <a:r>
              <a:rPr lang="hr-HR" sz="7000" dirty="0" smtClean="0"/>
              <a:t> da osoba koja želi kopirati ili dijeliti to djelo ili rad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ili se njime koristiti mora tražiti dopuštenje.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90" y="5150943"/>
            <a:ext cx="11895086" cy="79300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Down Arrow 6"/>
          <p:cNvSpPr/>
          <p:nvPr/>
        </p:nvSpPr>
        <p:spPr>
          <a:xfrm rot="-2700000">
            <a:off x="13156533" y="10515600"/>
            <a:ext cx="558800" cy="1574800"/>
          </a:xfrm>
          <a:prstGeom prst="downArrow">
            <a:avLst>
              <a:gd name="adj1" fmla="val 50000"/>
              <a:gd name="adj2" fmla="val 95083"/>
            </a:avLst>
          </a:prstGeom>
          <a:solidFill>
            <a:schemeClr val="accent6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397" y="10179618"/>
            <a:ext cx="5430329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COPYRIGHT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b="1" dirty="0" smtClean="0">
                <a:solidFill>
                  <a:schemeClr val="accent4"/>
                </a:solidFill>
              </a:rPr>
              <a:t>znak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590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489" y="1113723"/>
            <a:ext cx="23321445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Creative Commons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licence 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reguliraju uvjete pod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kojima se digitalni sadržaji umnožavaju, dijele i prerađuju.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40" y="3864635"/>
            <a:ext cx="15831341" cy="87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91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12" y="703910"/>
            <a:ext cx="21164617" cy="10916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6527" y="11620696"/>
            <a:ext cx="17739788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Mrežna stranica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Search Creative Commons </a:t>
            </a:r>
            <a:endParaRPr kumimoji="0" lang="en-US" sz="70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3586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4" y="1266016"/>
            <a:ext cx="20283225" cy="1511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044" y="3861568"/>
            <a:ext cx="23324651" cy="7632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Koristeći program za crtanje izradi plakat i istakni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ekološku</a:t>
            </a:r>
          </a:p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poruku o štetnosti bacanja EE otpada. </a:t>
            </a:r>
          </a:p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700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857250" marR="0" indent="-85725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7000" baseline="0" dirty="0" smtClean="0"/>
              <a:t>dodaj </a:t>
            </a:r>
            <a:r>
              <a:rPr lang="hr-HR" sz="7000" i="1" baseline="0" dirty="0" smtClean="0"/>
              <a:t>copyright</a:t>
            </a:r>
            <a:r>
              <a:rPr lang="hr-HR" sz="7000" baseline="0" dirty="0" smtClean="0"/>
              <a:t> znak i svoje</a:t>
            </a:r>
            <a:r>
              <a:rPr lang="hr-HR" sz="7000" dirty="0" smtClean="0"/>
              <a:t> ime i prezime</a:t>
            </a:r>
          </a:p>
          <a:p>
            <a:pPr marL="857250" marR="0" indent="-85725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70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spremi</a:t>
            </a:r>
            <a:r>
              <a:rPr kumimoji="0" lang="hr-HR" sz="70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sliku u .jpg format</a:t>
            </a:r>
          </a:p>
          <a:p>
            <a:pPr marL="857250" marR="0" indent="-85725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70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naziv slike: </a:t>
            </a:r>
            <a:r>
              <a:rPr kumimoji="0" lang="hr-HR" sz="7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EE otpad Ime P razred</a:t>
            </a:r>
          </a:p>
          <a:p>
            <a:pPr marL="857250" marR="0" indent="-85725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7000" baseline="0" dirty="0" smtClean="0"/>
              <a:t>prenesi sliku u </a:t>
            </a:r>
            <a:r>
              <a:rPr lang="hr-HR" sz="7000" i="1" baseline="0" dirty="0" smtClean="0"/>
              <a:t>OneDrive</a:t>
            </a:r>
            <a:r>
              <a:rPr lang="hr-HR" sz="7000" dirty="0" smtClean="0"/>
              <a:t> mapu.</a:t>
            </a:r>
            <a:endParaRPr kumimoji="0" lang="en-US" sz="7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5090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1" y="1307490"/>
            <a:ext cx="20608069" cy="154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231" y="4029076"/>
            <a:ext cx="22174200" cy="2092877"/>
          </a:xfrm>
          <a:prstGeom prst="rect">
            <a:avLst/>
          </a:prstGeom>
          <a:noFill/>
          <a:ln w="28575" cap="flat">
            <a:solidFill>
              <a:srgbClr val="ED11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Uz pomoć </a:t>
            </a:r>
            <a:r>
              <a:rPr kumimoji="0" lang="hr-HR" sz="65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Search Creative Commons </a:t>
            </a:r>
            <a:r>
              <a:rPr kumimoji="0" lang="hr-HR" sz="6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mrežne stranice</a:t>
            </a:r>
          </a:p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500" dirty="0" smtClean="0"/>
              <a:t>pronađite pet slika na kojima su različiti oblici EE otpada.</a:t>
            </a:r>
            <a:endParaRPr kumimoji="0" lang="en-US" sz="65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230" y="7302591"/>
            <a:ext cx="22174201" cy="2092877"/>
          </a:xfrm>
          <a:prstGeom prst="rect">
            <a:avLst/>
          </a:prstGeom>
          <a:noFill/>
          <a:ln w="28575" cap="flat">
            <a:solidFill>
              <a:srgbClr val="A5CF4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Uz pomoć </a:t>
            </a:r>
            <a:r>
              <a:rPr kumimoji="0" lang="hr-HR" sz="65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programa za uređivanje slika pretvorite dvije</a:t>
            </a:r>
          </a:p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500" dirty="0" smtClean="0"/>
              <a:t>slike u crno-bijele.</a:t>
            </a:r>
            <a:endParaRPr kumimoji="0" lang="en-US" sz="65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554" y="10162722"/>
            <a:ext cx="22314877" cy="1092603"/>
          </a:xfrm>
          <a:prstGeom prst="rect">
            <a:avLst/>
          </a:prstGeom>
          <a:noFill/>
          <a:ln w="28575" cap="flat">
            <a:solidFill>
              <a:srgbClr val="ED115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500" dirty="0" smtClean="0"/>
              <a:t>Spremite sve slike pod nazivom </a:t>
            </a:r>
            <a:r>
              <a:rPr lang="hr-HR" sz="6500" i="1" dirty="0" smtClean="0"/>
              <a:t>EE otpad</a:t>
            </a:r>
            <a:r>
              <a:rPr lang="hr-HR" sz="6500" dirty="0" smtClean="0"/>
              <a:t> u </a:t>
            </a:r>
            <a:r>
              <a:rPr lang="hr-HR" sz="6500" i="1" dirty="0" smtClean="0"/>
              <a:t>OneDrive</a:t>
            </a:r>
            <a:r>
              <a:rPr lang="hr-HR" sz="6500" dirty="0"/>
              <a:t> </a:t>
            </a:r>
            <a:r>
              <a:rPr lang="hr-HR" sz="6500" dirty="0" smtClean="0"/>
              <a:t>mapu.</a:t>
            </a:r>
            <a:endParaRPr kumimoji="0" lang="en-US" sz="65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2927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172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26</cp:revision>
  <dcterms:modified xsi:type="dcterms:W3CDTF">2019-11-11T09:24:22Z</dcterms:modified>
</cp:coreProperties>
</file>