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0" r:id="rId2"/>
    <p:sldId id="256" r:id="rId3"/>
    <p:sldId id="258" r:id="rId4"/>
    <p:sldId id="264" r:id="rId5"/>
    <p:sldId id="265" r:id="rId6"/>
    <p:sldId id="266" r:id="rId7"/>
    <p:sldId id="267" r:id="rId8"/>
    <p:sldId id="263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E0"/>
    <a:srgbClr val="E53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wholeTbl>
    <a:band2H>
      <a:tcTxStyle/>
      <a:tcStyle>
        <a:tcBdr/>
        <a:fill>
          <a:solidFill>
            <a:schemeClr val="accent4">
              <a:lumOff val="8895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chemeClr val="accent2">
              <a:lumOff val="38138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802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D9A6F1-72B2-44DC-87F1-815F18182D2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AE1212-8A20-49B9-AF4C-10ACD90203E8}">
      <dgm:prSet phldrT="[Text]"/>
      <dgm:spPr/>
      <dgm:t>
        <a:bodyPr/>
        <a:lstStyle/>
        <a:p>
          <a:r>
            <a:rPr lang="hr-HR" dirty="0" smtClean="0"/>
            <a:t>PRIRODNI I UMJETNI MATERIJALI</a:t>
          </a:r>
          <a:endParaRPr lang="en-US" dirty="0"/>
        </a:p>
      </dgm:t>
    </dgm:pt>
    <dgm:pt modelId="{32A93D26-3427-4518-9ED6-6AE266606CB8}" type="parTrans" cxnId="{EB89BD0B-60C6-4395-9C58-F15B5A0D4F4C}">
      <dgm:prSet/>
      <dgm:spPr/>
      <dgm:t>
        <a:bodyPr/>
        <a:lstStyle/>
        <a:p>
          <a:endParaRPr lang="en-US"/>
        </a:p>
      </dgm:t>
    </dgm:pt>
    <dgm:pt modelId="{7C90250B-254F-4C04-8DDF-92DE45F72E87}" type="sibTrans" cxnId="{EB89BD0B-60C6-4395-9C58-F15B5A0D4F4C}">
      <dgm:prSet/>
      <dgm:spPr/>
      <dgm:t>
        <a:bodyPr/>
        <a:lstStyle/>
        <a:p>
          <a:endParaRPr lang="en-US"/>
        </a:p>
      </dgm:t>
    </dgm:pt>
    <dgm:pt modelId="{97A20FB4-0A90-4D0F-8F1B-115550B8C635}">
      <dgm:prSet phldrT="[Text]"/>
      <dgm:spPr/>
      <dgm:t>
        <a:bodyPr/>
        <a:lstStyle/>
        <a:p>
          <a:r>
            <a:rPr lang="hr-HR" dirty="0" smtClean="0"/>
            <a:t>PRIBOR, ALAT I STROJEVI</a:t>
          </a:r>
          <a:endParaRPr lang="en-US" dirty="0"/>
        </a:p>
      </dgm:t>
    </dgm:pt>
    <dgm:pt modelId="{998114A7-2ED6-42EF-B6CD-D92E80F9700F}" type="parTrans" cxnId="{138453FB-169E-4A67-84BC-B50AF66CB3AF}">
      <dgm:prSet/>
      <dgm:spPr/>
      <dgm:t>
        <a:bodyPr/>
        <a:lstStyle/>
        <a:p>
          <a:endParaRPr lang="en-US"/>
        </a:p>
      </dgm:t>
    </dgm:pt>
    <dgm:pt modelId="{DA7A5B9B-BCE9-4A73-BE6D-CBE337C5C065}" type="sibTrans" cxnId="{138453FB-169E-4A67-84BC-B50AF66CB3AF}">
      <dgm:prSet/>
      <dgm:spPr/>
      <dgm:t>
        <a:bodyPr/>
        <a:lstStyle/>
        <a:p>
          <a:endParaRPr lang="en-US"/>
        </a:p>
      </dgm:t>
    </dgm:pt>
    <dgm:pt modelId="{9BA37993-0C88-46AA-A76C-5233C5F680A6}">
      <dgm:prSet phldrT="[Text]"/>
      <dgm:spPr/>
      <dgm:t>
        <a:bodyPr/>
        <a:lstStyle/>
        <a:p>
          <a:r>
            <a:rPr lang="hr-HR" dirty="0" smtClean="0"/>
            <a:t>TEHNIČKA TVOREVINA</a:t>
          </a:r>
          <a:endParaRPr lang="en-US" dirty="0"/>
        </a:p>
      </dgm:t>
    </dgm:pt>
    <dgm:pt modelId="{165BFD43-D165-4F5D-A111-AB741D8ABD29}" type="parTrans" cxnId="{3A10AA42-840C-45C0-9541-3F5FC0D044BC}">
      <dgm:prSet/>
      <dgm:spPr/>
      <dgm:t>
        <a:bodyPr/>
        <a:lstStyle/>
        <a:p>
          <a:endParaRPr lang="en-US"/>
        </a:p>
      </dgm:t>
    </dgm:pt>
    <dgm:pt modelId="{966B90D3-44C8-4D43-B23B-F665124D497F}" type="sibTrans" cxnId="{3A10AA42-840C-45C0-9541-3F5FC0D044BC}">
      <dgm:prSet/>
      <dgm:spPr/>
      <dgm:t>
        <a:bodyPr/>
        <a:lstStyle/>
        <a:p>
          <a:endParaRPr lang="en-US"/>
        </a:p>
      </dgm:t>
    </dgm:pt>
    <dgm:pt modelId="{10F78E47-D64C-44E9-85D2-E623E6BAD84E}" type="pres">
      <dgm:prSet presAssocID="{31D9A6F1-72B2-44DC-87F1-815F18182D22}" presName="outerComposite" presStyleCnt="0">
        <dgm:presLayoutVars>
          <dgm:chMax val="5"/>
          <dgm:dir/>
          <dgm:resizeHandles val="exact"/>
        </dgm:presLayoutVars>
      </dgm:prSet>
      <dgm:spPr/>
    </dgm:pt>
    <dgm:pt modelId="{679D9297-D17D-4F94-9990-53A81C67BDB8}" type="pres">
      <dgm:prSet presAssocID="{31D9A6F1-72B2-44DC-87F1-815F18182D22}" presName="dummyMaxCanvas" presStyleCnt="0">
        <dgm:presLayoutVars/>
      </dgm:prSet>
      <dgm:spPr/>
    </dgm:pt>
    <dgm:pt modelId="{CB9E9B79-6A86-4F5C-8763-B122B9354C8F}" type="pres">
      <dgm:prSet presAssocID="{31D9A6F1-72B2-44DC-87F1-815F18182D2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E0C57-5E63-4FA0-B596-56B0ED289E66}" type="pres">
      <dgm:prSet presAssocID="{31D9A6F1-72B2-44DC-87F1-815F18182D2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95DB7-1C5B-48F0-8E2B-50195569B847}" type="pres">
      <dgm:prSet presAssocID="{31D9A6F1-72B2-44DC-87F1-815F18182D22}" presName="ThreeNodes_3" presStyleLbl="node1" presStyleIdx="2" presStyleCnt="3">
        <dgm:presLayoutVars>
          <dgm:bulletEnabled val="1"/>
        </dgm:presLayoutVars>
      </dgm:prSet>
      <dgm:spPr/>
    </dgm:pt>
    <dgm:pt modelId="{20E18043-09A2-4EF6-BD1F-51B01DB8B80A}" type="pres">
      <dgm:prSet presAssocID="{31D9A6F1-72B2-44DC-87F1-815F18182D22}" presName="ThreeConn_1-2" presStyleLbl="fgAccFollowNode1" presStyleIdx="0" presStyleCnt="2">
        <dgm:presLayoutVars>
          <dgm:bulletEnabled val="1"/>
        </dgm:presLayoutVars>
      </dgm:prSet>
      <dgm:spPr/>
    </dgm:pt>
    <dgm:pt modelId="{F4E0153A-DDEF-4163-9691-75643C5077E7}" type="pres">
      <dgm:prSet presAssocID="{31D9A6F1-72B2-44DC-87F1-815F18182D22}" presName="ThreeConn_2-3" presStyleLbl="fgAccFollowNode1" presStyleIdx="1" presStyleCnt="2">
        <dgm:presLayoutVars>
          <dgm:bulletEnabled val="1"/>
        </dgm:presLayoutVars>
      </dgm:prSet>
      <dgm:spPr/>
    </dgm:pt>
    <dgm:pt modelId="{AF51D58D-5769-428E-B84F-7D4C3F106524}" type="pres">
      <dgm:prSet presAssocID="{31D9A6F1-72B2-44DC-87F1-815F18182D2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EEB9D-6794-4DB5-A0CE-A1F5CB081AED}" type="pres">
      <dgm:prSet presAssocID="{31D9A6F1-72B2-44DC-87F1-815F18182D2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A003C4-DC90-4F2E-8CBE-EDCA0B516A6C}" type="pres">
      <dgm:prSet presAssocID="{31D9A6F1-72B2-44DC-87F1-815F18182D2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21A5A59-1914-485F-9B69-6B1F84325910}" type="presOf" srcId="{9BA37993-0C88-46AA-A76C-5233C5F680A6}" destId="{77A95DB7-1C5B-48F0-8E2B-50195569B847}" srcOrd="0" destOrd="0" presId="urn:microsoft.com/office/officeart/2005/8/layout/vProcess5"/>
    <dgm:cxn modelId="{DE4025E2-E952-47C6-93AD-0FF614599BC0}" type="presOf" srcId="{9BA37993-0C88-46AA-A76C-5233C5F680A6}" destId="{92A003C4-DC90-4F2E-8CBE-EDCA0B516A6C}" srcOrd="1" destOrd="0" presId="urn:microsoft.com/office/officeart/2005/8/layout/vProcess5"/>
    <dgm:cxn modelId="{3A10AA42-840C-45C0-9541-3F5FC0D044BC}" srcId="{31D9A6F1-72B2-44DC-87F1-815F18182D22}" destId="{9BA37993-0C88-46AA-A76C-5233C5F680A6}" srcOrd="2" destOrd="0" parTransId="{165BFD43-D165-4F5D-A111-AB741D8ABD29}" sibTransId="{966B90D3-44C8-4D43-B23B-F665124D497F}"/>
    <dgm:cxn modelId="{52351E85-609B-49E9-A4FC-672FAA4E1D75}" type="presOf" srcId="{7C90250B-254F-4C04-8DDF-92DE45F72E87}" destId="{20E18043-09A2-4EF6-BD1F-51B01DB8B80A}" srcOrd="0" destOrd="0" presId="urn:microsoft.com/office/officeart/2005/8/layout/vProcess5"/>
    <dgm:cxn modelId="{EB89BD0B-60C6-4395-9C58-F15B5A0D4F4C}" srcId="{31D9A6F1-72B2-44DC-87F1-815F18182D22}" destId="{2CAE1212-8A20-49B9-AF4C-10ACD90203E8}" srcOrd="0" destOrd="0" parTransId="{32A93D26-3427-4518-9ED6-6AE266606CB8}" sibTransId="{7C90250B-254F-4C04-8DDF-92DE45F72E87}"/>
    <dgm:cxn modelId="{6A6B3A86-17B1-41AE-9ABD-2CB79B3213E9}" type="presOf" srcId="{2CAE1212-8A20-49B9-AF4C-10ACD90203E8}" destId="{AF51D58D-5769-428E-B84F-7D4C3F106524}" srcOrd="1" destOrd="0" presId="urn:microsoft.com/office/officeart/2005/8/layout/vProcess5"/>
    <dgm:cxn modelId="{B207C539-AA7C-4286-ADE7-99030DF51E70}" type="presOf" srcId="{31D9A6F1-72B2-44DC-87F1-815F18182D22}" destId="{10F78E47-D64C-44E9-85D2-E623E6BAD84E}" srcOrd="0" destOrd="0" presId="urn:microsoft.com/office/officeart/2005/8/layout/vProcess5"/>
    <dgm:cxn modelId="{138453FB-169E-4A67-84BC-B50AF66CB3AF}" srcId="{31D9A6F1-72B2-44DC-87F1-815F18182D22}" destId="{97A20FB4-0A90-4D0F-8F1B-115550B8C635}" srcOrd="1" destOrd="0" parTransId="{998114A7-2ED6-42EF-B6CD-D92E80F9700F}" sibTransId="{DA7A5B9B-BCE9-4A73-BE6D-CBE337C5C065}"/>
    <dgm:cxn modelId="{C02743D5-7925-45B7-9F28-85000D71D914}" type="presOf" srcId="{97A20FB4-0A90-4D0F-8F1B-115550B8C635}" destId="{BBBEEB9D-6794-4DB5-A0CE-A1F5CB081AED}" srcOrd="1" destOrd="0" presId="urn:microsoft.com/office/officeart/2005/8/layout/vProcess5"/>
    <dgm:cxn modelId="{D662576D-B3AB-445E-BCA6-7B6F70D06623}" type="presOf" srcId="{97A20FB4-0A90-4D0F-8F1B-115550B8C635}" destId="{F14E0C57-5E63-4FA0-B596-56B0ED289E66}" srcOrd="0" destOrd="0" presId="urn:microsoft.com/office/officeart/2005/8/layout/vProcess5"/>
    <dgm:cxn modelId="{FFD895B1-060A-442B-B9A2-020AEF0A01DC}" type="presOf" srcId="{2CAE1212-8A20-49B9-AF4C-10ACD90203E8}" destId="{CB9E9B79-6A86-4F5C-8763-B122B9354C8F}" srcOrd="0" destOrd="0" presId="urn:microsoft.com/office/officeart/2005/8/layout/vProcess5"/>
    <dgm:cxn modelId="{43F32EA7-70F1-4B8B-A905-90CA2237EAC8}" type="presOf" srcId="{DA7A5B9B-BCE9-4A73-BE6D-CBE337C5C065}" destId="{F4E0153A-DDEF-4163-9691-75643C5077E7}" srcOrd="0" destOrd="0" presId="urn:microsoft.com/office/officeart/2005/8/layout/vProcess5"/>
    <dgm:cxn modelId="{8C6A7F42-590D-46E2-BDBA-2ABB1D667FE4}" type="presParOf" srcId="{10F78E47-D64C-44E9-85D2-E623E6BAD84E}" destId="{679D9297-D17D-4F94-9990-53A81C67BDB8}" srcOrd="0" destOrd="0" presId="urn:microsoft.com/office/officeart/2005/8/layout/vProcess5"/>
    <dgm:cxn modelId="{80B3AD26-EA14-4EB3-99A0-1DDEF8E1929B}" type="presParOf" srcId="{10F78E47-D64C-44E9-85D2-E623E6BAD84E}" destId="{CB9E9B79-6A86-4F5C-8763-B122B9354C8F}" srcOrd="1" destOrd="0" presId="urn:microsoft.com/office/officeart/2005/8/layout/vProcess5"/>
    <dgm:cxn modelId="{917BEBD8-9769-4633-8A65-A2DEEB4C7E20}" type="presParOf" srcId="{10F78E47-D64C-44E9-85D2-E623E6BAD84E}" destId="{F14E0C57-5E63-4FA0-B596-56B0ED289E66}" srcOrd="2" destOrd="0" presId="urn:microsoft.com/office/officeart/2005/8/layout/vProcess5"/>
    <dgm:cxn modelId="{F1B35CEB-55AF-4D42-B8D1-51CEFA944192}" type="presParOf" srcId="{10F78E47-D64C-44E9-85D2-E623E6BAD84E}" destId="{77A95DB7-1C5B-48F0-8E2B-50195569B847}" srcOrd="3" destOrd="0" presId="urn:microsoft.com/office/officeart/2005/8/layout/vProcess5"/>
    <dgm:cxn modelId="{A90E4DA9-60C3-435E-835B-DAE193150935}" type="presParOf" srcId="{10F78E47-D64C-44E9-85D2-E623E6BAD84E}" destId="{20E18043-09A2-4EF6-BD1F-51B01DB8B80A}" srcOrd="4" destOrd="0" presId="urn:microsoft.com/office/officeart/2005/8/layout/vProcess5"/>
    <dgm:cxn modelId="{F477B179-8A56-476B-BFE6-51DF3927D409}" type="presParOf" srcId="{10F78E47-D64C-44E9-85D2-E623E6BAD84E}" destId="{F4E0153A-DDEF-4163-9691-75643C5077E7}" srcOrd="5" destOrd="0" presId="urn:microsoft.com/office/officeart/2005/8/layout/vProcess5"/>
    <dgm:cxn modelId="{FE4DA657-05AA-4798-B2B5-FABAB0C87A59}" type="presParOf" srcId="{10F78E47-D64C-44E9-85D2-E623E6BAD84E}" destId="{AF51D58D-5769-428E-B84F-7D4C3F106524}" srcOrd="6" destOrd="0" presId="urn:microsoft.com/office/officeart/2005/8/layout/vProcess5"/>
    <dgm:cxn modelId="{510ABED9-9E25-414C-AC3D-3EF5B41B6FEF}" type="presParOf" srcId="{10F78E47-D64C-44E9-85D2-E623E6BAD84E}" destId="{BBBEEB9D-6794-4DB5-A0CE-A1F5CB081AED}" srcOrd="7" destOrd="0" presId="urn:microsoft.com/office/officeart/2005/8/layout/vProcess5"/>
    <dgm:cxn modelId="{1FA317A0-E850-44BD-9BB6-C015E8422135}" type="presParOf" srcId="{10F78E47-D64C-44E9-85D2-E623E6BAD84E}" destId="{92A003C4-DC90-4F2E-8CBE-EDCA0B516A6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E9B79-6A86-4F5C-8763-B122B9354C8F}">
      <dsp:nvSpPr>
        <dsp:cNvPr id="0" name=""/>
        <dsp:cNvSpPr/>
      </dsp:nvSpPr>
      <dsp:spPr>
        <a:xfrm>
          <a:off x="0" y="0"/>
          <a:ext cx="12997180" cy="2204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000" kern="1200" dirty="0" smtClean="0"/>
            <a:t>PRIRODNI I UMJETNI MATERIJALI</a:t>
          </a:r>
          <a:endParaRPr lang="en-US" sz="6000" kern="1200" dirty="0"/>
        </a:p>
      </dsp:txBody>
      <dsp:txXfrm>
        <a:off x="64574" y="64574"/>
        <a:ext cx="10618115" cy="2075571"/>
      </dsp:txXfrm>
    </dsp:sp>
    <dsp:sp modelId="{F14E0C57-5E63-4FA0-B596-56B0ED289E66}">
      <dsp:nvSpPr>
        <dsp:cNvPr id="0" name=""/>
        <dsp:cNvSpPr/>
      </dsp:nvSpPr>
      <dsp:spPr>
        <a:xfrm>
          <a:off x="1146809" y="2572173"/>
          <a:ext cx="12997180" cy="2204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000" kern="1200" dirty="0" smtClean="0"/>
            <a:t>PRIBOR, ALAT I STROJEVI</a:t>
          </a:r>
          <a:endParaRPr lang="en-US" sz="6000" kern="1200" dirty="0"/>
        </a:p>
      </dsp:txBody>
      <dsp:txXfrm>
        <a:off x="1211383" y="2636747"/>
        <a:ext cx="10288154" cy="2075571"/>
      </dsp:txXfrm>
    </dsp:sp>
    <dsp:sp modelId="{77A95DB7-1C5B-48F0-8E2B-50195569B847}">
      <dsp:nvSpPr>
        <dsp:cNvPr id="0" name=""/>
        <dsp:cNvSpPr/>
      </dsp:nvSpPr>
      <dsp:spPr>
        <a:xfrm>
          <a:off x="2293619" y="5144346"/>
          <a:ext cx="12997180" cy="2204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000" kern="1200" dirty="0" smtClean="0"/>
            <a:t>TEHNIČKA TVOREVINA</a:t>
          </a:r>
          <a:endParaRPr lang="en-US" sz="6000" kern="1200" dirty="0"/>
        </a:p>
      </dsp:txBody>
      <dsp:txXfrm>
        <a:off x="2358193" y="5208920"/>
        <a:ext cx="10288154" cy="2075571"/>
      </dsp:txXfrm>
    </dsp:sp>
    <dsp:sp modelId="{20E18043-09A2-4EF6-BD1F-51B01DB8B80A}">
      <dsp:nvSpPr>
        <dsp:cNvPr id="0" name=""/>
        <dsp:cNvSpPr/>
      </dsp:nvSpPr>
      <dsp:spPr>
        <a:xfrm>
          <a:off x="11564112" y="1671912"/>
          <a:ext cx="1433067" cy="143306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11886552" y="1671912"/>
        <a:ext cx="788187" cy="1078383"/>
      </dsp:txXfrm>
    </dsp:sp>
    <dsp:sp modelId="{F4E0153A-DDEF-4163-9691-75643C5077E7}">
      <dsp:nvSpPr>
        <dsp:cNvPr id="0" name=""/>
        <dsp:cNvSpPr/>
      </dsp:nvSpPr>
      <dsp:spPr>
        <a:xfrm>
          <a:off x="12710922" y="4229387"/>
          <a:ext cx="1433067" cy="143306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13033362" y="4229387"/>
        <a:ext cx="788187" cy="1078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55527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828891" latinLnBrk="0">
      <a:defRPr sz="1200">
        <a:latin typeface="+mn-lt"/>
        <a:ea typeface="+mn-ea"/>
        <a:cs typeface="+mn-cs"/>
        <a:sym typeface="Calibri"/>
      </a:defRPr>
    </a:lvl1pPr>
    <a:lvl2pPr indent="228600" defTabSz="1828891" latinLnBrk="0">
      <a:defRPr sz="1200">
        <a:latin typeface="+mn-lt"/>
        <a:ea typeface="+mn-ea"/>
        <a:cs typeface="+mn-cs"/>
        <a:sym typeface="Calibri"/>
      </a:defRPr>
    </a:lvl2pPr>
    <a:lvl3pPr indent="457200" defTabSz="1828891" latinLnBrk="0">
      <a:defRPr sz="1200">
        <a:latin typeface="+mn-lt"/>
        <a:ea typeface="+mn-ea"/>
        <a:cs typeface="+mn-cs"/>
        <a:sym typeface="Calibri"/>
      </a:defRPr>
    </a:lvl3pPr>
    <a:lvl4pPr indent="685800" defTabSz="1828891" latinLnBrk="0">
      <a:defRPr sz="1200">
        <a:latin typeface="+mn-lt"/>
        <a:ea typeface="+mn-ea"/>
        <a:cs typeface="+mn-cs"/>
        <a:sym typeface="Calibri"/>
      </a:defRPr>
    </a:lvl4pPr>
    <a:lvl5pPr indent="914400" defTabSz="1828891" latinLnBrk="0">
      <a:defRPr sz="1200">
        <a:latin typeface="+mn-lt"/>
        <a:ea typeface="+mn-ea"/>
        <a:cs typeface="+mn-cs"/>
        <a:sym typeface="Calibri"/>
      </a:defRPr>
    </a:lvl5pPr>
    <a:lvl6pPr indent="1143000" defTabSz="1828891" latinLnBrk="0">
      <a:defRPr sz="1200">
        <a:latin typeface="+mn-lt"/>
        <a:ea typeface="+mn-ea"/>
        <a:cs typeface="+mn-cs"/>
        <a:sym typeface="Calibri"/>
      </a:defRPr>
    </a:lvl6pPr>
    <a:lvl7pPr indent="1371600" defTabSz="1828891" latinLnBrk="0">
      <a:defRPr sz="1200">
        <a:latin typeface="+mn-lt"/>
        <a:ea typeface="+mn-ea"/>
        <a:cs typeface="+mn-cs"/>
        <a:sym typeface="Calibri"/>
      </a:defRPr>
    </a:lvl7pPr>
    <a:lvl8pPr indent="1600200" defTabSz="1828891" latinLnBrk="0">
      <a:defRPr sz="1200">
        <a:latin typeface="+mn-lt"/>
        <a:ea typeface="+mn-ea"/>
        <a:cs typeface="+mn-cs"/>
        <a:sym typeface="Calibri"/>
      </a:defRPr>
    </a:lvl8pPr>
    <a:lvl9pPr indent="1828800" defTabSz="1828891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828800" y="3689350"/>
            <a:ext cx="20726400" cy="4083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657600" y="7772400"/>
            <a:ext cx="17068800" cy="594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211220" y="12578081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51308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60452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69596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78740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rnost i praktičnost"/>
          <p:cNvSpPr txBox="1"/>
          <p:nvPr/>
        </p:nvSpPr>
        <p:spPr>
          <a:xfrm>
            <a:off x="1654458" y="676164"/>
            <a:ext cx="20229252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7000"/>
            </a:pPr>
            <a:r>
              <a:rPr lang="hr-HR" dirty="0" smtClean="0"/>
              <a:t>Jeste li ikada izradili igračku ili neki drugi predmet?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893" y="2035343"/>
            <a:ext cx="15728381" cy="1048558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746973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rnost i praktičnost"/>
          <p:cNvSpPr txBox="1"/>
          <p:nvPr/>
        </p:nvSpPr>
        <p:spPr>
          <a:xfrm>
            <a:off x="2404950" y="7772586"/>
            <a:ext cx="19850943" cy="4339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7000"/>
            </a:lvl1pPr>
          </a:lstStyle>
          <a:p>
            <a:pPr algn="ctr"/>
            <a:r>
              <a:rPr lang="hr-HR" sz="13800" b="1" dirty="0" smtClean="0"/>
              <a:t>IZRADA</a:t>
            </a:r>
          </a:p>
          <a:p>
            <a:pPr algn="ctr"/>
            <a:r>
              <a:rPr lang="hr-HR" sz="13800" b="1" dirty="0" smtClean="0"/>
              <a:t>TEHNIČKE TVOREVINE</a:t>
            </a:r>
            <a:endParaRPr sz="138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rnost i praktičnost"/>
          <p:cNvSpPr txBox="1"/>
          <p:nvPr/>
        </p:nvSpPr>
        <p:spPr>
          <a:xfrm>
            <a:off x="1791146" y="11782762"/>
            <a:ext cx="20322093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dirty="0" smtClean="0"/>
              <a:t>Priprema radnog mjesta u školskoj radionici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137" y="717178"/>
            <a:ext cx="18930110" cy="1106558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rnost i praktičnost"/>
          <p:cNvSpPr txBox="1"/>
          <p:nvPr/>
        </p:nvSpPr>
        <p:spPr>
          <a:xfrm>
            <a:off x="2010602" y="1029418"/>
            <a:ext cx="20322093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b="1" dirty="0" smtClean="0"/>
              <a:t>MAKETA</a:t>
            </a:r>
            <a:r>
              <a:rPr lang="hr-HR" dirty="0" smtClean="0"/>
              <a:t> prikazuje </a:t>
            </a:r>
            <a:r>
              <a:rPr lang="hr-HR" b="1" dirty="0" smtClean="0">
                <a:solidFill>
                  <a:schemeClr val="tx1"/>
                </a:solidFill>
              </a:rPr>
              <a:t>izgled</a:t>
            </a:r>
            <a:r>
              <a:rPr lang="hr-HR" dirty="0" smtClean="0"/>
              <a:t> tehničke tvorevine.</a:t>
            </a:r>
            <a:endParaRPr dirty="0"/>
          </a:p>
        </p:txBody>
      </p:sp>
      <p:pic>
        <p:nvPicPr>
          <p:cNvPr id="3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3" b="11988"/>
          <a:stretch/>
        </p:blipFill>
        <p:spPr>
          <a:xfrm>
            <a:off x="3124200" y="3130875"/>
            <a:ext cx="8335184" cy="9687054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89403" y="3130875"/>
            <a:ext cx="9041093" cy="9687054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4296520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rnost i praktičnost"/>
          <p:cNvSpPr txBox="1"/>
          <p:nvPr/>
        </p:nvSpPr>
        <p:spPr>
          <a:xfrm>
            <a:off x="723900" y="1029418"/>
            <a:ext cx="21608795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b="1" dirty="0" smtClean="0"/>
              <a:t>MODEL</a:t>
            </a:r>
            <a:r>
              <a:rPr lang="hr-HR" dirty="0" smtClean="0"/>
              <a:t> prikazuje </a:t>
            </a:r>
            <a:r>
              <a:rPr lang="hr-HR" b="1" dirty="0" smtClean="0">
                <a:solidFill>
                  <a:schemeClr val="tx1"/>
                </a:solidFill>
              </a:rPr>
              <a:t>funkcioniranje</a:t>
            </a:r>
            <a:r>
              <a:rPr lang="hr-HR" dirty="0" smtClean="0"/>
              <a:t> tehničke tvorevine.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64" y="3549976"/>
            <a:ext cx="8136086" cy="96870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4850" y="2667000"/>
            <a:ext cx="7238352" cy="1085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694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rnost i praktičnost"/>
          <p:cNvSpPr txBox="1"/>
          <p:nvPr/>
        </p:nvSpPr>
        <p:spPr>
          <a:xfrm>
            <a:off x="723900" y="1029418"/>
            <a:ext cx="21608795" cy="332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b="1" dirty="0" smtClean="0"/>
              <a:t>Tehničke tvorevine </a:t>
            </a:r>
            <a:r>
              <a:rPr lang="hr-HR" dirty="0" smtClean="0"/>
              <a:t>proizvod su čovjekova znanja, vještina i rada, imaju neku praktičnu primjenu, a nazivaju se i </a:t>
            </a:r>
            <a:r>
              <a:rPr lang="hr-HR" dirty="0" smtClean="0">
                <a:solidFill>
                  <a:srgbClr val="00A8E0"/>
                </a:solidFill>
              </a:rPr>
              <a:t>uporabnim predmetima</a:t>
            </a:r>
            <a:r>
              <a:rPr lang="hr-HR" dirty="0" smtClean="0"/>
              <a:t>.</a:t>
            </a:r>
            <a:endParaRPr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49278835"/>
              </p:ext>
            </p:extLst>
          </p:nvPr>
        </p:nvGraphicFramePr>
        <p:xfrm>
          <a:off x="4572000" y="5232400"/>
          <a:ext cx="15290800" cy="7349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50279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675" y="0"/>
            <a:ext cx="13470443" cy="8229600"/>
          </a:xfrm>
          <a:prstGeom prst="roundRect">
            <a:avLst>
              <a:gd name="adj" fmla="val 1349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zornost i praktičnost"/>
          <p:cNvSpPr txBox="1"/>
          <p:nvPr/>
        </p:nvSpPr>
        <p:spPr>
          <a:xfrm>
            <a:off x="1460500" y="8598618"/>
            <a:ext cx="21608795" cy="3323983"/>
          </a:xfrm>
          <a:prstGeom prst="rect">
            <a:avLst/>
          </a:prstGeom>
          <a:ln w="76200">
            <a:solidFill>
              <a:srgbClr val="00A8E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b="1" dirty="0" smtClean="0"/>
              <a:t>Pri korištenju pribora i alata budite oprezni!</a:t>
            </a:r>
          </a:p>
          <a:p>
            <a:pPr algn="ctr">
              <a:defRPr sz="7000"/>
            </a:pPr>
            <a:r>
              <a:rPr lang="hr-HR" b="1" dirty="0" smtClean="0"/>
              <a:t>Oštricu ili šiljak nikad ne okrećite prema sebi ili prema drugome.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40805436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300" y="0"/>
            <a:ext cx="11426767" cy="13716000"/>
          </a:xfrm>
          <a:prstGeom prst="rect">
            <a:avLst/>
          </a:prstGeom>
        </p:spPr>
      </p:pic>
      <p:sp>
        <p:nvSpPr>
          <p:cNvPr id="7" name="zornost i praktičnost"/>
          <p:cNvSpPr txBox="1"/>
          <p:nvPr/>
        </p:nvSpPr>
        <p:spPr>
          <a:xfrm>
            <a:off x="1866900" y="6096001"/>
            <a:ext cx="9035400" cy="1169547"/>
          </a:xfrm>
          <a:prstGeom prst="rect">
            <a:avLst/>
          </a:prstGeom>
          <a:ln w="38100">
            <a:solidFill>
              <a:srgbClr val="FFC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sz="7000" b="1" dirty="0" smtClean="0"/>
              <a:t>Izradi jedrenjak!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82823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7070"/>
      </a:accent1>
      <a:accent2>
        <a:srgbClr val="919191"/>
      </a:accent2>
      <a:accent3>
        <a:srgbClr val="B3B3B3"/>
      </a:accent3>
      <a:accent4>
        <a:srgbClr val="D4D4D4"/>
      </a:accent4>
      <a:accent5>
        <a:srgbClr val="F5F5F5"/>
      </a:accent5>
      <a:accent6>
        <a:srgbClr val="8F8F8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7070"/>
      </a:accent1>
      <a:accent2>
        <a:srgbClr val="919191"/>
      </a:accent2>
      <a:accent3>
        <a:srgbClr val="B3B3B3"/>
      </a:accent3>
      <a:accent4>
        <a:srgbClr val="D4D4D4"/>
      </a:accent4>
      <a:accent5>
        <a:srgbClr val="F5F5F5"/>
      </a:accent5>
      <a:accent6>
        <a:srgbClr val="8F8F8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88</Words>
  <Application>Microsoft Office PowerPoint</Application>
  <PresentationFormat>Custom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Monika Rohlik</cp:lastModifiedBy>
  <cp:revision>20</cp:revision>
  <dcterms:modified xsi:type="dcterms:W3CDTF">2019-10-22T07:40:11Z</dcterms:modified>
</cp:coreProperties>
</file>