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8" r:id="rId4"/>
    <p:sldId id="264" r:id="rId5"/>
    <p:sldId id="263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34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rnost i praktičnost"/>
          <p:cNvSpPr txBox="1"/>
          <p:nvPr/>
        </p:nvSpPr>
        <p:spPr>
          <a:xfrm>
            <a:off x="3559458" y="472964"/>
            <a:ext cx="18090846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7000"/>
            </a:pPr>
            <a:r>
              <a:rPr lang="hr-HR" dirty="0" smtClean="0"/>
              <a:t>Što olakšava rukovanje robom u skladištima?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2152142"/>
            <a:ext cx="15973044" cy="106486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rnost i praktičnost"/>
          <p:cNvSpPr txBox="1"/>
          <p:nvPr/>
        </p:nvSpPr>
        <p:spPr>
          <a:xfrm>
            <a:off x="2478102" y="8028618"/>
            <a:ext cx="18671133" cy="433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7000"/>
            </a:lvl1pPr>
          </a:lstStyle>
          <a:p>
            <a:pPr algn="ctr"/>
            <a:r>
              <a:rPr lang="hr-HR" sz="13800" b="1" dirty="0" smtClean="0"/>
              <a:t>IZRADA</a:t>
            </a:r>
          </a:p>
          <a:p>
            <a:pPr algn="ctr"/>
            <a:r>
              <a:rPr lang="hr-HR" sz="13800" b="1" dirty="0" smtClean="0"/>
              <a:t>PREDMETA OD DRVA</a:t>
            </a:r>
            <a:endParaRPr sz="13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rnost i praktičnost"/>
          <p:cNvSpPr txBox="1"/>
          <p:nvPr/>
        </p:nvSpPr>
        <p:spPr>
          <a:xfrm>
            <a:off x="1794956" y="1028656"/>
            <a:ext cx="20322093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Paleta</a:t>
            </a:r>
            <a:r>
              <a:rPr lang="hr-HR" dirty="0" smtClean="0"/>
              <a:t> služi olakšavanju rukovanja i prosljeđivanju roba viličarom u cestovnom, željezničkom i zračnom prijevozu robe.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6134099"/>
            <a:ext cx="9182100" cy="6886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413" y="5581649"/>
            <a:ext cx="10894136" cy="713565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08" y="1613429"/>
            <a:ext cx="16416342" cy="11457428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-7560000">
            <a:off x="14466459" y="5704594"/>
            <a:ext cx="1433508" cy="9069728"/>
          </a:xfrm>
          <a:prstGeom prst="leftBrace">
            <a:avLst>
              <a:gd name="adj1" fmla="val 80094"/>
              <a:gd name="adj2" fmla="val 53151"/>
            </a:avLst>
          </a:prstGeom>
          <a:noFill/>
          <a:ln w="762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zornost i praktičnost"/>
          <p:cNvSpPr txBox="1"/>
          <p:nvPr/>
        </p:nvSpPr>
        <p:spPr>
          <a:xfrm>
            <a:off x="2207162" y="1028656"/>
            <a:ext cx="20322093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Euro paleta</a:t>
            </a:r>
            <a:endParaRPr dirty="0"/>
          </a:p>
        </p:txBody>
      </p:sp>
      <p:sp>
        <p:nvSpPr>
          <p:cNvPr id="6" name="Left Brace 5"/>
          <p:cNvSpPr/>
          <p:nvPr/>
        </p:nvSpPr>
        <p:spPr>
          <a:xfrm rot="18240000">
            <a:off x="6352700" y="7907103"/>
            <a:ext cx="1433508" cy="6392450"/>
          </a:xfrm>
          <a:prstGeom prst="leftBrace">
            <a:avLst>
              <a:gd name="adj1" fmla="val 80094"/>
              <a:gd name="adj2" fmla="val 53151"/>
            </a:avLst>
          </a:prstGeom>
          <a:noFill/>
          <a:ln w="762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Left Brace 6"/>
          <p:cNvSpPr/>
          <p:nvPr/>
        </p:nvSpPr>
        <p:spPr>
          <a:xfrm rot="10800000">
            <a:off x="18804187" y="5238750"/>
            <a:ext cx="469105" cy="1341321"/>
          </a:xfrm>
          <a:prstGeom prst="leftBrace">
            <a:avLst>
              <a:gd name="adj1" fmla="val 80094"/>
              <a:gd name="adj2" fmla="val 48818"/>
            </a:avLst>
          </a:prstGeom>
          <a:noFill/>
          <a:ln w="762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zornost i praktičnost"/>
          <p:cNvSpPr txBox="1"/>
          <p:nvPr/>
        </p:nvSpPr>
        <p:spPr>
          <a:xfrm>
            <a:off x="15899167" y="10239458"/>
            <a:ext cx="3374125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dirty="0" smtClean="0">
                <a:solidFill>
                  <a:schemeClr val="accent1"/>
                </a:solidFill>
              </a:rPr>
              <a:t>120 cm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9" name="zornost i praktičnost"/>
          <p:cNvSpPr txBox="1"/>
          <p:nvPr/>
        </p:nvSpPr>
        <p:spPr>
          <a:xfrm>
            <a:off x="3628929" y="11357636"/>
            <a:ext cx="3374125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dirty="0" smtClean="0">
                <a:solidFill>
                  <a:schemeClr val="accent1"/>
                </a:solidFill>
              </a:rPr>
              <a:t>80 cm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" name="zornost i praktičnost"/>
          <p:cNvSpPr txBox="1"/>
          <p:nvPr/>
        </p:nvSpPr>
        <p:spPr>
          <a:xfrm>
            <a:off x="19273292" y="5324636"/>
            <a:ext cx="3374125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dirty="0" smtClean="0">
                <a:solidFill>
                  <a:schemeClr val="accent1"/>
                </a:solidFill>
              </a:rPr>
              <a:t>15 cm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1" name="zornost i praktičnost"/>
          <p:cNvSpPr txBox="1"/>
          <p:nvPr/>
        </p:nvSpPr>
        <p:spPr>
          <a:xfrm>
            <a:off x="644734" y="2972541"/>
            <a:ext cx="8270666" cy="116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  <a:defRPr sz="7000"/>
            </a:pPr>
            <a:r>
              <a:rPr lang="hr-HR" dirty="0" smtClean="0">
                <a:solidFill>
                  <a:schemeClr val="accent1"/>
                </a:solidFill>
              </a:rPr>
              <a:t>masa: 20-25 kg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2" name="zornost i praktičnost"/>
          <p:cNvSpPr txBox="1"/>
          <p:nvPr/>
        </p:nvSpPr>
        <p:spPr>
          <a:xfrm>
            <a:off x="644734" y="4163327"/>
            <a:ext cx="8270666" cy="116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  <a:defRPr sz="7000"/>
            </a:pPr>
            <a:r>
              <a:rPr lang="hr-HR" dirty="0" smtClean="0">
                <a:solidFill>
                  <a:schemeClr val="accent1"/>
                </a:solidFill>
              </a:rPr>
              <a:t>nosivost: 1500 kg</a:t>
            </a: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90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rnost i praktičnost"/>
          <p:cNvSpPr txBox="1"/>
          <p:nvPr/>
        </p:nvSpPr>
        <p:spPr>
          <a:xfrm>
            <a:off x="2971800" y="6096001"/>
            <a:ext cx="7658100" cy="2246765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Izradi model</a:t>
            </a:r>
          </a:p>
          <a:p>
            <a:pPr algn="ctr">
              <a:defRPr sz="7000"/>
            </a:pPr>
            <a:r>
              <a:rPr lang="hr-HR" b="1" dirty="0" smtClean="0"/>
              <a:t>euro palete!</a:t>
            </a:r>
            <a:endParaRPr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0" y="0"/>
            <a:ext cx="10820400" cy="1358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2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49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18</cp:revision>
  <dcterms:modified xsi:type="dcterms:W3CDTF">2019-10-22T09:10:47Z</dcterms:modified>
</cp:coreProperties>
</file>