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60" r:id="rId2"/>
    <p:sldId id="256" r:id="rId3"/>
    <p:sldId id="258" r:id="rId4"/>
    <p:sldId id="263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9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182889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182889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182889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182889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182889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182889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182889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182889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4"/>
          </a:solidFill>
        </a:fill>
      </a:tcStyle>
    </a:wholeTbl>
    <a:band2H>
      <a:tcTxStyle/>
      <a:tcStyle>
        <a:tcBdr/>
        <a:fill>
          <a:solidFill>
            <a:schemeClr val="accent4">
              <a:lumOff val="8895"/>
            </a:schemeClr>
          </a:solidFill>
        </a:fill>
      </a:tcStyle>
    </a:band2H>
    <a:firstCol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4E4E4"/>
          </a:solidFill>
        </a:fill>
      </a:tcStyle>
    </a:wholeTbl>
    <a:band2H>
      <a:tcTxStyle/>
      <a:tcStyle>
        <a:tcBdr/>
        <a:fill>
          <a:solidFill>
            <a:schemeClr val="accent2">
              <a:lumOff val="38138"/>
            </a:schemeClr>
          </a:solidFill>
        </a:fill>
      </a:tcStyle>
    </a:band2H>
    <a:firstCol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6">
              <a:lumOff val="44000"/>
            </a:schemeClr>
          </a:solidFill>
        </a:fill>
      </a:tcStyle>
    </a:band2H>
    <a:firstCol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>
              <a:lumOff val="44000"/>
            </a:schemeClr>
          </a:solidFill>
        </a:fill>
      </a:tcStyle>
    </a:firstCol>
    <a:lastRow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>
              <a:lumOff val="44000"/>
            </a:schemeClr>
          </a:solidFill>
        </a:fill>
      </a:tcStyle>
    </a:lastRow>
    <a:firstRow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>
              <a:lumOff val="44000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6">
              <a:lumOff val="44000"/>
            </a:schemeClr>
          </a:solidFill>
        </a:fill>
      </a:tcStyle>
    </a:band2H>
    <a:firstCol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lumOff val="44000"/>
            </a:schemeClr>
          </a:solidFill>
        </a:fill>
      </a:tcStyle>
    </a:lastRow>
    <a:firstRow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6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802" y="5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4555275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828891" latinLnBrk="0">
      <a:defRPr sz="1200">
        <a:latin typeface="+mn-lt"/>
        <a:ea typeface="+mn-ea"/>
        <a:cs typeface="+mn-cs"/>
        <a:sym typeface="Calibri"/>
      </a:defRPr>
    </a:lvl1pPr>
    <a:lvl2pPr indent="228600" defTabSz="1828891" latinLnBrk="0">
      <a:defRPr sz="1200">
        <a:latin typeface="+mn-lt"/>
        <a:ea typeface="+mn-ea"/>
        <a:cs typeface="+mn-cs"/>
        <a:sym typeface="Calibri"/>
      </a:defRPr>
    </a:lvl2pPr>
    <a:lvl3pPr indent="457200" defTabSz="1828891" latinLnBrk="0">
      <a:defRPr sz="1200">
        <a:latin typeface="+mn-lt"/>
        <a:ea typeface="+mn-ea"/>
        <a:cs typeface="+mn-cs"/>
        <a:sym typeface="Calibri"/>
      </a:defRPr>
    </a:lvl3pPr>
    <a:lvl4pPr indent="685800" defTabSz="1828891" latinLnBrk="0">
      <a:defRPr sz="1200">
        <a:latin typeface="+mn-lt"/>
        <a:ea typeface="+mn-ea"/>
        <a:cs typeface="+mn-cs"/>
        <a:sym typeface="Calibri"/>
      </a:defRPr>
    </a:lvl4pPr>
    <a:lvl5pPr indent="914400" defTabSz="1828891" latinLnBrk="0">
      <a:defRPr sz="1200">
        <a:latin typeface="+mn-lt"/>
        <a:ea typeface="+mn-ea"/>
        <a:cs typeface="+mn-cs"/>
        <a:sym typeface="Calibri"/>
      </a:defRPr>
    </a:lvl5pPr>
    <a:lvl6pPr indent="1143000" defTabSz="1828891" latinLnBrk="0">
      <a:defRPr sz="1200">
        <a:latin typeface="+mn-lt"/>
        <a:ea typeface="+mn-ea"/>
        <a:cs typeface="+mn-cs"/>
        <a:sym typeface="Calibri"/>
      </a:defRPr>
    </a:lvl6pPr>
    <a:lvl7pPr indent="1371600" defTabSz="1828891" latinLnBrk="0">
      <a:defRPr sz="1200">
        <a:latin typeface="+mn-lt"/>
        <a:ea typeface="+mn-ea"/>
        <a:cs typeface="+mn-cs"/>
        <a:sym typeface="Calibri"/>
      </a:defRPr>
    </a:lvl7pPr>
    <a:lvl8pPr indent="1600200" defTabSz="1828891" latinLnBrk="0">
      <a:defRPr sz="1200">
        <a:latin typeface="+mn-lt"/>
        <a:ea typeface="+mn-ea"/>
        <a:cs typeface="+mn-cs"/>
        <a:sym typeface="Calibri"/>
      </a:defRPr>
    </a:lvl8pPr>
    <a:lvl9pPr indent="1828800" defTabSz="1828891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828800" y="3689350"/>
            <a:ext cx="20726400" cy="4083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657600" y="7772400"/>
            <a:ext cx="17068800" cy="594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7211220" y="12578081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1pPr>
      <a:lvl2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2pPr>
      <a:lvl3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3pPr>
      <a:lvl4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4pPr>
      <a:lvl5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5pPr>
      <a:lvl6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6pPr>
      <a:lvl7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7pPr>
      <a:lvl8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8pPr>
      <a:lvl9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9pPr>
    </p:titleStyle>
    <p:bodyStyle>
      <a:lvl1pPr marL="0" marR="0" indent="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1pPr>
      <a:lvl2pPr marL="0" marR="0" indent="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2pPr>
      <a:lvl3pPr marL="0" marR="0" indent="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3pPr>
      <a:lvl4pPr marL="0" marR="0" indent="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4pPr>
      <a:lvl5pPr marL="0" marR="0" indent="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5pPr>
      <a:lvl6pPr marL="5130800" marR="0" indent="-5588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6pPr>
      <a:lvl7pPr marL="6045200" marR="0" indent="-5588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7pPr>
      <a:lvl8pPr marL="6959600" marR="0" indent="-5588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8pPr>
      <a:lvl9pPr marL="7874000" marR="0" indent="-5588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9pPr>
    </p:bodyStyle>
    <p:otherStyle>
      <a:lvl1pPr marL="0" marR="0" indent="0" algn="r" defTabSz="182889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182889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182889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182889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182889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182889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182889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182889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182889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rnost i praktičnost"/>
          <p:cNvSpPr txBox="1"/>
          <p:nvPr/>
        </p:nvSpPr>
        <p:spPr>
          <a:xfrm>
            <a:off x="3048321" y="2607097"/>
            <a:ext cx="19291496" cy="1169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7000"/>
            </a:pPr>
            <a:r>
              <a:rPr lang="hr-HR" dirty="0" smtClean="0"/>
              <a:t>Koje su ptice stalno nastanjene u vašem kraju?</a:t>
            </a:r>
            <a:endParaRPr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783" y="4000655"/>
            <a:ext cx="14407917" cy="9581265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4" name="zornost i praktičnost"/>
          <p:cNvSpPr txBox="1"/>
          <p:nvPr/>
        </p:nvSpPr>
        <p:spPr>
          <a:xfrm>
            <a:off x="4768828" y="316663"/>
            <a:ext cx="15195823" cy="1169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7000"/>
            </a:pPr>
            <a:r>
              <a:rPr lang="hr-HR" dirty="0" smtClean="0"/>
              <a:t>Na koji način ptice preživljavaju zimu?</a:t>
            </a:r>
            <a:endParaRPr dirty="0"/>
          </a:p>
        </p:txBody>
      </p:sp>
      <p:sp>
        <p:nvSpPr>
          <p:cNvPr id="5" name="zornost i praktičnost"/>
          <p:cNvSpPr txBox="1"/>
          <p:nvPr/>
        </p:nvSpPr>
        <p:spPr>
          <a:xfrm>
            <a:off x="1930721" y="1461880"/>
            <a:ext cx="20880071" cy="1169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7000"/>
            </a:pPr>
            <a:r>
              <a:rPr lang="hr-HR" dirty="0" smtClean="0"/>
              <a:t>Možemo li pomoći pticama da prežive zimske dane?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746973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ornost i praktičnost"/>
          <p:cNvSpPr txBox="1"/>
          <p:nvPr/>
        </p:nvSpPr>
        <p:spPr>
          <a:xfrm>
            <a:off x="320118" y="7845738"/>
            <a:ext cx="23564010" cy="43396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 sz="7000"/>
            </a:lvl1pPr>
          </a:lstStyle>
          <a:p>
            <a:pPr algn="ctr"/>
            <a:r>
              <a:rPr lang="hr-HR" sz="13800" b="1" dirty="0" smtClean="0"/>
              <a:t>PROJEKTNI ZADATAK </a:t>
            </a:r>
          </a:p>
          <a:p>
            <a:pPr algn="ctr"/>
            <a:r>
              <a:rPr lang="hr-HR" sz="13800" b="1" dirty="0" smtClean="0"/>
              <a:t>- HRANILICA ZA PTICE</a:t>
            </a:r>
            <a:endParaRPr sz="138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676400"/>
            <a:ext cx="16485870" cy="1099058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30" name="zornost i praktičnost"/>
          <p:cNvSpPr txBox="1"/>
          <p:nvPr/>
        </p:nvSpPr>
        <p:spPr>
          <a:xfrm>
            <a:off x="16304707" y="5509698"/>
            <a:ext cx="7444294" cy="3323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dirty="0" smtClean="0"/>
              <a:t>Gdje bi mogli postaviti hranilicu za ptice?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9512" y="0"/>
            <a:ext cx="14743176" cy="13335000"/>
          </a:xfrm>
          <a:prstGeom prst="rect">
            <a:avLst/>
          </a:prstGeom>
        </p:spPr>
      </p:pic>
      <p:sp>
        <p:nvSpPr>
          <p:cNvPr id="7" name="zornost i praktičnost"/>
          <p:cNvSpPr txBox="1"/>
          <p:nvPr/>
        </p:nvSpPr>
        <p:spPr>
          <a:xfrm>
            <a:off x="1866900" y="6096001"/>
            <a:ext cx="9035400" cy="2246765"/>
          </a:xfrm>
          <a:prstGeom prst="rect">
            <a:avLst/>
          </a:prstGeom>
          <a:ln w="38100">
            <a:solidFill>
              <a:srgbClr val="FFC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sz="7000" b="1" dirty="0" smtClean="0"/>
              <a:t>Izradi hranilicu za ptice!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782823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07070"/>
      </a:accent1>
      <a:accent2>
        <a:srgbClr val="919191"/>
      </a:accent2>
      <a:accent3>
        <a:srgbClr val="B3B3B3"/>
      </a:accent3>
      <a:accent4>
        <a:srgbClr val="D4D4D4"/>
      </a:accent4>
      <a:accent5>
        <a:srgbClr val="F5F5F5"/>
      </a:accent5>
      <a:accent6>
        <a:srgbClr val="8F8F8F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182889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182889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07070"/>
      </a:accent1>
      <a:accent2>
        <a:srgbClr val="919191"/>
      </a:accent2>
      <a:accent3>
        <a:srgbClr val="B3B3B3"/>
      </a:accent3>
      <a:accent4>
        <a:srgbClr val="D4D4D4"/>
      </a:accent4>
      <a:accent5>
        <a:srgbClr val="F5F5F5"/>
      </a:accent5>
      <a:accent6>
        <a:srgbClr val="8F8F8F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182889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182889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44</Words>
  <Application>Microsoft Office PowerPoint</Application>
  <PresentationFormat>Custom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Monika Rohlik</cp:lastModifiedBy>
  <cp:revision>15</cp:revision>
  <dcterms:modified xsi:type="dcterms:W3CDTF">2019-10-22T10:13:19Z</dcterms:modified>
</cp:coreProperties>
</file>