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58" r:id="rId4"/>
    <p:sldId id="289" r:id="rId5"/>
    <p:sldId id="292" r:id="rId6"/>
    <p:sldId id="293" r:id="rId7"/>
    <p:sldId id="294" r:id="rId8"/>
    <p:sldId id="290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C12A7-9BB6-42E0-818E-431BEE5C4865}" v="38" dt="2024-02-24T12:15:38.067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CA3243C1-AAFD-4064-B62D-9920209A9679}"/>
    <pc:docChg chg="custSel addSld delSld modSld sldOrd">
      <pc:chgData name="Mia Savrljuga" userId="29d020ba494f34ac" providerId="LiveId" clId="{CA3243C1-AAFD-4064-B62D-9920209A9679}" dt="2024-02-17T19:22:10.120" v="286"/>
      <pc:docMkLst>
        <pc:docMk/>
      </pc:docMkLst>
      <pc:sldChg chg="modSp mod">
        <pc:chgData name="Mia Savrljuga" userId="29d020ba494f34ac" providerId="LiveId" clId="{CA3243C1-AAFD-4064-B62D-9920209A9679}" dt="2024-02-17T18:55:44.960" v="14" actId="20577"/>
        <pc:sldMkLst>
          <pc:docMk/>
          <pc:sldMk cId="0" sldId="256"/>
        </pc:sldMkLst>
        <pc:spChg chg="mod">
          <ac:chgData name="Mia Savrljuga" userId="29d020ba494f34ac" providerId="LiveId" clId="{CA3243C1-AAFD-4064-B62D-9920209A9679}" dt="2024-02-17T18:55:44.960" v="14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49.934" v="236" actId="1076"/>
        <pc:sldMkLst>
          <pc:docMk/>
          <pc:sldMk cId="0" sldId="257"/>
        </pc:sldMkLst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2" creationId="{DF8752B8-297D-1EE3-6238-71941628F4A9}"/>
          </ac:spMkLst>
        </pc:spChg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3" creationId="{B7210892-08DC-3279-1517-234D9DA6DF1B}"/>
          </ac:spMkLst>
        </pc:spChg>
        <pc:spChg chg="mod">
          <ac:chgData name="Mia Savrljuga" userId="29d020ba494f34ac" providerId="LiveId" clId="{CA3243C1-AAFD-4064-B62D-9920209A9679}" dt="2024-02-17T19:16:49.934" v="236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57.644" v="238" actId="1076"/>
        <pc:sldMkLst>
          <pc:docMk/>
          <pc:sldMk cId="0" sldId="259"/>
        </pc:sldMkLst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2" creationId="{21C5B862-7E4E-9456-54A6-89BCD963A36D}"/>
          </ac:spMkLst>
        </pc:spChg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3" creationId="{01204BCD-0911-C683-FE3C-4B9C14126FEA}"/>
          </ac:spMkLst>
        </pc:spChg>
        <pc:spChg chg="mod">
          <ac:chgData name="Mia Savrljuga" userId="29d020ba494f34ac" providerId="LiveId" clId="{CA3243C1-AAFD-4064-B62D-9920209A9679}" dt="2024-02-17T19:16:57.644" v="238" actId="1076"/>
          <ac:spMkLst>
            <pc:docMk/>
            <pc:sldMk cId="0" sldId="259"/>
            <ac:spMk id="5" creationId="{00000000-0000-0000-0000-000000000000}"/>
          </ac:spMkLst>
        </pc:spChg>
      </pc:sldChg>
      <pc:sldChg chg="addSp modSp add">
        <pc:chgData name="Mia Savrljuga" userId="29d020ba494f34ac" providerId="LiveId" clId="{CA3243C1-AAFD-4064-B62D-9920209A9679}" dt="2024-02-17T19:16:59.206" v="239"/>
        <pc:sldMkLst>
          <pc:docMk/>
          <pc:sldMk cId="0" sldId="260"/>
        </pc:sldMkLst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3" creationId="{72A2E6BC-E0D6-7559-EC27-BB78D2E8B59B}"/>
          </ac:spMkLst>
        </pc:spChg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8" creationId="{B1EEFD13-572E-BE35-8532-31049078CE27}"/>
          </ac:spMkLst>
        </pc:spChg>
      </pc:sldChg>
      <pc:sldChg chg="addSp modSp add">
        <pc:chgData name="Mia Savrljuga" userId="29d020ba494f34ac" providerId="LiveId" clId="{CA3243C1-AAFD-4064-B62D-9920209A9679}" dt="2024-02-17T19:17:02.711" v="240"/>
        <pc:sldMkLst>
          <pc:docMk/>
          <pc:sldMk cId="0" sldId="261"/>
        </pc:sldMkLst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3" creationId="{7AFC3E40-A3CF-DE8A-F683-6E37622A31B0}"/>
          </ac:spMkLst>
        </pc:spChg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10" creationId="{43FE7514-A2F2-FD3C-2A50-AA96E211CA4D}"/>
          </ac:spMkLst>
        </pc:spChg>
      </pc:sldChg>
      <pc:sldChg chg="addSp delSp modSp add mod">
        <pc:chgData name="Mia Savrljuga" userId="29d020ba494f34ac" providerId="LiveId" clId="{CA3243C1-AAFD-4064-B62D-9920209A9679}" dt="2024-02-17T19:17:44.847" v="245" actId="21"/>
        <pc:sldMkLst>
          <pc:docMk/>
          <pc:sldMk cId="0" sldId="263"/>
        </pc:sldMkLst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3" creationId="{1B9E2420-6E21-CE43-DF91-48A6DC146AC3}"/>
          </ac:spMkLst>
        </pc:spChg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10" creationId="{F8DEC988-BA5B-2DB7-D256-D25C443C184F}"/>
          </ac:spMkLst>
        </pc:spChg>
        <pc:picChg chg="add del">
          <ac:chgData name="Mia Savrljuga" userId="29d020ba494f34ac" providerId="LiveId" clId="{CA3243C1-AAFD-4064-B62D-9920209A9679}" dt="2024-02-17T19:17:44.847" v="245" actId="21"/>
          <ac:picMkLst>
            <pc:docMk/>
            <pc:sldMk cId="0" sldId="263"/>
            <ac:picMk id="12" creationId="{2FF5EB96-741C-5006-DF7B-24CE6F0BE641}"/>
          </ac:picMkLst>
        </pc:picChg>
      </pc:sldChg>
      <pc:sldChg chg="addSp modSp add">
        <pc:chgData name="Mia Savrljuga" userId="29d020ba494f34ac" providerId="LiveId" clId="{CA3243C1-AAFD-4064-B62D-9920209A9679}" dt="2024-02-17T19:21:42.502" v="280"/>
        <pc:sldMkLst>
          <pc:docMk/>
          <pc:sldMk cId="1408092665" sldId="264"/>
        </pc:sldMkLst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1408092665" sldId="264"/>
            <ac:spMk id="2" creationId="{3F12A8DC-CCC6-EB95-7AD4-7439A372F7B3}"/>
          </ac:spMkLst>
        </pc:spChg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1408092665" sldId="264"/>
            <ac:spMk id="3" creationId="{66A73680-7E99-21BD-C477-8B088DEE225A}"/>
          </ac:spMkLst>
        </pc:spChg>
      </pc:sldChg>
      <pc:sldChg chg="addSp modSp add">
        <pc:chgData name="Mia Savrljuga" userId="29d020ba494f34ac" providerId="LiveId" clId="{CA3243C1-AAFD-4064-B62D-9920209A9679}" dt="2024-02-17T19:21:44.509" v="281"/>
        <pc:sldMkLst>
          <pc:docMk/>
          <pc:sldMk cId="0" sldId="265"/>
        </pc:sldMkLst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2" creationId="{57E47109-9778-743B-3D5D-95E157025402}"/>
          </ac:spMkLst>
        </pc:spChg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3" creationId="{71CE9FA1-BDEC-80DF-0549-5FF057679DEB}"/>
          </ac:spMkLst>
        </pc:spChg>
      </pc:sldChg>
      <pc:sldChg chg="addSp modSp add">
        <pc:chgData name="Mia Savrljuga" userId="29d020ba494f34ac" providerId="LiveId" clId="{CA3243C1-AAFD-4064-B62D-9920209A9679}" dt="2024-02-17T19:21:54.103" v="284"/>
        <pc:sldMkLst>
          <pc:docMk/>
          <pc:sldMk cId="0" sldId="266"/>
        </pc:sldMkLst>
        <pc:spChg chg="add mod">
          <ac:chgData name="Mia Savrljuga" userId="29d020ba494f34ac" providerId="LiveId" clId="{CA3243C1-AAFD-4064-B62D-9920209A9679}" dt="2024-02-17T19:21:54.103" v="284"/>
          <ac:spMkLst>
            <pc:docMk/>
            <pc:sldMk cId="0" sldId="266"/>
            <ac:spMk id="2" creationId="{4FF5755F-8030-89C7-8372-5FA71BF36654}"/>
          </ac:spMkLst>
        </pc:spChg>
        <pc:spChg chg="add mod">
          <ac:chgData name="Mia Savrljuga" userId="29d020ba494f34ac" providerId="LiveId" clId="{CA3243C1-AAFD-4064-B62D-9920209A9679}" dt="2024-02-17T19:21:50.564" v="283"/>
          <ac:spMkLst>
            <pc:docMk/>
            <pc:sldMk cId="0" sldId="266"/>
            <ac:spMk id="3" creationId="{F87B6932-9D02-EA01-9BAC-B691ABAF2FF2}"/>
          </ac:spMkLst>
        </pc:spChg>
      </pc:sldChg>
      <pc:sldChg chg="addSp modSp add">
        <pc:chgData name="Mia Savrljuga" userId="29d020ba494f34ac" providerId="LiveId" clId="{CA3243C1-AAFD-4064-B62D-9920209A9679}" dt="2024-02-17T19:22:10.120" v="286"/>
        <pc:sldMkLst>
          <pc:docMk/>
          <pc:sldMk cId="0" sldId="267"/>
        </pc:sldMkLst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2" creationId="{4B5EDD72-B541-152E-0598-5ADF79A9E1BA}"/>
          </ac:spMkLst>
        </pc:spChg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4" creationId="{6E4586CA-08D0-2EFA-075E-94B04D0E4FFC}"/>
          </ac:spMkLst>
        </pc:spChg>
      </pc:sldChg>
      <pc:sldChg chg="addSp modSp add mod">
        <pc:chgData name="Mia Savrljuga" userId="29d020ba494f34ac" providerId="LiveId" clId="{CA3243C1-AAFD-4064-B62D-9920209A9679}" dt="2024-02-17T19:22:05.980" v="285" actId="1076"/>
        <pc:sldMkLst>
          <pc:docMk/>
          <pc:sldMk cId="0" sldId="268"/>
        </pc:sldMkLst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2" creationId="{D33848B3-F8D8-4559-A059-0A3577402E3C}"/>
          </ac:spMkLst>
        </pc:spChg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3" creationId="{C5EE0DD7-47BD-B1F2-17B6-7D116F0C1D28}"/>
          </ac:spMkLst>
        </pc:spChg>
        <pc:graphicFrameChg chg="mod">
          <ac:chgData name="Mia Savrljuga" userId="29d020ba494f34ac" providerId="LiveId" clId="{CA3243C1-AAFD-4064-B62D-9920209A9679}" dt="2024-02-17T19:22:05.980" v="285" actId="1076"/>
          <ac:graphicFrameMkLst>
            <pc:docMk/>
            <pc:sldMk cId="0" sldId="268"/>
            <ac:graphicFrameMk id="7" creationId="{00000000-0000-0000-0000-000000000000}"/>
          </ac:graphicFrameMkLst>
        </pc:graphicFrameChg>
      </pc:sldChg>
      <pc:sldChg chg="del">
        <pc:chgData name="Mia Savrljuga" userId="29d020ba494f34ac" providerId="LiveId" clId="{CA3243C1-AAFD-4064-B62D-9920209A9679}" dt="2024-02-17T18:55:47.810" v="15" actId="47"/>
        <pc:sldMkLst>
          <pc:docMk/>
          <pc:sldMk cId="2548732636" sldId="277"/>
        </pc:sldMkLst>
      </pc:sldChg>
      <pc:sldChg chg="addSp delSp modSp mod modAnim">
        <pc:chgData name="Mia Savrljuga" userId="29d020ba494f34ac" providerId="LiveId" clId="{CA3243C1-AAFD-4064-B62D-9920209A9679}" dt="2024-02-17T18:57:34.074" v="55"/>
        <pc:sldMkLst>
          <pc:docMk/>
          <pc:sldMk cId="2615169790" sldId="278"/>
        </pc:sldMkLst>
        <pc:spChg chg="mod">
          <ac:chgData name="Mia Savrljuga" userId="29d020ba494f34ac" providerId="LiveId" clId="{CA3243C1-AAFD-4064-B62D-9920209A9679}" dt="2024-02-17T18:56:01.034" v="34" actId="20577"/>
          <ac:spMkLst>
            <pc:docMk/>
            <pc:sldMk cId="2615169790" sldId="278"/>
            <ac:spMk id="2" creationId="{A84417C7-566D-AEA4-CD3D-5AE98A9E084F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7" creationId="{28CD1886-3D10-4A51-045E-81E028AA3CA7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8" creationId="{1FF5DEE5-B4D0-1A0A-08A1-A2C411619C25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9" creationId="{91392014-06AE-F13F-4511-C06098EF916C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0" creationId="{24FC6459-1865-EE6A-3F24-281A17C057D8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1" creationId="{87E823D5-A557-5FB3-C81D-2017FBF9B060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2" creationId="{943AC112-6DC9-E37B-24B0-FC95E8158189}"/>
          </ac:spMkLst>
        </pc:spChg>
        <pc:picChg chg="add mod modCrop">
          <ac:chgData name="Mia Savrljuga" userId="29d020ba494f34ac" providerId="LiveId" clId="{CA3243C1-AAFD-4064-B62D-9920209A9679}" dt="2024-02-17T18:57:11.286" v="54" actId="14100"/>
          <ac:picMkLst>
            <pc:docMk/>
            <pc:sldMk cId="2615169790" sldId="278"/>
            <ac:picMk id="4" creationId="{ACF49A9C-9255-6CE9-3189-0DB9B73EB54B}"/>
          </ac:picMkLst>
        </pc:picChg>
        <pc:picChg chg="del">
          <ac:chgData name="Mia Savrljuga" userId="29d020ba494f34ac" providerId="LiveId" clId="{CA3243C1-AAFD-4064-B62D-9920209A9679}" dt="2024-02-17T18:55:54.372" v="18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CA3243C1-AAFD-4064-B62D-9920209A9679}" dt="2024-02-17T18:55:50.821" v="16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CA3243C1-AAFD-4064-B62D-9920209A9679}" dt="2024-02-17T18:55:52.773" v="17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CA3243C1-AAFD-4064-B62D-9920209A9679}" dt="2024-02-17T18:56:04.102" v="35" actId="47"/>
        <pc:sldMkLst>
          <pc:docMk/>
          <pc:sldMk cId="334560455" sldId="279"/>
        </pc:sldMkLst>
      </pc:sldChg>
      <pc:sldChg chg="addSp modSp add mod ord modAnim">
        <pc:chgData name="Mia Savrljuga" userId="29d020ba494f34ac" providerId="LiveId" clId="{CA3243C1-AAFD-4064-B62D-9920209A9679}" dt="2024-02-17T19:05:58.092" v="133" actId="1076"/>
        <pc:sldMkLst>
          <pc:docMk/>
          <pc:sldMk cId="2309869457" sldId="279"/>
        </pc:sldMkLst>
        <pc:spChg chg="add mod">
          <ac:chgData name="Mia Savrljuga" userId="29d020ba494f34ac" providerId="LiveId" clId="{CA3243C1-AAFD-4064-B62D-9920209A9679}" dt="2024-02-17T19:05:17.369" v="117" actId="207"/>
          <ac:spMkLst>
            <pc:docMk/>
            <pc:sldMk cId="2309869457" sldId="279"/>
            <ac:spMk id="5" creationId="{4365B30A-0ED9-0BA7-379B-9BF06B5E22CE}"/>
          </ac:spMkLst>
        </pc:spChg>
        <pc:spChg chg="add mod">
          <ac:chgData name="Mia Savrljuga" userId="29d020ba494f34ac" providerId="LiveId" clId="{CA3243C1-AAFD-4064-B62D-9920209A9679}" dt="2024-02-17T19:05:58.092" v="133" actId="1076"/>
          <ac:spMkLst>
            <pc:docMk/>
            <pc:sldMk cId="2309869457" sldId="279"/>
            <ac:spMk id="7" creationId="{C4D20C56-29D9-53D0-4598-25CC0A10C445}"/>
          </ac:spMkLst>
        </pc:spChg>
        <pc:spChg chg="add mod">
          <ac:chgData name="Mia Savrljuga" userId="29d020ba494f34ac" providerId="LiveId" clId="{CA3243C1-AAFD-4064-B62D-9920209A9679}" dt="2024-02-17T19:05:51.243" v="130" actId="1076"/>
          <ac:spMkLst>
            <pc:docMk/>
            <pc:sldMk cId="2309869457" sldId="279"/>
            <ac:spMk id="8" creationId="{77AF19EC-18D2-3480-FEEA-351B25FCAB98}"/>
          </ac:spMkLst>
        </pc:spChg>
        <pc:spChg chg="add mod">
          <ac:chgData name="Mia Savrljuga" userId="29d020ba494f34ac" providerId="LiveId" clId="{CA3243C1-AAFD-4064-B62D-9920209A9679}" dt="2024-02-17T19:05:43.879" v="128" actId="1076"/>
          <ac:spMkLst>
            <pc:docMk/>
            <pc:sldMk cId="2309869457" sldId="279"/>
            <ac:spMk id="9" creationId="{56D94508-67E2-7757-8B1C-EE3CEBDF1A45}"/>
          </ac:spMkLst>
        </pc:spChg>
        <pc:spChg chg="add mod">
          <ac:chgData name="Mia Savrljuga" userId="29d020ba494f34ac" providerId="LiveId" clId="{CA3243C1-AAFD-4064-B62D-9920209A9679}" dt="2024-02-17T19:05:37.242" v="127" actId="1076"/>
          <ac:spMkLst>
            <pc:docMk/>
            <pc:sldMk cId="2309869457" sldId="279"/>
            <ac:spMk id="10" creationId="{90C9E765-49E7-1CCB-3708-173F359DFBD9}"/>
          </ac:spMkLst>
        </pc:spChg>
        <pc:spChg chg="add mod">
          <ac:chgData name="Mia Savrljuga" userId="29d020ba494f34ac" providerId="LiveId" clId="{CA3243C1-AAFD-4064-B62D-9920209A9679}" dt="2024-02-17T19:05:31.677" v="126" actId="1076"/>
          <ac:spMkLst>
            <pc:docMk/>
            <pc:sldMk cId="2309869457" sldId="279"/>
            <ac:spMk id="11" creationId="{982C9388-AD03-ED6B-24C0-B671DC6DA87D}"/>
          </ac:spMkLst>
        </pc:spChg>
        <pc:spChg chg="add mod">
          <ac:chgData name="Mia Savrljuga" userId="29d020ba494f34ac" providerId="LiveId" clId="{CA3243C1-AAFD-4064-B62D-9920209A9679}" dt="2024-02-17T19:05:29.195" v="125" actId="1076"/>
          <ac:spMkLst>
            <pc:docMk/>
            <pc:sldMk cId="2309869457" sldId="279"/>
            <ac:spMk id="12" creationId="{1AF914DA-A2DA-29AE-8D50-2E3B0A204C66}"/>
          </ac:spMkLst>
        </pc:spChg>
        <pc:picChg chg="add mod modCrop">
          <ac:chgData name="Mia Savrljuga" userId="29d020ba494f34ac" providerId="LiveId" clId="{CA3243C1-AAFD-4064-B62D-9920209A9679}" dt="2024-02-17T19:04:54.045" v="114" actId="14100"/>
          <ac:picMkLst>
            <pc:docMk/>
            <pc:sldMk cId="2309869457" sldId="279"/>
            <ac:picMk id="4" creationId="{CD2A7E6F-5F6A-CA88-D94A-D5BDE04E2CE8}"/>
          </ac:picMkLst>
        </pc:picChg>
      </pc:sldChg>
      <pc:sldChg chg="addSp modSp add mod ord">
        <pc:chgData name="Mia Savrljuga" userId="29d020ba494f34ac" providerId="LiveId" clId="{CA3243C1-AAFD-4064-B62D-9920209A9679}" dt="2024-02-17T19:00:37.923" v="78" actId="1076"/>
        <pc:sldMkLst>
          <pc:docMk/>
          <pc:sldMk cId="2713557513" sldId="280"/>
        </pc:sldMkLst>
        <pc:picChg chg="add mod">
          <ac:chgData name="Mia Savrljuga" userId="29d020ba494f34ac" providerId="LiveId" clId="{CA3243C1-AAFD-4064-B62D-9920209A9679}" dt="2024-02-17T19:00:37.923" v="78" actId="1076"/>
          <ac:picMkLst>
            <pc:docMk/>
            <pc:sldMk cId="2713557513" sldId="280"/>
            <ac:picMk id="4" creationId="{3DD73874-E9B7-7141-CD9C-A849EE64B56B}"/>
          </ac:picMkLst>
        </pc:picChg>
      </pc:sldChg>
      <pc:sldChg chg="del">
        <pc:chgData name="Mia Savrljuga" userId="29d020ba494f34ac" providerId="LiveId" clId="{CA3243C1-AAFD-4064-B62D-9920209A9679}" dt="2024-02-17T18:56:05.571" v="37" actId="47"/>
        <pc:sldMkLst>
          <pc:docMk/>
          <pc:sldMk cId="3192638356" sldId="280"/>
        </pc:sldMkLst>
      </pc:sldChg>
      <pc:sldChg chg="del">
        <pc:chgData name="Mia Savrljuga" userId="29d020ba494f34ac" providerId="LiveId" clId="{CA3243C1-AAFD-4064-B62D-9920209A9679}" dt="2024-02-17T18:56:04.752" v="36" actId="47"/>
        <pc:sldMkLst>
          <pc:docMk/>
          <pc:sldMk cId="1171072425" sldId="281"/>
        </pc:sldMkLst>
      </pc:sldChg>
      <pc:sldChg chg="addSp modSp add mod modAnim">
        <pc:chgData name="Mia Savrljuga" userId="29d020ba494f34ac" providerId="LiveId" clId="{CA3243C1-AAFD-4064-B62D-9920209A9679}" dt="2024-02-17T19:08:53.968" v="182" actId="1076"/>
        <pc:sldMkLst>
          <pc:docMk/>
          <pc:sldMk cId="3463482935" sldId="281"/>
        </pc:sldMkLst>
        <pc:spChg chg="add mod">
          <ac:chgData name="Mia Savrljuga" userId="29d020ba494f34ac" providerId="LiveId" clId="{CA3243C1-AAFD-4064-B62D-9920209A9679}" dt="2024-02-17T19:08:35.017" v="172" actId="1076"/>
          <ac:spMkLst>
            <pc:docMk/>
            <pc:sldMk cId="3463482935" sldId="281"/>
            <ac:spMk id="3" creationId="{3666B2F5-5B4C-BF50-C599-EF008EBBAA84}"/>
          </ac:spMkLst>
        </pc:spChg>
        <pc:spChg chg="add mod">
          <ac:chgData name="Mia Savrljuga" userId="29d020ba494f34ac" providerId="LiveId" clId="{CA3243C1-AAFD-4064-B62D-9920209A9679}" dt="2024-02-17T19:08:39.771" v="174" actId="1076"/>
          <ac:spMkLst>
            <pc:docMk/>
            <pc:sldMk cId="3463482935" sldId="281"/>
            <ac:spMk id="4" creationId="{C66E3E49-8220-2E0C-3346-EDFE38B45AB9}"/>
          </ac:spMkLst>
        </pc:spChg>
        <pc:spChg chg="add mod">
          <ac:chgData name="Mia Savrljuga" userId="29d020ba494f34ac" providerId="LiveId" clId="{CA3243C1-AAFD-4064-B62D-9920209A9679}" dt="2024-02-17T19:08:44.352" v="176" actId="1076"/>
          <ac:spMkLst>
            <pc:docMk/>
            <pc:sldMk cId="3463482935" sldId="281"/>
            <ac:spMk id="7" creationId="{E5BF8F5E-36FE-7F9A-BA74-898B7403F1E7}"/>
          </ac:spMkLst>
        </pc:spChg>
        <pc:spChg chg="add mod">
          <ac:chgData name="Mia Savrljuga" userId="29d020ba494f34ac" providerId="LiveId" clId="{CA3243C1-AAFD-4064-B62D-9920209A9679}" dt="2024-02-17T19:08:47.342" v="178" actId="1076"/>
          <ac:spMkLst>
            <pc:docMk/>
            <pc:sldMk cId="3463482935" sldId="281"/>
            <ac:spMk id="8" creationId="{5456DF48-DCC5-DAFB-3556-12D14D08249F}"/>
          </ac:spMkLst>
        </pc:spChg>
        <pc:spChg chg="add mod">
          <ac:chgData name="Mia Savrljuga" userId="29d020ba494f34ac" providerId="LiveId" clId="{CA3243C1-AAFD-4064-B62D-9920209A9679}" dt="2024-02-17T19:08:51.096" v="180" actId="1076"/>
          <ac:spMkLst>
            <pc:docMk/>
            <pc:sldMk cId="3463482935" sldId="281"/>
            <ac:spMk id="9" creationId="{5170CC0D-B62B-E0C6-FB1A-6292EF807412}"/>
          </ac:spMkLst>
        </pc:spChg>
        <pc:spChg chg="add mod">
          <ac:chgData name="Mia Savrljuga" userId="29d020ba494f34ac" providerId="LiveId" clId="{CA3243C1-AAFD-4064-B62D-9920209A9679}" dt="2024-02-17T19:08:53.968" v="182" actId="1076"/>
          <ac:spMkLst>
            <pc:docMk/>
            <pc:sldMk cId="3463482935" sldId="281"/>
            <ac:spMk id="10" creationId="{95E86388-5783-A184-51D0-85F750624448}"/>
          </ac:spMkLst>
        </pc:spChg>
        <pc:picChg chg="add mod">
          <ac:chgData name="Mia Savrljuga" userId="29d020ba494f34ac" providerId="LiveId" clId="{CA3243C1-AAFD-4064-B62D-9920209A9679}" dt="2024-02-17T19:08:05.948" v="163" actId="14100"/>
          <ac:picMkLst>
            <pc:docMk/>
            <pc:sldMk cId="3463482935" sldId="281"/>
            <ac:picMk id="5" creationId="{2AE28B80-E093-EDB0-F9B2-23FAFD2B72F0}"/>
          </ac:picMkLst>
        </pc:picChg>
      </pc:sldChg>
      <pc:sldChg chg="addSp modSp add mod">
        <pc:chgData name="Mia Savrljuga" userId="29d020ba494f34ac" providerId="LiveId" clId="{CA3243C1-AAFD-4064-B62D-9920209A9679}" dt="2024-02-17T19:10:13.031" v="187" actId="14100"/>
        <pc:sldMkLst>
          <pc:docMk/>
          <pc:sldMk cId="18139469" sldId="282"/>
        </pc:sldMkLst>
        <pc:picChg chg="add mod modCrop">
          <ac:chgData name="Mia Savrljuga" userId="29d020ba494f34ac" providerId="LiveId" clId="{CA3243C1-AAFD-4064-B62D-9920209A9679}" dt="2024-02-17T19:10:13.031" v="187" actId="14100"/>
          <ac:picMkLst>
            <pc:docMk/>
            <pc:sldMk cId="18139469" sldId="282"/>
            <ac:picMk id="4" creationId="{7A59C398-BE67-1EE7-3D3F-B15008270A46}"/>
          </ac:picMkLst>
        </pc:picChg>
      </pc:sldChg>
      <pc:sldChg chg="del">
        <pc:chgData name="Mia Savrljuga" userId="29d020ba494f34ac" providerId="LiveId" clId="{CA3243C1-AAFD-4064-B62D-9920209A9679}" dt="2024-02-17T18:56:06.161" v="38" actId="47"/>
        <pc:sldMkLst>
          <pc:docMk/>
          <pc:sldMk cId="2745212281" sldId="282"/>
        </pc:sldMkLst>
      </pc:sldChg>
      <pc:sldChg chg="del">
        <pc:chgData name="Mia Savrljuga" userId="29d020ba494f34ac" providerId="LiveId" clId="{CA3243C1-AAFD-4064-B62D-9920209A9679}" dt="2024-02-17T18:56:06.717" v="39" actId="47"/>
        <pc:sldMkLst>
          <pc:docMk/>
          <pc:sldMk cId="96066004" sldId="283"/>
        </pc:sldMkLst>
      </pc:sldChg>
      <pc:sldChg chg="addSp modSp add mod modAnim">
        <pc:chgData name="Mia Savrljuga" userId="29d020ba494f34ac" providerId="LiveId" clId="{CA3243C1-AAFD-4064-B62D-9920209A9679}" dt="2024-02-17T18:59:13.537" v="70"/>
        <pc:sldMkLst>
          <pc:docMk/>
          <pc:sldMk cId="2962926270" sldId="283"/>
        </pc:sldMkLst>
        <pc:spChg chg="add mod">
          <ac:chgData name="Mia Savrljuga" userId="29d020ba494f34ac" providerId="LiveId" clId="{CA3243C1-AAFD-4064-B62D-9920209A9679}" dt="2024-02-17T18:59:08.977" v="69" actId="1076"/>
          <ac:spMkLst>
            <pc:docMk/>
            <pc:sldMk cId="2962926270" sldId="283"/>
            <ac:spMk id="7" creationId="{E41AF0DD-03E5-442B-0740-0EAFDA83E70C}"/>
          </ac:spMkLst>
        </pc:spChg>
        <pc:picChg chg="mod modCrop">
          <ac:chgData name="Mia Savrljuga" userId="29d020ba494f34ac" providerId="LiveId" clId="{CA3243C1-AAFD-4064-B62D-9920209A9679}" dt="2024-02-17T18:58:15.059" v="61" actId="1076"/>
          <ac:picMkLst>
            <pc:docMk/>
            <pc:sldMk cId="2962926270" sldId="283"/>
            <ac:picMk id="4" creationId="{DBF39E61-14C5-D1D1-853B-5D371DF53F3A}"/>
          </ac:picMkLst>
        </pc:picChg>
        <pc:picChg chg="add mod">
          <ac:chgData name="Mia Savrljuga" userId="29d020ba494f34ac" providerId="LiveId" clId="{CA3243C1-AAFD-4064-B62D-9920209A9679}" dt="2024-02-17T18:58:48.901" v="65" actId="14100"/>
          <ac:picMkLst>
            <pc:docMk/>
            <pc:sldMk cId="2962926270" sldId="283"/>
            <ac:picMk id="5" creationId="{E4926B86-5A67-0728-B09F-E2535D7C1837}"/>
          </ac:picMkLst>
        </pc:picChg>
      </pc:sldChg>
      <pc:sldChg chg="addSp modSp add mod">
        <pc:chgData name="Mia Savrljuga" userId="29d020ba494f34ac" providerId="LiveId" clId="{CA3243C1-AAFD-4064-B62D-9920209A9679}" dt="2024-02-17T19:02:35.874" v="100"/>
        <pc:sldMkLst>
          <pc:docMk/>
          <pc:sldMk cId="2370878095" sldId="284"/>
        </pc:sldMkLst>
        <pc:picChg chg="add mod modCrop">
          <ac:chgData name="Mia Savrljuga" userId="29d020ba494f34ac" providerId="LiveId" clId="{CA3243C1-AAFD-4064-B62D-9920209A9679}" dt="2024-02-17T19:01:57.295" v="97" actId="1076"/>
          <ac:picMkLst>
            <pc:docMk/>
            <pc:sldMk cId="2370878095" sldId="284"/>
            <ac:picMk id="3" creationId="{2C669370-DE17-BD19-DFC6-B3D645174654}"/>
          </ac:picMkLst>
        </pc:picChg>
        <pc:picChg chg="mod modCrop">
          <ac:chgData name="Mia Savrljuga" userId="29d020ba494f34ac" providerId="LiveId" clId="{CA3243C1-AAFD-4064-B62D-9920209A9679}" dt="2024-02-17T19:01:52.628" v="95" actId="1076"/>
          <ac:picMkLst>
            <pc:docMk/>
            <pc:sldMk cId="2370878095" sldId="284"/>
            <ac:picMk id="4" creationId="{21349235-CEE5-25DD-B531-FE2DE07E8FBD}"/>
          </ac:picMkLst>
        </pc:picChg>
        <pc:picChg chg="add mod">
          <ac:chgData name="Mia Savrljuga" userId="29d020ba494f34ac" providerId="LiveId" clId="{CA3243C1-AAFD-4064-B62D-9920209A9679}" dt="2024-02-17T19:02:35.874" v="100"/>
          <ac:picMkLst>
            <pc:docMk/>
            <pc:sldMk cId="2370878095" sldId="284"/>
            <ac:picMk id="7" creationId="{FAFC1A6C-0EEB-BB61-8F26-038CD187EF72}"/>
          </ac:picMkLst>
        </pc:picChg>
      </pc:sldChg>
      <pc:sldChg chg="del">
        <pc:chgData name="Mia Savrljuga" userId="29d020ba494f34ac" providerId="LiveId" clId="{CA3243C1-AAFD-4064-B62D-9920209A9679}" dt="2024-02-17T18:56:07.248" v="40" actId="47"/>
        <pc:sldMkLst>
          <pc:docMk/>
          <pc:sldMk cId="4002695339" sldId="284"/>
        </pc:sldMkLst>
      </pc:sldChg>
      <pc:sldChg chg="addSp modSp add mod modAnim">
        <pc:chgData name="Mia Savrljuga" userId="29d020ba494f34ac" providerId="LiveId" clId="{CA3243C1-AAFD-4064-B62D-9920209A9679}" dt="2024-02-17T19:03:53.749" v="109"/>
        <pc:sldMkLst>
          <pc:docMk/>
          <pc:sldMk cId="835476995" sldId="285"/>
        </pc:sldMkLst>
        <pc:picChg chg="add mod">
          <ac:chgData name="Mia Savrljuga" userId="29d020ba494f34ac" providerId="LiveId" clId="{CA3243C1-AAFD-4064-B62D-9920209A9679}" dt="2024-02-17T19:03:09.763" v="105"/>
          <ac:picMkLst>
            <pc:docMk/>
            <pc:sldMk cId="835476995" sldId="285"/>
            <ac:picMk id="3" creationId="{23A700D0-E4EE-0E6E-66D6-B54F5DC480F3}"/>
          </ac:picMkLst>
        </pc:picChg>
        <pc:picChg chg="mod modCrop">
          <ac:chgData name="Mia Savrljuga" userId="29d020ba494f34ac" providerId="LiveId" clId="{CA3243C1-AAFD-4064-B62D-9920209A9679}" dt="2024-02-17T19:02:59.062" v="104" actId="14100"/>
          <ac:picMkLst>
            <pc:docMk/>
            <pc:sldMk cId="835476995" sldId="285"/>
            <ac:picMk id="4" creationId="{50C9870A-CFBD-97EB-38D2-AB3536749837}"/>
          </ac:picMkLst>
        </pc:picChg>
        <pc:picChg chg="add mod">
          <ac:chgData name="Mia Savrljuga" userId="29d020ba494f34ac" providerId="LiveId" clId="{CA3243C1-AAFD-4064-B62D-9920209A9679}" dt="2024-02-17T19:03:50.370" v="108" actId="14100"/>
          <ac:picMkLst>
            <pc:docMk/>
            <pc:sldMk cId="835476995" sldId="285"/>
            <ac:picMk id="7" creationId="{395A8605-8161-58B2-B48C-034D758083B7}"/>
          </ac:picMkLst>
        </pc:picChg>
      </pc:sldChg>
      <pc:sldChg chg="del">
        <pc:chgData name="Mia Savrljuga" userId="29d020ba494f34ac" providerId="LiveId" clId="{CA3243C1-AAFD-4064-B62D-9920209A9679}" dt="2024-02-17T18:56:07.884" v="41" actId="47"/>
        <pc:sldMkLst>
          <pc:docMk/>
          <pc:sldMk cId="1559982231" sldId="285"/>
        </pc:sldMkLst>
      </pc:sldChg>
      <pc:sldChg chg="del">
        <pc:chgData name="Mia Savrljuga" userId="29d020ba494f34ac" providerId="LiveId" clId="{CA3243C1-AAFD-4064-B62D-9920209A9679}" dt="2024-02-17T18:56:08.494" v="42" actId="47"/>
        <pc:sldMkLst>
          <pc:docMk/>
          <pc:sldMk cId="2506263048" sldId="286"/>
        </pc:sldMkLst>
      </pc:sldChg>
      <pc:sldChg chg="addSp modSp add mod modAnim">
        <pc:chgData name="Mia Savrljuga" userId="29d020ba494f34ac" providerId="LiveId" clId="{CA3243C1-AAFD-4064-B62D-9920209A9679}" dt="2024-02-17T19:07:05.225" v="152" actId="1076"/>
        <pc:sldMkLst>
          <pc:docMk/>
          <pc:sldMk cId="3569211807" sldId="286"/>
        </pc:sldMkLst>
        <pc:spChg chg="add mod">
          <ac:chgData name="Mia Savrljuga" userId="29d020ba494f34ac" providerId="LiveId" clId="{CA3243C1-AAFD-4064-B62D-9920209A9679}" dt="2024-02-17T19:06:49.269" v="144" actId="1076"/>
          <ac:spMkLst>
            <pc:docMk/>
            <pc:sldMk cId="3569211807" sldId="286"/>
            <ac:spMk id="3" creationId="{58302A80-729C-516C-9B14-8AD47D4DC8CD}"/>
          </ac:spMkLst>
        </pc:spChg>
        <pc:spChg chg="add mod">
          <ac:chgData name="Mia Savrljuga" userId="29d020ba494f34ac" providerId="LiveId" clId="{CA3243C1-AAFD-4064-B62D-9920209A9679}" dt="2024-02-17T19:07:05.225" v="152" actId="1076"/>
          <ac:spMkLst>
            <pc:docMk/>
            <pc:sldMk cId="3569211807" sldId="286"/>
            <ac:spMk id="5" creationId="{7DCC9534-0DF7-4281-B116-13FAFEA73F92}"/>
          </ac:spMkLst>
        </pc:spChg>
        <pc:spChg chg="add mod">
          <ac:chgData name="Mia Savrljuga" userId="29d020ba494f34ac" providerId="LiveId" clId="{CA3243C1-AAFD-4064-B62D-9920209A9679}" dt="2024-02-17T19:07:03.044" v="151" actId="1076"/>
          <ac:spMkLst>
            <pc:docMk/>
            <pc:sldMk cId="3569211807" sldId="286"/>
            <ac:spMk id="7" creationId="{DA112739-3E43-2BB4-8CD0-CD72FDE8DC2C}"/>
          </ac:spMkLst>
        </pc:spChg>
        <pc:spChg chg="add mod">
          <ac:chgData name="Mia Savrljuga" userId="29d020ba494f34ac" providerId="LiveId" clId="{CA3243C1-AAFD-4064-B62D-9920209A9679}" dt="2024-02-17T19:07:00.529" v="150" actId="1076"/>
          <ac:spMkLst>
            <pc:docMk/>
            <pc:sldMk cId="3569211807" sldId="286"/>
            <ac:spMk id="8" creationId="{95FAB1F8-C39C-B8B8-A8BB-2DFEAC72F5C4}"/>
          </ac:spMkLst>
        </pc:spChg>
        <pc:spChg chg="add mod">
          <ac:chgData name="Mia Savrljuga" userId="29d020ba494f34ac" providerId="LiveId" clId="{CA3243C1-AAFD-4064-B62D-9920209A9679}" dt="2024-02-17T19:06:56.444" v="149" actId="1076"/>
          <ac:spMkLst>
            <pc:docMk/>
            <pc:sldMk cId="3569211807" sldId="286"/>
            <ac:spMk id="9" creationId="{56755AE2-C53C-C0C2-FF0A-408A5284FB98}"/>
          </ac:spMkLst>
        </pc:spChg>
        <pc:picChg chg="mod modCrop">
          <ac:chgData name="Mia Savrljuga" userId="29d020ba494f34ac" providerId="LiveId" clId="{CA3243C1-AAFD-4064-B62D-9920209A9679}" dt="2024-02-17T19:06:33.476" v="140" actId="14100"/>
          <ac:picMkLst>
            <pc:docMk/>
            <pc:sldMk cId="3569211807" sldId="286"/>
            <ac:picMk id="4" creationId="{8F547E43-51D7-87E3-61E5-4F54B818D449}"/>
          </ac:picMkLst>
        </pc:picChg>
      </pc:sldChg>
      <pc:sldChg chg="del">
        <pc:chgData name="Mia Savrljuga" userId="29d020ba494f34ac" providerId="LiveId" clId="{CA3243C1-AAFD-4064-B62D-9920209A9679}" dt="2024-02-17T18:56:09.370" v="43" actId="47"/>
        <pc:sldMkLst>
          <pc:docMk/>
          <pc:sldMk cId="3004499546" sldId="287"/>
        </pc:sldMkLst>
      </pc:sldChg>
      <pc:sldChg chg="addSp delSp modSp add mod modAnim">
        <pc:chgData name="Mia Savrljuga" userId="29d020ba494f34ac" providerId="LiveId" clId="{CA3243C1-AAFD-4064-B62D-9920209A9679}" dt="2024-02-17T19:08:23.956" v="169" actId="14100"/>
        <pc:sldMkLst>
          <pc:docMk/>
          <pc:sldMk cId="3136969038" sldId="287"/>
        </pc:sldMkLst>
        <pc:spChg chg="add mod">
          <ac:chgData name="Mia Savrljuga" userId="29d020ba494f34ac" providerId="LiveId" clId="{CA3243C1-AAFD-4064-B62D-9920209A9679}" dt="2024-02-17T19:08:18.467" v="166" actId="14100"/>
          <ac:spMkLst>
            <pc:docMk/>
            <pc:sldMk cId="3136969038" sldId="287"/>
            <ac:spMk id="7" creationId="{6A6B4F4D-0C87-7B45-48E0-8601AF4E82A1}"/>
          </ac:spMkLst>
        </pc:spChg>
        <pc:spChg chg="add mod">
          <ac:chgData name="Mia Savrljuga" userId="29d020ba494f34ac" providerId="LiveId" clId="{CA3243C1-AAFD-4064-B62D-9920209A9679}" dt="2024-02-17T19:08:23.956" v="169" actId="14100"/>
          <ac:spMkLst>
            <pc:docMk/>
            <pc:sldMk cId="3136969038" sldId="287"/>
            <ac:spMk id="8" creationId="{F3F8FDE6-895C-B209-A226-6341CC0DDFA8}"/>
          </ac:spMkLst>
        </pc:spChg>
        <pc:picChg chg="mod modCrop">
          <ac:chgData name="Mia Savrljuga" userId="29d020ba494f34ac" providerId="LiveId" clId="{CA3243C1-AAFD-4064-B62D-9920209A9679}" dt="2024-02-17T19:07:18.350" v="155" actId="14100"/>
          <ac:picMkLst>
            <pc:docMk/>
            <pc:sldMk cId="3136969038" sldId="287"/>
            <ac:picMk id="4" creationId="{F6648908-132A-1AA3-7EE7-9023EF91D591}"/>
          </ac:picMkLst>
        </pc:picChg>
        <pc:picChg chg="add del mod">
          <ac:chgData name="Mia Savrljuga" userId="29d020ba494f34ac" providerId="LiveId" clId="{CA3243C1-AAFD-4064-B62D-9920209A9679}" dt="2024-02-17T19:07:53.325" v="159" actId="21"/>
          <ac:picMkLst>
            <pc:docMk/>
            <pc:sldMk cId="3136969038" sldId="287"/>
            <ac:picMk id="5" creationId="{2AE28B80-E093-EDB0-F9B2-23FAFD2B72F0}"/>
          </ac:picMkLst>
        </pc:picChg>
      </pc:sldChg>
      <pc:sldChg chg="del">
        <pc:chgData name="Mia Savrljuga" userId="29d020ba494f34ac" providerId="LiveId" clId="{CA3243C1-AAFD-4064-B62D-9920209A9679}" dt="2024-02-17T18:56:10.139" v="44" actId="47"/>
        <pc:sldMkLst>
          <pc:docMk/>
          <pc:sldMk cId="875580679" sldId="288"/>
        </pc:sldMkLst>
      </pc:sldChg>
      <pc:sldChg chg="addSp modSp add mod modAnim">
        <pc:chgData name="Mia Savrljuga" userId="29d020ba494f34ac" providerId="LiveId" clId="{CA3243C1-AAFD-4064-B62D-9920209A9679}" dt="2024-02-17T19:12:40.352" v="211" actId="1076"/>
        <pc:sldMkLst>
          <pc:docMk/>
          <pc:sldMk cId="3228365085" sldId="288"/>
        </pc:sldMkLst>
        <pc:spChg chg="add mod">
          <ac:chgData name="Mia Savrljuga" userId="29d020ba494f34ac" providerId="LiveId" clId="{CA3243C1-AAFD-4064-B62D-9920209A9679}" dt="2024-02-17T19:12:40.352" v="211" actId="1076"/>
          <ac:spMkLst>
            <pc:docMk/>
            <pc:sldMk cId="3228365085" sldId="288"/>
            <ac:spMk id="5" creationId="{1AC577FA-ACF2-3BD1-40FC-F961491541FD}"/>
          </ac:spMkLst>
        </pc:spChg>
        <pc:spChg chg="add mod">
          <ac:chgData name="Mia Savrljuga" userId="29d020ba494f34ac" providerId="LiveId" clId="{CA3243C1-AAFD-4064-B62D-9920209A9679}" dt="2024-02-17T19:12:37.978" v="210" actId="1076"/>
          <ac:spMkLst>
            <pc:docMk/>
            <pc:sldMk cId="3228365085" sldId="288"/>
            <ac:spMk id="7" creationId="{07D0CFA8-1334-63E1-4F0D-1D4AFF34C9A5}"/>
          </ac:spMkLst>
        </pc:spChg>
        <pc:spChg chg="add mod">
          <ac:chgData name="Mia Savrljuga" userId="29d020ba494f34ac" providerId="LiveId" clId="{CA3243C1-AAFD-4064-B62D-9920209A9679}" dt="2024-02-17T19:12:35.433" v="209" actId="1076"/>
          <ac:spMkLst>
            <pc:docMk/>
            <pc:sldMk cId="3228365085" sldId="288"/>
            <ac:spMk id="8" creationId="{6265794E-412F-5240-74A0-6AC0F3049799}"/>
          </ac:spMkLst>
        </pc:spChg>
        <pc:spChg chg="add mod">
          <ac:chgData name="Mia Savrljuga" userId="29d020ba494f34ac" providerId="LiveId" clId="{CA3243C1-AAFD-4064-B62D-9920209A9679}" dt="2024-02-17T19:12:33.087" v="208" actId="1076"/>
          <ac:spMkLst>
            <pc:docMk/>
            <pc:sldMk cId="3228365085" sldId="288"/>
            <ac:spMk id="9" creationId="{658A17E0-1FC1-91EA-481B-EE397E314EF7}"/>
          </ac:spMkLst>
        </pc:spChg>
        <pc:picChg chg="add mod">
          <ac:chgData name="Mia Savrljuga" userId="29d020ba494f34ac" providerId="LiveId" clId="{CA3243C1-AAFD-4064-B62D-9920209A9679}" dt="2024-02-17T19:12:05.203" v="199" actId="1076"/>
          <ac:picMkLst>
            <pc:docMk/>
            <pc:sldMk cId="3228365085" sldId="288"/>
            <ac:picMk id="3" creationId="{C9195DF8-7CFB-D4D4-A0F5-0518142226E2}"/>
          </ac:picMkLst>
        </pc:picChg>
        <pc:picChg chg="mod modCrop">
          <ac:chgData name="Mia Savrljuga" userId="29d020ba494f34ac" providerId="LiveId" clId="{CA3243C1-AAFD-4064-B62D-9920209A9679}" dt="2024-02-17T19:12:14.221" v="202" actId="1076"/>
          <ac:picMkLst>
            <pc:docMk/>
            <pc:sldMk cId="3228365085" sldId="288"/>
            <ac:picMk id="4" creationId="{ABF7E5C4-71A8-E713-8DB5-2AA09F6DE235}"/>
          </ac:picMkLst>
        </pc:picChg>
      </pc:sldChg>
      <pc:sldChg chg="del">
        <pc:chgData name="Mia Savrljuga" userId="29d020ba494f34ac" providerId="LiveId" clId="{CA3243C1-AAFD-4064-B62D-9920209A9679}" dt="2024-02-17T18:56:10.955" v="45" actId="47"/>
        <pc:sldMkLst>
          <pc:docMk/>
          <pc:sldMk cId="3769661542" sldId="289"/>
        </pc:sldMkLst>
      </pc:sldChg>
      <pc:sldChg chg="addSp delSp modSp add mod">
        <pc:chgData name="Mia Savrljuga" userId="29d020ba494f34ac" providerId="LiveId" clId="{CA3243C1-AAFD-4064-B62D-9920209A9679}" dt="2024-02-17T19:11:01.148" v="192" actId="14100"/>
        <pc:sldMkLst>
          <pc:docMk/>
          <pc:sldMk cId="3857679332" sldId="289"/>
        </pc:sldMkLst>
        <pc:picChg chg="del">
          <ac:chgData name="Mia Savrljuga" userId="29d020ba494f34ac" providerId="LiveId" clId="{CA3243C1-AAFD-4064-B62D-9920209A9679}" dt="2024-02-17T19:10:18.909" v="189" actId="478"/>
          <ac:picMkLst>
            <pc:docMk/>
            <pc:sldMk cId="3857679332" sldId="289"/>
            <ac:picMk id="4" creationId="{D38DD5BE-A9F8-1B71-767F-E8E7864EE0E9}"/>
          </ac:picMkLst>
        </pc:picChg>
        <pc:picChg chg="add mod">
          <ac:chgData name="Mia Savrljuga" userId="29d020ba494f34ac" providerId="LiveId" clId="{CA3243C1-AAFD-4064-B62D-9920209A9679}" dt="2024-02-17T19:11:01.148" v="192" actId="14100"/>
          <ac:picMkLst>
            <pc:docMk/>
            <pc:sldMk cId="3857679332" sldId="289"/>
            <ac:picMk id="5" creationId="{25C72F7F-4546-CB71-0DDA-47C3F0F4E25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5:59.621" v="229"/>
        <pc:sldMkLst>
          <pc:docMk/>
          <pc:sldMk cId="2559746664" sldId="290"/>
        </pc:sldMkLst>
        <pc:picChg chg="add mod modCrop">
          <ac:chgData name="Mia Savrljuga" userId="29d020ba494f34ac" providerId="LiveId" clId="{CA3243C1-AAFD-4064-B62D-9920209A9679}" dt="2024-02-17T19:15:07.669" v="222" actId="1076"/>
          <ac:picMkLst>
            <pc:docMk/>
            <pc:sldMk cId="2559746664" sldId="290"/>
            <ac:picMk id="4" creationId="{A184D066-F10B-65E0-48B6-4E4D61350F8B}"/>
          </ac:picMkLst>
        </pc:picChg>
        <pc:picChg chg="del">
          <ac:chgData name="Mia Savrljuga" userId="29d020ba494f34ac" providerId="LiveId" clId="{CA3243C1-AAFD-4064-B62D-9920209A9679}" dt="2024-02-17T19:14:04.811" v="214" actId="478"/>
          <ac:picMkLst>
            <pc:docMk/>
            <pc:sldMk cId="2559746664" sldId="290"/>
            <ac:picMk id="5" creationId="{2D0B5115-B1C0-1023-34EE-D4203DD1EFEF}"/>
          </ac:picMkLst>
        </pc:picChg>
        <pc:picChg chg="add mod">
          <ac:chgData name="Mia Savrljuga" userId="29d020ba494f34ac" providerId="LiveId" clId="{CA3243C1-AAFD-4064-B62D-9920209A9679}" dt="2024-02-17T19:15:24.216" v="224"/>
          <ac:picMkLst>
            <pc:docMk/>
            <pc:sldMk cId="2559746664" sldId="290"/>
            <ac:picMk id="8" creationId="{D16E1D1C-6D79-EAFF-5EA6-A6BDB9F38D3D}"/>
          </ac:picMkLst>
        </pc:picChg>
        <pc:picChg chg="add mod">
          <ac:chgData name="Mia Savrljuga" userId="29d020ba494f34ac" providerId="LiveId" clId="{CA3243C1-AAFD-4064-B62D-9920209A9679}" dt="2024-02-17T19:15:56.602" v="228" actId="1076"/>
          <ac:picMkLst>
            <pc:docMk/>
            <pc:sldMk cId="2559746664" sldId="290"/>
            <ac:picMk id="10" creationId="{20E9E0D0-0587-41EA-5D51-DDAA162CDAE0}"/>
          </ac:picMkLst>
        </pc:picChg>
      </pc:sldChg>
      <pc:sldChg chg="modSp add mod">
        <pc:chgData name="Mia Savrljuga" userId="29d020ba494f34ac" providerId="LiveId" clId="{CA3243C1-AAFD-4064-B62D-9920209A9679}" dt="2024-02-17T19:16:19.402" v="233" actId="14100"/>
        <pc:sldMkLst>
          <pc:docMk/>
          <pc:sldMk cId="3305886137" sldId="291"/>
        </pc:sldMkLst>
        <pc:picChg chg="mod modCrop">
          <ac:chgData name="Mia Savrljuga" userId="29d020ba494f34ac" providerId="LiveId" clId="{CA3243C1-AAFD-4064-B62D-9920209A9679}" dt="2024-02-17T19:16:19.402" v="233" actId="14100"/>
          <ac:picMkLst>
            <pc:docMk/>
            <pc:sldMk cId="3305886137" sldId="291"/>
            <ac:picMk id="4" creationId="{6CBAC690-E160-6178-A21E-9B5E31D3BBF1}"/>
          </ac:picMkLst>
        </pc:picChg>
      </pc:sldChg>
      <pc:sldChg chg="add">
        <pc:chgData name="Mia Savrljuga" userId="29d020ba494f34ac" providerId="LiveId" clId="{CA3243C1-AAFD-4064-B62D-9920209A9679}" dt="2024-02-17T19:16:27.480" v="234"/>
        <pc:sldMkLst>
          <pc:docMk/>
          <pc:sldMk cId="4250862493" sldId="292"/>
        </pc:sldMkLst>
      </pc:sldChg>
      <pc:sldChg chg="addSp delSp modSp add mod">
        <pc:chgData name="Mia Savrljuga" userId="29d020ba494f34ac" providerId="LiveId" clId="{CA3243C1-AAFD-4064-B62D-9920209A9679}" dt="2024-02-17T19:18:36.288" v="251" actId="478"/>
        <pc:sldMkLst>
          <pc:docMk/>
          <pc:sldMk cId="3987576216" sldId="293"/>
        </pc:sldMkLst>
        <pc:picChg chg="add del">
          <ac:chgData name="Mia Savrljuga" userId="29d020ba494f34ac" providerId="LiveId" clId="{CA3243C1-AAFD-4064-B62D-9920209A9679}" dt="2024-02-17T19:18:36.288" v="251" actId="478"/>
          <ac:picMkLst>
            <pc:docMk/>
            <pc:sldMk cId="3987576216" sldId="293"/>
            <ac:picMk id="4" creationId="{A41EBC3D-345B-375A-65C6-D0BC08445B26}"/>
          </ac:picMkLst>
        </pc:picChg>
        <pc:picChg chg="del">
          <ac:chgData name="Mia Savrljuga" userId="29d020ba494f34ac" providerId="LiveId" clId="{CA3243C1-AAFD-4064-B62D-9920209A9679}" dt="2024-02-17T19:17:41.669" v="244" actId="478"/>
          <ac:picMkLst>
            <pc:docMk/>
            <pc:sldMk cId="3987576216" sldId="293"/>
            <ac:picMk id="5" creationId="{DACB878F-46A0-9FC1-402D-89C1CB26D5E4}"/>
          </ac:picMkLst>
        </pc:picChg>
        <pc:picChg chg="add mod">
          <ac:chgData name="Mia Savrljuga" userId="29d020ba494f34ac" providerId="LiveId" clId="{CA3243C1-AAFD-4064-B62D-9920209A9679}" dt="2024-02-17T19:17:56.577" v="248" actId="14100"/>
          <ac:picMkLst>
            <pc:docMk/>
            <pc:sldMk cId="3987576216" sldId="293"/>
            <ac:picMk id="12" creationId="{2FF5EB96-741C-5006-DF7B-24CE6F0BE64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9:49.088" v="267"/>
        <pc:sldMkLst>
          <pc:docMk/>
          <pc:sldMk cId="3934585214" sldId="294"/>
        </pc:sldMkLst>
        <pc:picChg chg="mod modCrop">
          <ac:chgData name="Mia Savrljuga" userId="29d020ba494f34ac" providerId="LiveId" clId="{CA3243C1-AAFD-4064-B62D-9920209A9679}" dt="2024-02-17T19:19:01.532" v="257" actId="14100"/>
          <ac:picMkLst>
            <pc:docMk/>
            <pc:sldMk cId="3934585214" sldId="294"/>
            <ac:picMk id="4" creationId="{3DCD6B8C-0BF8-2FA5-F8DF-22F69862E17C}"/>
          </ac:picMkLst>
        </pc:picChg>
        <pc:picChg chg="add mod">
          <ac:chgData name="Mia Savrljuga" userId="29d020ba494f34ac" providerId="LiveId" clId="{CA3243C1-AAFD-4064-B62D-9920209A9679}" dt="2024-02-17T19:19:45.756" v="266" actId="14100"/>
          <ac:picMkLst>
            <pc:docMk/>
            <pc:sldMk cId="3934585214" sldId="294"/>
            <ac:picMk id="5" creationId="{673225B8-91C4-C49E-BAF3-67938E6868D1}"/>
          </ac:picMkLst>
        </pc:picChg>
        <pc:picChg chg="del">
          <ac:chgData name="Mia Savrljuga" userId="29d020ba494f34ac" providerId="LiveId" clId="{CA3243C1-AAFD-4064-B62D-9920209A9679}" dt="2024-02-17T19:18:42.684" v="252" actId="478"/>
          <ac:picMkLst>
            <pc:docMk/>
            <pc:sldMk cId="3934585214" sldId="294"/>
            <ac:picMk id="12" creationId="{0C756165-A815-6D99-E3FE-D5998F092FEF}"/>
          </ac:picMkLst>
        </pc:picChg>
      </pc:sldChg>
      <pc:sldChg chg="addSp modSp add mod modAnim">
        <pc:chgData name="Mia Savrljuga" userId="29d020ba494f34ac" providerId="LiveId" clId="{CA3243C1-AAFD-4064-B62D-9920209A9679}" dt="2024-02-17T19:20:27.747" v="278" actId="1076"/>
        <pc:sldMkLst>
          <pc:docMk/>
          <pc:sldMk cId="4047585125" sldId="295"/>
        </pc:sldMkLst>
        <pc:spChg chg="add mod">
          <ac:chgData name="Mia Savrljuga" userId="29d020ba494f34ac" providerId="LiveId" clId="{CA3243C1-AAFD-4064-B62D-9920209A9679}" dt="2024-02-17T19:20:14.507" v="270" actId="14100"/>
          <ac:spMkLst>
            <pc:docMk/>
            <pc:sldMk cId="4047585125" sldId="295"/>
            <ac:spMk id="3" creationId="{DBDC9EFD-809A-C896-7D40-224ADDDD5B00}"/>
          </ac:spMkLst>
        </pc:spChg>
        <pc:spChg chg="add mod">
          <ac:chgData name="Mia Savrljuga" userId="29d020ba494f34ac" providerId="LiveId" clId="{CA3243C1-AAFD-4064-B62D-9920209A9679}" dt="2024-02-17T19:20:27.747" v="278" actId="1076"/>
          <ac:spMkLst>
            <pc:docMk/>
            <pc:sldMk cId="4047585125" sldId="295"/>
            <ac:spMk id="5" creationId="{8E170D5C-B2F1-4F40-67D1-1271D289CB26}"/>
          </ac:spMkLst>
        </pc:spChg>
        <pc:spChg chg="add mod">
          <ac:chgData name="Mia Savrljuga" userId="29d020ba494f34ac" providerId="LiveId" clId="{CA3243C1-AAFD-4064-B62D-9920209A9679}" dt="2024-02-17T19:20:25.556" v="277" actId="1076"/>
          <ac:spMkLst>
            <pc:docMk/>
            <pc:sldMk cId="4047585125" sldId="295"/>
            <ac:spMk id="7" creationId="{9BD4C47A-F1FB-DC9C-E746-24431A6B046F}"/>
          </ac:spMkLst>
        </pc:spChg>
        <pc:spChg chg="add mod">
          <ac:chgData name="Mia Savrljuga" userId="29d020ba494f34ac" providerId="LiveId" clId="{CA3243C1-AAFD-4064-B62D-9920209A9679}" dt="2024-02-17T19:20:22.993" v="276" actId="1076"/>
          <ac:spMkLst>
            <pc:docMk/>
            <pc:sldMk cId="4047585125" sldId="295"/>
            <ac:spMk id="8" creationId="{F469DFBF-93F2-7A18-2552-D8BB3B423DF5}"/>
          </ac:spMkLst>
        </pc:spChg>
        <pc:spChg chg="add mod">
          <ac:chgData name="Mia Savrljuga" userId="29d020ba494f34ac" providerId="LiveId" clId="{CA3243C1-AAFD-4064-B62D-9920209A9679}" dt="2024-02-17T19:20:19.188" v="275" actId="1076"/>
          <ac:spMkLst>
            <pc:docMk/>
            <pc:sldMk cId="4047585125" sldId="295"/>
            <ac:spMk id="9" creationId="{B7D55224-597E-6BD2-80B3-09E9722DE5E7}"/>
          </ac:spMkLst>
        </pc:spChg>
        <pc:picChg chg="mod modCrop">
          <ac:chgData name="Mia Savrljuga" userId="29d020ba494f34ac" providerId="LiveId" clId="{CA3243C1-AAFD-4064-B62D-9920209A9679}" dt="2024-02-17T19:19:13.636" v="260" actId="14100"/>
          <ac:picMkLst>
            <pc:docMk/>
            <pc:sldMk cId="4047585125" sldId="295"/>
            <ac:picMk id="4" creationId="{FD436AA1-E3C6-3290-1097-6575FA83B892}"/>
          </ac:picMkLst>
        </pc:picChg>
      </pc:sldChg>
    </pc:docChg>
  </pc:docChgLst>
  <pc:docChgLst>
    <pc:chgData name="Mia Savrljuga" userId="29d020ba494f34ac" providerId="LiveId" clId="{E431F90B-56FF-42A6-B60C-157880AF3AED}"/>
    <pc:docChg chg="undo custSel addSld delSld modSld sldOrd">
      <pc:chgData name="Mia Savrljuga" userId="29d020ba494f34ac" providerId="LiveId" clId="{E431F90B-56FF-42A6-B60C-157880AF3AED}" dt="2024-02-18T13:25:01.095" v="773" actId="1076"/>
      <pc:docMkLst>
        <pc:docMk/>
      </pc:docMkLst>
      <pc:sldChg chg="modSp mod">
        <pc:chgData name="Mia Savrljuga" userId="29d020ba494f34ac" providerId="LiveId" clId="{E431F90B-56FF-42A6-B60C-157880AF3AED}" dt="2024-02-17T19:24:34.717" v="16" actId="20577"/>
        <pc:sldMkLst>
          <pc:docMk/>
          <pc:sldMk cId="0" sldId="256"/>
        </pc:sldMkLst>
        <pc:spChg chg="mod">
          <ac:chgData name="Mia Savrljuga" userId="29d020ba494f34ac" providerId="LiveId" clId="{E431F90B-56FF-42A6-B60C-157880AF3AED}" dt="2024-02-17T19:24:34.717" v="16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E431F90B-56FF-42A6-B60C-157880AF3AED}" dt="2024-02-17T19:25:00.119" v="50" actId="47"/>
        <pc:sldMkLst>
          <pc:docMk/>
          <pc:sldMk cId="0" sldId="257"/>
        </pc:sldMkLst>
      </pc:sldChg>
      <pc:sldChg chg="del">
        <pc:chgData name="Mia Savrljuga" userId="29d020ba494f34ac" providerId="LiveId" clId="{E431F90B-56FF-42A6-B60C-157880AF3AED}" dt="2024-02-17T19:25:00.675" v="51" actId="47"/>
        <pc:sldMkLst>
          <pc:docMk/>
          <pc:sldMk cId="0" sldId="259"/>
        </pc:sldMkLst>
      </pc:sldChg>
      <pc:sldChg chg="del">
        <pc:chgData name="Mia Savrljuga" userId="29d020ba494f34ac" providerId="LiveId" clId="{E431F90B-56FF-42A6-B60C-157880AF3AED}" dt="2024-02-17T19:25:01.054" v="52" actId="47"/>
        <pc:sldMkLst>
          <pc:docMk/>
          <pc:sldMk cId="0" sldId="260"/>
        </pc:sldMkLst>
      </pc:sldChg>
      <pc:sldChg chg="del">
        <pc:chgData name="Mia Savrljuga" userId="29d020ba494f34ac" providerId="LiveId" clId="{E431F90B-56FF-42A6-B60C-157880AF3AED}" dt="2024-02-17T19:25:01.607" v="53" actId="47"/>
        <pc:sldMkLst>
          <pc:docMk/>
          <pc:sldMk cId="0" sldId="261"/>
        </pc:sldMkLst>
      </pc:sldChg>
      <pc:sldChg chg="del">
        <pc:chgData name="Mia Savrljuga" userId="29d020ba494f34ac" providerId="LiveId" clId="{E431F90B-56FF-42A6-B60C-157880AF3AED}" dt="2024-02-17T19:25:02.143" v="54" actId="47"/>
        <pc:sldMkLst>
          <pc:docMk/>
          <pc:sldMk cId="0" sldId="263"/>
        </pc:sldMkLst>
      </pc:sldChg>
      <pc:sldChg chg="del">
        <pc:chgData name="Mia Savrljuga" userId="29d020ba494f34ac" providerId="LiveId" clId="{E431F90B-56FF-42A6-B60C-157880AF3AED}" dt="2024-02-17T19:24:42.034" v="26" actId="47"/>
        <pc:sldMkLst>
          <pc:docMk/>
          <pc:sldMk cId="1408092665" sldId="264"/>
        </pc:sldMkLst>
      </pc:sldChg>
      <pc:sldChg chg="del">
        <pc:chgData name="Mia Savrljuga" userId="29d020ba494f34ac" providerId="LiveId" clId="{E431F90B-56FF-42A6-B60C-157880AF3AED}" dt="2024-02-17T19:24:42.463" v="27" actId="47"/>
        <pc:sldMkLst>
          <pc:docMk/>
          <pc:sldMk cId="0" sldId="265"/>
        </pc:sldMkLst>
      </pc:sldChg>
      <pc:sldChg chg="add del">
        <pc:chgData name="Mia Savrljuga" userId="29d020ba494f34ac" providerId="LiveId" clId="{E431F90B-56FF-42A6-B60C-157880AF3AED}" dt="2024-02-18T11:03:31.757" v="568"/>
        <pc:sldMkLst>
          <pc:docMk/>
          <pc:sldMk cId="0" sldId="266"/>
        </pc:sldMkLst>
      </pc:sldChg>
      <pc:sldChg chg="modSp add del mod">
        <pc:chgData name="Mia Savrljuga" userId="29d020ba494f34ac" providerId="LiveId" clId="{E431F90B-56FF-42A6-B60C-157880AF3AED}" dt="2024-02-18T11:03:48.106" v="587"/>
        <pc:sldMkLst>
          <pc:docMk/>
          <pc:sldMk cId="0" sldId="267"/>
        </pc:sldMkLst>
        <pc:spChg chg="mod">
          <ac:chgData name="Mia Savrljuga" userId="29d020ba494f34ac" providerId="LiveId" clId="{E431F90B-56FF-42A6-B60C-157880AF3AED}" dt="2024-02-18T11:03:48.106" v="587"/>
          <ac:spMkLst>
            <pc:docMk/>
            <pc:sldMk cId="0" sldId="267"/>
            <ac:spMk id="2" creationId="{4B5EDD72-B541-152E-0598-5ADF79A9E1BA}"/>
          </ac:spMkLst>
        </pc:spChg>
      </pc:sldChg>
      <pc:sldChg chg="modSp add del mod">
        <pc:chgData name="Mia Savrljuga" userId="29d020ba494f34ac" providerId="LiveId" clId="{E431F90B-56FF-42A6-B60C-157880AF3AED}" dt="2024-02-18T11:03:41.414" v="586" actId="20577"/>
        <pc:sldMkLst>
          <pc:docMk/>
          <pc:sldMk cId="0" sldId="268"/>
        </pc:sldMkLst>
        <pc:spChg chg="mod">
          <ac:chgData name="Mia Savrljuga" userId="29d020ba494f34ac" providerId="LiveId" clId="{E431F90B-56FF-42A6-B60C-157880AF3AED}" dt="2024-02-18T11:03:41.414" v="586" actId="20577"/>
          <ac:spMkLst>
            <pc:docMk/>
            <pc:sldMk cId="0" sldId="268"/>
            <ac:spMk id="2" creationId="{D33848B3-F8D8-4559-A059-0A3577402E3C}"/>
          </ac:spMkLst>
        </pc:spChg>
      </pc:sldChg>
      <pc:sldChg chg="del">
        <pc:chgData name="Mia Savrljuga" userId="29d020ba494f34ac" providerId="LiveId" clId="{E431F90B-56FF-42A6-B60C-157880AF3AED}" dt="2024-02-17T19:24:38.177" v="17" actId="47"/>
        <pc:sldMkLst>
          <pc:docMk/>
          <pc:sldMk cId="2615169790" sldId="278"/>
        </pc:sldMkLst>
      </pc:sldChg>
      <pc:sldChg chg="del">
        <pc:chgData name="Mia Savrljuga" userId="29d020ba494f34ac" providerId="LiveId" clId="{E431F90B-56FF-42A6-B60C-157880AF3AED}" dt="2024-02-17T19:24:40.123" v="22" actId="47"/>
        <pc:sldMkLst>
          <pc:docMk/>
          <pc:sldMk cId="2309869457" sldId="279"/>
        </pc:sldMkLst>
      </pc:sldChg>
      <pc:sldChg chg="del">
        <pc:chgData name="Mia Savrljuga" userId="29d020ba494f34ac" providerId="LiveId" clId="{E431F90B-56FF-42A6-B60C-157880AF3AED}" dt="2024-02-17T19:24:38.587" v="19" actId="47"/>
        <pc:sldMkLst>
          <pc:docMk/>
          <pc:sldMk cId="2713557513" sldId="280"/>
        </pc:sldMkLst>
      </pc:sldChg>
      <pc:sldChg chg="del">
        <pc:chgData name="Mia Savrljuga" userId="29d020ba494f34ac" providerId="LiveId" clId="{E431F90B-56FF-42A6-B60C-157880AF3AED}" dt="2024-02-17T19:24:41.575" v="25" actId="47"/>
        <pc:sldMkLst>
          <pc:docMk/>
          <pc:sldMk cId="3463482935" sldId="281"/>
        </pc:sldMkLst>
      </pc:sldChg>
      <pc:sldChg chg="del">
        <pc:chgData name="Mia Savrljuga" userId="29d020ba494f34ac" providerId="LiveId" clId="{E431F90B-56FF-42A6-B60C-157880AF3AED}" dt="2024-02-17T19:24:44.624" v="31" actId="47"/>
        <pc:sldMkLst>
          <pc:docMk/>
          <pc:sldMk cId="18139469" sldId="282"/>
        </pc:sldMkLst>
      </pc:sldChg>
      <pc:sldChg chg="del">
        <pc:chgData name="Mia Savrljuga" userId="29d020ba494f34ac" providerId="LiveId" clId="{E431F90B-56FF-42A6-B60C-157880AF3AED}" dt="2024-02-17T19:24:38.364" v="18" actId="47"/>
        <pc:sldMkLst>
          <pc:docMk/>
          <pc:sldMk cId="2962926270" sldId="283"/>
        </pc:sldMkLst>
      </pc:sldChg>
      <pc:sldChg chg="del">
        <pc:chgData name="Mia Savrljuga" userId="29d020ba494f34ac" providerId="LiveId" clId="{E431F90B-56FF-42A6-B60C-157880AF3AED}" dt="2024-02-17T19:24:39.205" v="20" actId="47"/>
        <pc:sldMkLst>
          <pc:docMk/>
          <pc:sldMk cId="2370878095" sldId="284"/>
        </pc:sldMkLst>
      </pc:sldChg>
      <pc:sldChg chg="del">
        <pc:chgData name="Mia Savrljuga" userId="29d020ba494f34ac" providerId="LiveId" clId="{E431F90B-56FF-42A6-B60C-157880AF3AED}" dt="2024-02-17T19:24:39.592" v="21" actId="47"/>
        <pc:sldMkLst>
          <pc:docMk/>
          <pc:sldMk cId="835476995" sldId="285"/>
        </pc:sldMkLst>
      </pc:sldChg>
      <pc:sldChg chg="del">
        <pc:chgData name="Mia Savrljuga" userId="29d020ba494f34ac" providerId="LiveId" clId="{E431F90B-56FF-42A6-B60C-157880AF3AED}" dt="2024-02-17T19:24:40.644" v="23" actId="47"/>
        <pc:sldMkLst>
          <pc:docMk/>
          <pc:sldMk cId="3569211807" sldId="286"/>
        </pc:sldMkLst>
      </pc:sldChg>
      <pc:sldChg chg="del">
        <pc:chgData name="Mia Savrljuga" userId="29d020ba494f34ac" providerId="LiveId" clId="{E431F90B-56FF-42A6-B60C-157880AF3AED}" dt="2024-02-17T19:24:41.122" v="24" actId="47"/>
        <pc:sldMkLst>
          <pc:docMk/>
          <pc:sldMk cId="3136969038" sldId="287"/>
        </pc:sldMkLst>
      </pc:sldChg>
      <pc:sldChg chg="del">
        <pc:chgData name="Mia Savrljuga" userId="29d020ba494f34ac" providerId="LiveId" clId="{E431F90B-56FF-42A6-B60C-157880AF3AED}" dt="2024-02-17T19:24:57.240" v="46" actId="47"/>
        <pc:sldMkLst>
          <pc:docMk/>
          <pc:sldMk cId="3228365085" sldId="288"/>
        </pc:sldMkLst>
      </pc:sldChg>
      <pc:sldChg chg="addSp delSp modSp mod">
        <pc:chgData name="Mia Savrljuga" userId="29d020ba494f34ac" providerId="LiveId" clId="{E431F90B-56FF-42A6-B60C-157880AF3AED}" dt="2024-02-18T12:07:19.244" v="669" actId="20577"/>
        <pc:sldMkLst>
          <pc:docMk/>
          <pc:sldMk cId="3857679332" sldId="289"/>
        </pc:sldMkLst>
        <pc:spChg chg="mod">
          <ac:chgData name="Mia Savrljuga" userId="29d020ba494f34ac" providerId="LiveId" clId="{E431F90B-56FF-42A6-B60C-157880AF3AED}" dt="2024-02-17T19:24:49.481" v="44" actId="20577"/>
          <ac:spMkLst>
            <pc:docMk/>
            <pc:sldMk cId="3857679332" sldId="289"/>
            <ac:spMk id="2" creationId="{DA14FE33-11DF-0BE6-CB0B-CCD3FBA0B1DC}"/>
          </ac:spMkLst>
        </pc:spChg>
        <pc:spChg chg="add mod">
          <ac:chgData name="Mia Savrljuga" userId="29d020ba494f34ac" providerId="LiveId" clId="{E431F90B-56FF-42A6-B60C-157880AF3AED}" dt="2024-02-18T12:07:19.244" v="669" actId="20577"/>
          <ac:spMkLst>
            <pc:docMk/>
            <pc:sldMk cId="3857679332" sldId="289"/>
            <ac:spMk id="5" creationId="{3A69DD56-ABBE-FC04-81F0-013219F43E5B}"/>
          </ac:spMkLst>
        </pc:spChg>
        <pc:spChg chg="add mod">
          <ac:chgData name="Mia Savrljuga" userId="29d020ba494f34ac" providerId="LiveId" clId="{E431F90B-56FF-42A6-B60C-157880AF3AED}" dt="2024-02-18T12:06:59.791" v="646" actId="20577"/>
          <ac:spMkLst>
            <pc:docMk/>
            <pc:sldMk cId="3857679332" sldId="289"/>
            <ac:spMk id="7" creationId="{88538B0C-9EE9-7E5E-DC4A-7DB53C917298}"/>
          </ac:spMkLst>
        </pc:spChg>
        <pc:picChg chg="add mod modCrop">
          <ac:chgData name="Mia Savrljuga" userId="29d020ba494f34ac" providerId="LiveId" clId="{E431F90B-56FF-42A6-B60C-157880AF3AED}" dt="2024-02-18T10:50:12.633" v="69" actId="1076"/>
          <ac:picMkLst>
            <pc:docMk/>
            <pc:sldMk cId="3857679332" sldId="289"/>
            <ac:picMk id="4" creationId="{0CAF2EDB-666F-2B17-21D7-3D9790382AD4}"/>
          </ac:picMkLst>
        </pc:picChg>
        <pc:picChg chg="del">
          <ac:chgData name="Mia Savrljuga" userId="29d020ba494f34ac" providerId="LiveId" clId="{E431F90B-56FF-42A6-B60C-157880AF3AED}" dt="2024-02-17T19:24:54.240" v="45" actId="478"/>
          <ac:picMkLst>
            <pc:docMk/>
            <pc:sldMk cId="3857679332" sldId="289"/>
            <ac:picMk id="5" creationId="{25C72F7F-4546-CB71-0DDA-47C3F0F4E251}"/>
          </ac:picMkLst>
        </pc:picChg>
      </pc:sldChg>
      <pc:sldChg chg="del">
        <pc:chgData name="Mia Savrljuga" userId="29d020ba494f34ac" providerId="LiveId" clId="{E431F90B-56FF-42A6-B60C-157880AF3AED}" dt="2024-02-17T19:24:58.030" v="47" actId="47"/>
        <pc:sldMkLst>
          <pc:docMk/>
          <pc:sldMk cId="2559746664" sldId="290"/>
        </pc:sldMkLst>
      </pc:sldChg>
      <pc:sldChg chg="addSp delSp modSp add mod">
        <pc:chgData name="Mia Savrljuga" userId="29d020ba494f34ac" providerId="LiveId" clId="{E431F90B-56FF-42A6-B60C-157880AF3AED}" dt="2024-02-18T10:52:03.791" v="81" actId="14100"/>
        <pc:sldMkLst>
          <pc:docMk/>
          <pc:sldMk cId="2914569768" sldId="290"/>
        </pc:sldMkLst>
        <pc:picChg chg="del">
          <ac:chgData name="Mia Savrljuga" userId="29d020ba494f34ac" providerId="LiveId" clId="{E431F90B-56FF-42A6-B60C-157880AF3AED}" dt="2024-02-18T10:51:27.484" v="78" actId="478"/>
          <ac:picMkLst>
            <pc:docMk/>
            <pc:sldMk cId="2914569768" sldId="290"/>
            <ac:picMk id="4" creationId="{18F943BC-5A27-CC09-AE3D-F4149803A4E9}"/>
          </ac:picMkLst>
        </pc:picChg>
        <pc:picChg chg="add mod">
          <ac:chgData name="Mia Savrljuga" userId="29d020ba494f34ac" providerId="LiveId" clId="{E431F90B-56FF-42A6-B60C-157880AF3AED}" dt="2024-02-18T10:52:03.791" v="81" actId="14100"/>
          <ac:picMkLst>
            <pc:docMk/>
            <pc:sldMk cId="2914569768" sldId="290"/>
            <ac:picMk id="5" creationId="{B750D68C-1398-8476-5F6B-DC0530B3B9DB}"/>
          </ac:picMkLst>
        </pc:picChg>
      </pc:sldChg>
      <pc:sldChg chg="del">
        <pc:chgData name="Mia Savrljuga" userId="29d020ba494f34ac" providerId="LiveId" clId="{E431F90B-56FF-42A6-B60C-157880AF3AED}" dt="2024-02-17T19:24:58.752" v="48" actId="47"/>
        <pc:sldMkLst>
          <pc:docMk/>
          <pc:sldMk cId="3305886137" sldId="291"/>
        </pc:sldMkLst>
      </pc:sldChg>
      <pc:sldChg chg="addSp modSp add mod">
        <pc:chgData name="Mia Savrljuga" userId="29d020ba494f34ac" providerId="LiveId" clId="{E431F90B-56FF-42A6-B60C-157880AF3AED}" dt="2024-02-18T10:53:04.212" v="84"/>
        <pc:sldMkLst>
          <pc:docMk/>
          <pc:sldMk cId="3608539429" sldId="291"/>
        </pc:sldMkLst>
        <pc:spChg chg="mod">
          <ac:chgData name="Mia Savrljuga" userId="29d020ba494f34ac" providerId="LiveId" clId="{E431F90B-56FF-42A6-B60C-157880AF3AED}" dt="2024-02-18T10:50:44.462" v="73" actId="1076"/>
          <ac:spMkLst>
            <pc:docMk/>
            <pc:sldMk cId="3608539429" sldId="291"/>
            <ac:spMk id="2" creationId="{40CBF511-20D2-6F7F-27F3-7148ECD6F7B8}"/>
          </ac:spMkLst>
        </pc:spChg>
        <pc:spChg chg="add mod">
          <ac:chgData name="Mia Savrljuga" userId="29d020ba494f34ac" providerId="LiveId" clId="{E431F90B-56FF-42A6-B60C-157880AF3AED}" dt="2024-02-18T10:51:11.019" v="76" actId="208"/>
          <ac:spMkLst>
            <pc:docMk/>
            <pc:sldMk cId="3608539429" sldId="291"/>
            <ac:spMk id="3" creationId="{1EEBBC83-44EE-3108-F5A5-40432EBDE12F}"/>
          </ac:spMkLst>
        </pc:spChg>
        <pc:picChg chg="mod">
          <ac:chgData name="Mia Savrljuga" userId="29d020ba494f34ac" providerId="LiveId" clId="{E431F90B-56FF-42A6-B60C-157880AF3AED}" dt="2024-02-18T10:50:38.066" v="72" actId="1076"/>
          <ac:picMkLst>
            <pc:docMk/>
            <pc:sldMk cId="3608539429" sldId="291"/>
            <ac:picMk id="4" creationId="{49106446-227E-76B8-48B6-4672FF6ACE48}"/>
          </ac:picMkLst>
        </pc:picChg>
        <pc:picChg chg="add mod">
          <ac:chgData name="Mia Savrljuga" userId="29d020ba494f34ac" providerId="LiveId" clId="{E431F90B-56FF-42A6-B60C-157880AF3AED}" dt="2024-02-18T10:53:04.212" v="84"/>
          <ac:picMkLst>
            <pc:docMk/>
            <pc:sldMk cId="3608539429" sldId="291"/>
            <ac:picMk id="7" creationId="{FE8CADE7-ED61-7816-E076-326080250BAB}"/>
          </ac:picMkLst>
        </pc:picChg>
      </pc:sldChg>
      <pc:sldChg chg="addSp modSp add mod modAnim">
        <pc:chgData name="Mia Savrljuga" userId="29d020ba494f34ac" providerId="LiveId" clId="{E431F90B-56FF-42A6-B60C-157880AF3AED}" dt="2024-02-18T10:57:50.089" v="147" actId="1076"/>
        <pc:sldMkLst>
          <pc:docMk/>
          <pc:sldMk cId="820144915" sldId="292"/>
        </pc:sldMkLst>
        <pc:spChg chg="mod">
          <ac:chgData name="Mia Savrljuga" userId="29d020ba494f34ac" providerId="LiveId" clId="{E431F90B-56FF-42A6-B60C-157880AF3AED}" dt="2024-02-18T10:54:26.690" v="95" actId="1076"/>
          <ac:spMkLst>
            <pc:docMk/>
            <pc:sldMk cId="820144915" sldId="292"/>
            <ac:spMk id="2" creationId="{C44F4CCC-4BA0-2B10-23F7-5F70619E4702}"/>
          </ac:spMkLst>
        </pc:spChg>
        <pc:spChg chg="add mod">
          <ac:chgData name="Mia Savrljuga" userId="29d020ba494f34ac" providerId="LiveId" clId="{E431F90B-56FF-42A6-B60C-157880AF3AED}" dt="2024-02-18T10:55:10.759" v="105" actId="1076"/>
          <ac:spMkLst>
            <pc:docMk/>
            <pc:sldMk cId="820144915" sldId="292"/>
            <ac:spMk id="5" creationId="{4BF6C0CD-B18F-D18D-93EC-ED6C0B11F231}"/>
          </ac:spMkLst>
        </pc:spChg>
        <pc:spChg chg="add mod">
          <ac:chgData name="Mia Savrljuga" userId="29d020ba494f34ac" providerId="LiveId" clId="{E431F90B-56FF-42A6-B60C-157880AF3AED}" dt="2024-02-18T10:57:50.089" v="147" actId="1076"/>
          <ac:spMkLst>
            <pc:docMk/>
            <pc:sldMk cId="820144915" sldId="292"/>
            <ac:spMk id="8" creationId="{E24A5B75-6BCB-D531-1CB2-9E22250F103C}"/>
          </ac:spMkLst>
        </pc:spChg>
        <pc:spChg chg="add mod">
          <ac:chgData name="Mia Savrljuga" userId="29d020ba494f34ac" providerId="LiveId" clId="{E431F90B-56FF-42A6-B60C-157880AF3AED}" dt="2024-02-18T10:57:43.349" v="146" actId="1076"/>
          <ac:spMkLst>
            <pc:docMk/>
            <pc:sldMk cId="820144915" sldId="292"/>
            <ac:spMk id="9" creationId="{668B6B9A-345E-B13F-FC3D-B4592E808B04}"/>
          </ac:spMkLst>
        </pc:spChg>
        <pc:spChg chg="add mod">
          <ac:chgData name="Mia Savrljuga" userId="29d020ba494f34ac" providerId="LiveId" clId="{E431F90B-56FF-42A6-B60C-157880AF3AED}" dt="2024-02-18T10:57:34.196" v="145" actId="1076"/>
          <ac:spMkLst>
            <pc:docMk/>
            <pc:sldMk cId="820144915" sldId="292"/>
            <ac:spMk id="10" creationId="{FCD30342-BB30-9D52-612B-5BE15352F0FC}"/>
          </ac:spMkLst>
        </pc:spChg>
        <pc:spChg chg="add mod">
          <ac:chgData name="Mia Savrljuga" userId="29d020ba494f34ac" providerId="LiveId" clId="{E431F90B-56FF-42A6-B60C-157880AF3AED}" dt="2024-02-18T10:57:29.312" v="144" actId="1076"/>
          <ac:spMkLst>
            <pc:docMk/>
            <pc:sldMk cId="820144915" sldId="292"/>
            <ac:spMk id="11" creationId="{DF9C8F6E-052E-62DF-790D-9034E6725752}"/>
          </ac:spMkLst>
        </pc:spChg>
        <pc:spChg chg="add mod">
          <ac:chgData name="Mia Savrljuga" userId="29d020ba494f34ac" providerId="LiveId" clId="{E431F90B-56FF-42A6-B60C-157880AF3AED}" dt="2024-02-18T10:57:23.609" v="143" actId="1076"/>
          <ac:spMkLst>
            <pc:docMk/>
            <pc:sldMk cId="820144915" sldId="292"/>
            <ac:spMk id="12" creationId="{15F278F1-4751-0247-9736-892D43B94420}"/>
          </ac:spMkLst>
        </pc:spChg>
        <pc:spChg chg="add mod">
          <ac:chgData name="Mia Savrljuga" userId="29d020ba494f34ac" providerId="LiveId" clId="{E431F90B-56FF-42A6-B60C-157880AF3AED}" dt="2024-02-18T10:57:19.297" v="142" actId="1076"/>
          <ac:spMkLst>
            <pc:docMk/>
            <pc:sldMk cId="820144915" sldId="292"/>
            <ac:spMk id="13" creationId="{C92166D6-B83B-A532-2BEA-05D1C7945F80}"/>
          </ac:spMkLst>
        </pc:spChg>
        <pc:spChg chg="add mod">
          <ac:chgData name="Mia Savrljuga" userId="29d020ba494f34ac" providerId="LiveId" clId="{E431F90B-56FF-42A6-B60C-157880AF3AED}" dt="2024-02-18T10:57:14.778" v="141" actId="1076"/>
          <ac:spMkLst>
            <pc:docMk/>
            <pc:sldMk cId="820144915" sldId="292"/>
            <ac:spMk id="14" creationId="{6323D187-1BFA-C201-7C0A-C6898120FDB7}"/>
          </ac:spMkLst>
        </pc:spChg>
        <pc:spChg chg="add mod">
          <ac:chgData name="Mia Savrljuga" userId="29d020ba494f34ac" providerId="LiveId" clId="{E431F90B-56FF-42A6-B60C-157880AF3AED}" dt="2024-02-18T10:57:08.292" v="140" actId="1076"/>
          <ac:spMkLst>
            <pc:docMk/>
            <pc:sldMk cId="820144915" sldId="292"/>
            <ac:spMk id="15" creationId="{EEB2FAD2-9BBE-48CB-6856-015F51CC6829}"/>
          </ac:spMkLst>
        </pc:spChg>
        <pc:spChg chg="add mod">
          <ac:chgData name="Mia Savrljuga" userId="29d020ba494f34ac" providerId="LiveId" clId="{E431F90B-56FF-42A6-B60C-157880AF3AED}" dt="2024-02-18T10:56:54.839" v="139" actId="1076"/>
          <ac:spMkLst>
            <pc:docMk/>
            <pc:sldMk cId="820144915" sldId="292"/>
            <ac:spMk id="16" creationId="{B1714A82-E897-6A14-3219-A2170091ACE5}"/>
          </ac:spMkLst>
        </pc:spChg>
        <pc:spChg chg="add mod">
          <ac:chgData name="Mia Savrljuga" userId="29d020ba494f34ac" providerId="LiveId" clId="{E431F90B-56FF-42A6-B60C-157880AF3AED}" dt="2024-02-18T10:56:50.644" v="138" actId="1076"/>
          <ac:spMkLst>
            <pc:docMk/>
            <pc:sldMk cId="820144915" sldId="292"/>
            <ac:spMk id="17" creationId="{C47A024F-972D-2B5B-849B-9A63454CDA32}"/>
          </ac:spMkLst>
        </pc:spChg>
        <pc:spChg chg="add mod">
          <ac:chgData name="Mia Savrljuga" userId="29d020ba494f34ac" providerId="LiveId" clId="{E431F90B-56FF-42A6-B60C-157880AF3AED}" dt="2024-02-18T10:56:43.663" v="137" actId="1076"/>
          <ac:spMkLst>
            <pc:docMk/>
            <pc:sldMk cId="820144915" sldId="292"/>
            <ac:spMk id="18" creationId="{5417CE93-90E4-00C2-DB44-2F55D7587FBE}"/>
          </ac:spMkLst>
        </pc:spChg>
        <pc:spChg chg="add mod">
          <ac:chgData name="Mia Savrljuga" userId="29d020ba494f34ac" providerId="LiveId" clId="{E431F90B-56FF-42A6-B60C-157880AF3AED}" dt="2024-02-18T10:56:38.851" v="136" actId="1076"/>
          <ac:spMkLst>
            <pc:docMk/>
            <pc:sldMk cId="820144915" sldId="292"/>
            <ac:spMk id="19" creationId="{92F8596D-1795-055F-76A6-58A92ABCD5FB}"/>
          </ac:spMkLst>
        </pc:spChg>
        <pc:spChg chg="add mod">
          <ac:chgData name="Mia Savrljuga" userId="29d020ba494f34ac" providerId="LiveId" clId="{E431F90B-56FF-42A6-B60C-157880AF3AED}" dt="2024-02-18T10:56:31.198" v="135" actId="1076"/>
          <ac:spMkLst>
            <pc:docMk/>
            <pc:sldMk cId="820144915" sldId="292"/>
            <ac:spMk id="20" creationId="{B4BC98FF-3063-1333-8FB6-0319896BA6F7}"/>
          </ac:spMkLst>
        </pc:spChg>
        <pc:spChg chg="add mod">
          <ac:chgData name="Mia Savrljuga" userId="29d020ba494f34ac" providerId="LiveId" clId="{E431F90B-56FF-42A6-B60C-157880AF3AED}" dt="2024-02-18T10:56:26.442" v="134" actId="1076"/>
          <ac:spMkLst>
            <pc:docMk/>
            <pc:sldMk cId="820144915" sldId="292"/>
            <ac:spMk id="21" creationId="{BB8EA86B-3DCB-92CE-6208-9725192186A0}"/>
          </ac:spMkLst>
        </pc:spChg>
        <pc:spChg chg="add mod">
          <ac:chgData name="Mia Savrljuga" userId="29d020ba494f34ac" providerId="LiveId" clId="{E431F90B-56FF-42A6-B60C-157880AF3AED}" dt="2024-02-18T10:56:21.401" v="132" actId="1076"/>
          <ac:spMkLst>
            <pc:docMk/>
            <pc:sldMk cId="820144915" sldId="292"/>
            <ac:spMk id="22" creationId="{4FDB3183-94CC-1627-4D8D-52E742933901}"/>
          </ac:spMkLst>
        </pc:spChg>
        <pc:spChg chg="add mod">
          <ac:chgData name="Mia Savrljuga" userId="29d020ba494f34ac" providerId="LiveId" clId="{E431F90B-56FF-42A6-B60C-157880AF3AED}" dt="2024-02-18T10:55:51.880" v="128" actId="1076"/>
          <ac:spMkLst>
            <pc:docMk/>
            <pc:sldMk cId="820144915" sldId="292"/>
            <ac:spMk id="23" creationId="{961124EE-9B47-047C-4F8F-D3EA11E6D416}"/>
          </ac:spMkLst>
        </pc:spChg>
        <pc:spChg chg="add mod">
          <ac:chgData name="Mia Savrljuga" userId="29d020ba494f34ac" providerId="LiveId" clId="{E431F90B-56FF-42A6-B60C-157880AF3AED}" dt="2024-02-18T10:55:44.656" v="127" actId="1076"/>
          <ac:spMkLst>
            <pc:docMk/>
            <pc:sldMk cId="820144915" sldId="292"/>
            <ac:spMk id="24" creationId="{4892FABC-06E5-7B19-8161-D83A59A56612}"/>
          </ac:spMkLst>
        </pc:spChg>
        <pc:spChg chg="add mod">
          <ac:chgData name="Mia Savrljuga" userId="29d020ba494f34ac" providerId="LiveId" clId="{E431F90B-56FF-42A6-B60C-157880AF3AED}" dt="2024-02-18T10:55:38.220" v="126" actId="1076"/>
          <ac:spMkLst>
            <pc:docMk/>
            <pc:sldMk cId="820144915" sldId="292"/>
            <ac:spMk id="25" creationId="{036A3B59-13E7-5D77-27CB-F6DA5FF509A0}"/>
          </ac:spMkLst>
        </pc:spChg>
        <pc:spChg chg="add mod">
          <ac:chgData name="Mia Savrljuga" userId="29d020ba494f34ac" providerId="LiveId" clId="{E431F90B-56FF-42A6-B60C-157880AF3AED}" dt="2024-02-18T10:56:10.518" v="131" actId="1076"/>
          <ac:spMkLst>
            <pc:docMk/>
            <pc:sldMk cId="820144915" sldId="292"/>
            <ac:spMk id="26" creationId="{25F11B1B-554B-485B-3057-3F9A5B64EE0C}"/>
          </ac:spMkLst>
        </pc:spChg>
        <pc:picChg chg="add mod modCrop">
          <ac:chgData name="Mia Savrljuga" userId="29d020ba494f34ac" providerId="LiveId" clId="{E431F90B-56FF-42A6-B60C-157880AF3AED}" dt="2024-02-18T10:54:34.313" v="99" actId="1076"/>
          <ac:picMkLst>
            <pc:docMk/>
            <pc:sldMk cId="820144915" sldId="292"/>
            <ac:picMk id="3" creationId="{20BAEC71-1BDA-DF93-1474-0CCE5B8FCF0A}"/>
          </ac:picMkLst>
        </pc:picChg>
        <pc:picChg chg="mod modCrop">
          <ac:chgData name="Mia Savrljuga" userId="29d020ba494f34ac" providerId="LiveId" clId="{E431F90B-56FF-42A6-B60C-157880AF3AED}" dt="2024-02-18T10:54:44.326" v="102" actId="1076"/>
          <ac:picMkLst>
            <pc:docMk/>
            <pc:sldMk cId="820144915" sldId="292"/>
            <ac:picMk id="4" creationId="{0612F275-3C98-FFBD-DA82-B91D17840F19}"/>
          </ac:picMkLst>
        </pc:picChg>
        <pc:picChg chg="add mod">
          <ac:chgData name="Mia Savrljuga" userId="29d020ba494f34ac" providerId="LiveId" clId="{E431F90B-56FF-42A6-B60C-157880AF3AED}" dt="2024-02-18T10:55:17.922" v="107"/>
          <ac:picMkLst>
            <pc:docMk/>
            <pc:sldMk cId="820144915" sldId="292"/>
            <ac:picMk id="7" creationId="{C7B2F6DC-9962-1494-DBA0-816C6EC9E042}"/>
          </ac:picMkLst>
        </pc:picChg>
      </pc:sldChg>
      <pc:sldChg chg="del">
        <pc:chgData name="Mia Savrljuga" userId="29d020ba494f34ac" providerId="LiveId" clId="{E431F90B-56FF-42A6-B60C-157880AF3AED}" dt="2024-02-17T19:24:59.456" v="49" actId="47"/>
        <pc:sldMkLst>
          <pc:docMk/>
          <pc:sldMk cId="4250862493" sldId="292"/>
        </pc:sldMkLst>
      </pc:sldChg>
      <pc:sldChg chg="addSp delSp modSp add mod delAnim modAnim">
        <pc:chgData name="Mia Savrljuga" userId="29d020ba494f34ac" providerId="LiveId" clId="{E431F90B-56FF-42A6-B60C-157880AF3AED}" dt="2024-02-18T11:02:45.391" v="567"/>
        <pc:sldMkLst>
          <pc:docMk/>
          <pc:sldMk cId="785441548" sldId="293"/>
        </pc:sldMkLst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5" creationId="{422AECBD-C54D-7FD6-5373-A593D7F98C01}"/>
          </ac:spMkLst>
        </pc:spChg>
        <pc:spChg chg="add del mod">
          <ac:chgData name="Mia Savrljuga" userId="29d020ba494f34ac" providerId="LiveId" clId="{E431F90B-56FF-42A6-B60C-157880AF3AED}" dt="2024-02-18T11:02:45.391" v="567"/>
          <ac:spMkLst>
            <pc:docMk/>
            <pc:sldMk cId="785441548" sldId="293"/>
            <ac:spMk id="7" creationId="{0F490CCF-A586-3A78-5FDF-CA7E08DB95CA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8" creationId="{CBC561F0-595E-E502-1B5A-016970EC0BCE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9" creationId="{13412C33-1435-A905-B614-65BF297ADC64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0" creationId="{482E9061-9814-C7A0-A994-291144B06705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1" creationId="{3E3FEBAB-D6CC-C3C8-95D6-5DA69D8FA2C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2" creationId="{E7364617-38EB-F457-8621-84662B78947C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3" creationId="{6C98F076-AD83-78FD-10F4-B9258E506831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4" creationId="{9C03947C-0E69-7D44-E403-24792E2E3B62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5" creationId="{84550BD7-71AC-D017-DF5A-F14CC9A61E24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6" creationId="{D54A06BA-01B0-036B-AA91-828BD4F678FA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7" creationId="{A3F45D6E-4073-2082-CBC3-5F2969C3E89D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8" creationId="{8A43E882-0E0E-67B5-11FE-EBEB8FEF251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9" creationId="{2FCED2B7-3743-02EF-7526-B032799B3EB1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0" creationId="{ACDF97CA-25A7-9288-E416-E5792500E0E5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1" creationId="{551BE349-90A3-1672-8CC3-269A7F3C996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2" creationId="{16339D1D-2499-3FD5-3E43-1BE1188DB33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3" creationId="{967B687A-298A-7E26-69AF-691344DDB0A0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4" creationId="{3CD91CA6-1C58-912E-D130-184AFE717666}"/>
          </ac:spMkLst>
        </pc:spChg>
        <pc:spChg chg="del">
          <ac:chgData name="Mia Savrljuga" userId="29d020ba494f34ac" providerId="LiveId" clId="{E431F90B-56FF-42A6-B60C-157880AF3AED}" dt="2024-02-18T10:58:28.831" v="151" actId="478"/>
          <ac:spMkLst>
            <pc:docMk/>
            <pc:sldMk cId="785441548" sldId="293"/>
            <ac:spMk id="25" creationId="{8832C1C0-5D6F-28ED-409F-00322F026E39}"/>
          </ac:spMkLst>
        </pc:spChg>
        <pc:spChg chg="del">
          <ac:chgData name="Mia Savrljuga" userId="29d020ba494f34ac" providerId="LiveId" clId="{E431F90B-56FF-42A6-B60C-157880AF3AED}" dt="2024-02-18T10:58:26.912" v="150" actId="478"/>
          <ac:spMkLst>
            <pc:docMk/>
            <pc:sldMk cId="785441548" sldId="293"/>
            <ac:spMk id="26" creationId="{36C4D53E-D05A-FEBB-BA20-EE585FCA7DB8}"/>
          </ac:spMkLst>
        </pc:spChg>
        <pc:spChg chg="add mod">
          <ac:chgData name="Mia Savrljuga" userId="29d020ba494f34ac" providerId="LiveId" clId="{E431F90B-56FF-42A6-B60C-157880AF3AED}" dt="2024-02-18T11:02:35.578" v="564" actId="1076"/>
          <ac:spMkLst>
            <pc:docMk/>
            <pc:sldMk cId="785441548" sldId="293"/>
            <ac:spMk id="27" creationId="{0C2177E6-6C1F-4D11-1B6A-C987EBBC62E8}"/>
          </ac:spMkLst>
        </pc:spChg>
        <pc:picChg chg="mod">
          <ac:chgData name="Mia Savrljuga" userId="29d020ba494f34ac" providerId="LiveId" clId="{E431F90B-56FF-42A6-B60C-157880AF3AED}" dt="2024-02-18T10:58:34.819" v="153" actId="1076"/>
          <ac:picMkLst>
            <pc:docMk/>
            <pc:sldMk cId="785441548" sldId="293"/>
            <ac:picMk id="4" creationId="{4B6E59AA-ADDC-C93A-F615-7F0F10312291}"/>
          </ac:picMkLst>
        </pc:picChg>
      </pc:sldChg>
      <pc:sldChg chg="del">
        <pc:chgData name="Mia Savrljuga" userId="29d020ba494f34ac" providerId="LiveId" clId="{E431F90B-56FF-42A6-B60C-157880AF3AED}" dt="2024-02-17T19:25:02.728" v="55" actId="47"/>
        <pc:sldMkLst>
          <pc:docMk/>
          <pc:sldMk cId="3987576216" sldId="293"/>
        </pc:sldMkLst>
      </pc:sldChg>
      <pc:sldChg chg="addSp delSp modSp add mod modAnim">
        <pc:chgData name="Mia Savrljuga" userId="29d020ba494f34ac" providerId="LiveId" clId="{E431F90B-56FF-42A6-B60C-157880AF3AED}" dt="2024-02-18T12:05:17.767" v="601" actId="14100"/>
        <pc:sldMkLst>
          <pc:docMk/>
          <pc:sldMk cId="737741037" sldId="294"/>
        </pc:sldMkLst>
        <pc:spChg chg="add mod">
          <ac:chgData name="Mia Savrljuga" userId="29d020ba494f34ac" providerId="LiveId" clId="{E431F90B-56FF-42A6-B60C-157880AF3AED}" dt="2024-02-18T12:05:17.767" v="601" actId="14100"/>
          <ac:spMkLst>
            <pc:docMk/>
            <pc:sldMk cId="737741037" sldId="294"/>
            <ac:spMk id="9" creationId="{6477EFEA-0EC9-188D-5EFA-102D93B9D51F}"/>
          </ac:spMkLst>
        </pc:spChg>
        <pc:picChg chg="add mod modCrop">
          <ac:chgData name="Mia Savrljuga" userId="29d020ba494f34ac" providerId="LiveId" clId="{E431F90B-56FF-42A6-B60C-157880AF3AED}" dt="2024-02-18T12:04:11.306" v="595" actId="14100"/>
          <ac:picMkLst>
            <pc:docMk/>
            <pc:sldMk cId="737741037" sldId="294"/>
            <ac:picMk id="4" creationId="{D56F6675-F181-D47B-2E4B-796852B3ED68}"/>
          </ac:picMkLst>
        </pc:picChg>
        <pc:picChg chg="del">
          <ac:chgData name="Mia Savrljuga" userId="29d020ba494f34ac" providerId="LiveId" clId="{E431F90B-56FF-42A6-B60C-157880AF3AED}" dt="2024-02-18T11:04:00.734" v="589" actId="478"/>
          <ac:picMkLst>
            <pc:docMk/>
            <pc:sldMk cId="737741037" sldId="294"/>
            <ac:picMk id="5" creationId="{C082718A-EDB1-0BBE-C6DA-8901BD401517}"/>
          </ac:picMkLst>
        </pc:picChg>
        <pc:picChg chg="add mod">
          <ac:chgData name="Mia Savrljuga" userId="29d020ba494f34ac" providerId="LiveId" clId="{E431F90B-56FF-42A6-B60C-157880AF3AED}" dt="2024-02-18T12:04:52.894" v="598"/>
          <ac:picMkLst>
            <pc:docMk/>
            <pc:sldMk cId="737741037" sldId="294"/>
            <ac:picMk id="8" creationId="{DB3EBC05-05F1-19F4-403D-DE94A1E41760}"/>
          </ac:picMkLst>
        </pc:picChg>
      </pc:sldChg>
      <pc:sldChg chg="del">
        <pc:chgData name="Mia Savrljuga" userId="29d020ba494f34ac" providerId="LiveId" clId="{E431F90B-56FF-42A6-B60C-157880AF3AED}" dt="2024-02-17T19:25:03.285" v="56" actId="47"/>
        <pc:sldMkLst>
          <pc:docMk/>
          <pc:sldMk cId="3934585214" sldId="294"/>
        </pc:sldMkLst>
      </pc:sldChg>
      <pc:sldChg chg="addSp modSp add mod modAnim">
        <pc:chgData name="Mia Savrljuga" userId="29d020ba494f34ac" providerId="LiveId" clId="{E431F90B-56FF-42A6-B60C-157880AF3AED}" dt="2024-02-18T12:08:58.718" v="687" actId="1076"/>
        <pc:sldMkLst>
          <pc:docMk/>
          <pc:sldMk cId="172369847" sldId="295"/>
        </pc:sldMkLst>
        <pc:spChg chg="add mod">
          <ac:chgData name="Mia Savrljuga" userId="29d020ba494f34ac" providerId="LiveId" clId="{E431F90B-56FF-42A6-B60C-157880AF3AED}" dt="2024-02-18T12:08:33.018" v="677" actId="14100"/>
          <ac:spMkLst>
            <pc:docMk/>
            <pc:sldMk cId="172369847" sldId="295"/>
            <ac:spMk id="3" creationId="{F5BE6D3B-C8B8-4B5A-6404-4CD6178E56E8}"/>
          </ac:spMkLst>
        </pc:spChg>
        <pc:spChg chg="add mod">
          <ac:chgData name="Mia Savrljuga" userId="29d020ba494f34ac" providerId="LiveId" clId="{E431F90B-56FF-42A6-B60C-157880AF3AED}" dt="2024-02-18T12:08:58.718" v="687" actId="1076"/>
          <ac:spMkLst>
            <pc:docMk/>
            <pc:sldMk cId="172369847" sldId="295"/>
            <ac:spMk id="5" creationId="{433FD3E4-9F44-B57B-212B-0D05E37A8498}"/>
          </ac:spMkLst>
        </pc:spChg>
        <pc:spChg chg="add mod">
          <ac:chgData name="Mia Savrljuga" userId="29d020ba494f34ac" providerId="LiveId" clId="{E431F90B-56FF-42A6-B60C-157880AF3AED}" dt="2024-02-18T12:08:53.230" v="686" actId="1076"/>
          <ac:spMkLst>
            <pc:docMk/>
            <pc:sldMk cId="172369847" sldId="295"/>
            <ac:spMk id="7" creationId="{FBC175EC-1A4B-776B-A570-D27CAF883979}"/>
          </ac:spMkLst>
        </pc:spChg>
        <pc:spChg chg="add mod">
          <ac:chgData name="Mia Savrljuga" userId="29d020ba494f34ac" providerId="LiveId" clId="{E431F90B-56FF-42A6-B60C-157880AF3AED}" dt="2024-02-18T12:08:48.580" v="685" actId="1076"/>
          <ac:spMkLst>
            <pc:docMk/>
            <pc:sldMk cId="172369847" sldId="295"/>
            <ac:spMk id="8" creationId="{ED1314BC-0325-469A-A539-A334EC6BFC86}"/>
          </ac:spMkLst>
        </pc:spChg>
        <pc:spChg chg="add mod">
          <ac:chgData name="Mia Savrljuga" userId="29d020ba494f34ac" providerId="LiveId" clId="{E431F90B-56FF-42A6-B60C-157880AF3AED}" dt="2024-02-18T12:08:44.874" v="684" actId="1076"/>
          <ac:spMkLst>
            <pc:docMk/>
            <pc:sldMk cId="172369847" sldId="295"/>
            <ac:spMk id="9" creationId="{FC2B146C-2B6D-C1FF-144C-4F1AF2A83CB6}"/>
          </ac:spMkLst>
        </pc:spChg>
        <pc:spChg chg="add mod">
          <ac:chgData name="Mia Savrljuga" userId="29d020ba494f34ac" providerId="LiveId" clId="{E431F90B-56FF-42A6-B60C-157880AF3AED}" dt="2024-02-18T12:08:40.384" v="683" actId="1076"/>
          <ac:spMkLst>
            <pc:docMk/>
            <pc:sldMk cId="172369847" sldId="295"/>
            <ac:spMk id="10" creationId="{315D0C46-7439-B43D-A088-1D8AA65C88E7}"/>
          </ac:spMkLst>
        </pc:spChg>
        <pc:picChg chg="mod modCrop">
          <ac:chgData name="Mia Savrljuga" userId="29d020ba494f34ac" providerId="LiveId" clId="{E431F90B-56FF-42A6-B60C-157880AF3AED}" dt="2024-02-18T12:08:18.588" v="674" actId="1076"/>
          <ac:picMkLst>
            <pc:docMk/>
            <pc:sldMk cId="172369847" sldId="295"/>
            <ac:picMk id="4" creationId="{559AF18B-4F19-D374-6A3D-C00FC40797BE}"/>
          </ac:picMkLst>
        </pc:picChg>
      </pc:sldChg>
      <pc:sldChg chg="del">
        <pc:chgData name="Mia Savrljuga" userId="29d020ba494f34ac" providerId="LiveId" clId="{E431F90B-56FF-42A6-B60C-157880AF3AED}" dt="2024-02-17T19:25:03.898" v="57" actId="47"/>
        <pc:sldMkLst>
          <pc:docMk/>
          <pc:sldMk cId="4047585125" sldId="295"/>
        </pc:sldMkLst>
      </pc:sldChg>
      <pc:sldChg chg="addSp delSp modSp add mod modAnim">
        <pc:chgData name="Mia Savrljuga" userId="29d020ba494f34ac" providerId="LiveId" clId="{E431F90B-56FF-42A6-B60C-157880AF3AED}" dt="2024-02-18T13:21:27.664" v="753" actId="1076"/>
        <pc:sldMkLst>
          <pc:docMk/>
          <pc:sldMk cId="1672728197" sldId="296"/>
        </pc:sldMkLst>
        <pc:spChg chg="add mod">
          <ac:chgData name="Mia Savrljuga" userId="29d020ba494f34ac" providerId="LiveId" clId="{E431F90B-56FF-42A6-B60C-157880AF3AED}" dt="2024-02-18T13:20:52.790" v="740" actId="14100"/>
          <ac:spMkLst>
            <pc:docMk/>
            <pc:sldMk cId="1672728197" sldId="296"/>
            <ac:spMk id="7" creationId="{34382DBA-D7AC-2A29-4661-8DC4BD53C1B7}"/>
          </ac:spMkLst>
        </pc:spChg>
        <pc:spChg chg="add mod">
          <ac:chgData name="Mia Savrljuga" userId="29d020ba494f34ac" providerId="LiveId" clId="{E431F90B-56FF-42A6-B60C-157880AF3AED}" dt="2024-02-18T13:21:27.664" v="753" actId="1076"/>
          <ac:spMkLst>
            <pc:docMk/>
            <pc:sldMk cId="1672728197" sldId="296"/>
            <ac:spMk id="8" creationId="{EBFB6D33-2A45-3C2F-DBDC-3F267A93B3D9}"/>
          </ac:spMkLst>
        </pc:spChg>
        <pc:spChg chg="add mod">
          <ac:chgData name="Mia Savrljuga" userId="29d020ba494f34ac" providerId="LiveId" clId="{E431F90B-56FF-42A6-B60C-157880AF3AED}" dt="2024-02-18T13:21:21.729" v="751" actId="1076"/>
          <ac:spMkLst>
            <pc:docMk/>
            <pc:sldMk cId="1672728197" sldId="296"/>
            <ac:spMk id="9" creationId="{74A61E69-028F-C41C-3619-539E45223C20}"/>
          </ac:spMkLst>
        </pc:spChg>
        <pc:spChg chg="add mod">
          <ac:chgData name="Mia Savrljuga" userId="29d020ba494f34ac" providerId="LiveId" clId="{E431F90B-56FF-42A6-B60C-157880AF3AED}" dt="2024-02-18T13:21:13.834" v="750" actId="1076"/>
          <ac:spMkLst>
            <pc:docMk/>
            <pc:sldMk cId="1672728197" sldId="296"/>
            <ac:spMk id="10" creationId="{1B201AC5-4599-DBDA-46FC-1E14AA36CBE3}"/>
          </ac:spMkLst>
        </pc:spChg>
        <pc:spChg chg="add mod">
          <ac:chgData name="Mia Savrljuga" userId="29d020ba494f34ac" providerId="LiveId" clId="{E431F90B-56FF-42A6-B60C-157880AF3AED}" dt="2024-02-18T13:21:10.703" v="749" actId="1076"/>
          <ac:spMkLst>
            <pc:docMk/>
            <pc:sldMk cId="1672728197" sldId="296"/>
            <ac:spMk id="11" creationId="{E063F039-F02E-8534-79C1-BC14BD8B72D3}"/>
          </ac:spMkLst>
        </pc:spChg>
        <pc:spChg chg="add mod">
          <ac:chgData name="Mia Savrljuga" userId="29d020ba494f34ac" providerId="LiveId" clId="{E431F90B-56FF-42A6-B60C-157880AF3AED}" dt="2024-02-18T13:21:06.213" v="748" actId="1076"/>
          <ac:spMkLst>
            <pc:docMk/>
            <pc:sldMk cId="1672728197" sldId="296"/>
            <ac:spMk id="12" creationId="{E1FCE3B9-882E-BDF9-2D02-73CBC43C56F4}"/>
          </ac:spMkLst>
        </pc:spChg>
        <pc:spChg chg="add mod">
          <ac:chgData name="Mia Savrljuga" userId="29d020ba494f34ac" providerId="LiveId" clId="{E431F90B-56FF-42A6-B60C-157880AF3AED}" dt="2024-02-18T13:21:02.016" v="747" actId="1076"/>
          <ac:spMkLst>
            <pc:docMk/>
            <pc:sldMk cId="1672728197" sldId="296"/>
            <ac:spMk id="13" creationId="{93E4EBBB-7F47-8BCB-FD6E-9F9B02704485}"/>
          </ac:spMkLst>
        </pc:spChg>
        <pc:picChg chg="del">
          <ac:chgData name="Mia Savrljuga" userId="29d020ba494f34ac" providerId="LiveId" clId="{E431F90B-56FF-42A6-B60C-157880AF3AED}" dt="2024-02-18T13:05:43.826" v="688" actId="478"/>
          <ac:picMkLst>
            <pc:docMk/>
            <pc:sldMk cId="1672728197" sldId="296"/>
            <ac:picMk id="4" creationId="{56CDC9AF-4693-3717-473B-755080A0F1FF}"/>
          </ac:picMkLst>
        </pc:picChg>
        <pc:picChg chg="add mod modCrop">
          <ac:chgData name="Mia Savrljuga" userId="29d020ba494f34ac" providerId="LiveId" clId="{E431F90B-56FF-42A6-B60C-157880AF3AED}" dt="2024-02-18T13:20:16.298" v="734" actId="14100"/>
          <ac:picMkLst>
            <pc:docMk/>
            <pc:sldMk cId="1672728197" sldId="296"/>
            <ac:picMk id="5" creationId="{22D7D6B5-DC85-D627-3FB6-DC1352FDFF3F}"/>
          </ac:picMkLst>
        </pc:picChg>
      </pc:sldChg>
      <pc:sldChg chg="addSp delSp modSp add mod ord modAnim">
        <pc:chgData name="Mia Savrljuga" userId="29d020ba494f34ac" providerId="LiveId" clId="{E431F90B-56FF-42A6-B60C-157880AF3AED}" dt="2024-02-18T13:09:39.393" v="717" actId="1076"/>
        <pc:sldMkLst>
          <pc:docMk/>
          <pc:sldMk cId="458447343" sldId="297"/>
        </pc:sldMkLst>
        <pc:spChg chg="add mod">
          <ac:chgData name="Mia Savrljuga" userId="29d020ba494f34ac" providerId="LiveId" clId="{E431F90B-56FF-42A6-B60C-157880AF3AED}" dt="2024-02-18T13:09:23.975" v="711" actId="1076"/>
          <ac:spMkLst>
            <pc:docMk/>
            <pc:sldMk cId="458447343" sldId="297"/>
            <ac:spMk id="10" creationId="{9EB94DB4-0D5A-146D-CF7C-EEF1F5FC26A6}"/>
          </ac:spMkLst>
        </pc:spChg>
        <pc:spChg chg="add mod">
          <ac:chgData name="Mia Savrljuga" userId="29d020ba494f34ac" providerId="LiveId" clId="{E431F90B-56FF-42A6-B60C-157880AF3AED}" dt="2024-02-18T13:09:39.393" v="717" actId="1076"/>
          <ac:spMkLst>
            <pc:docMk/>
            <pc:sldMk cId="458447343" sldId="297"/>
            <ac:spMk id="11" creationId="{487B2DC2-5CCA-1EED-A2AE-45E9F444A381}"/>
          </ac:spMkLst>
        </pc:spChg>
        <pc:spChg chg="add mod">
          <ac:chgData name="Mia Savrljuga" userId="29d020ba494f34ac" providerId="LiveId" clId="{E431F90B-56FF-42A6-B60C-157880AF3AED}" dt="2024-02-18T13:09:36.318" v="716" actId="1076"/>
          <ac:spMkLst>
            <pc:docMk/>
            <pc:sldMk cId="458447343" sldId="297"/>
            <ac:spMk id="12" creationId="{CAF4A3B1-840F-7B5F-CF59-24CB56FBE7D1}"/>
          </ac:spMkLst>
        </pc:spChg>
        <pc:spChg chg="add mod">
          <ac:chgData name="Mia Savrljuga" userId="29d020ba494f34ac" providerId="LiveId" clId="{E431F90B-56FF-42A6-B60C-157880AF3AED}" dt="2024-02-18T13:09:32.466" v="715" actId="1076"/>
          <ac:spMkLst>
            <pc:docMk/>
            <pc:sldMk cId="458447343" sldId="297"/>
            <ac:spMk id="13" creationId="{8FF60EF8-37E5-3012-6BC1-94D33FC43F48}"/>
          </ac:spMkLst>
        </pc:spChg>
        <pc:graphicFrameChg chg="add del modGraphic">
          <ac:chgData name="Mia Savrljuga" userId="29d020ba494f34ac" providerId="LiveId" clId="{E431F90B-56FF-42A6-B60C-157880AF3AED}" dt="2024-02-18T13:05:53.728" v="691" actId="27309"/>
          <ac:graphicFrameMkLst>
            <pc:docMk/>
            <pc:sldMk cId="458447343" sldId="297"/>
            <ac:graphicFrameMk id="4" creationId="{B0B709E6-1FF3-7075-501C-5CCA6D182A9A}"/>
          </ac:graphicFrameMkLst>
        </pc:graphicFrameChg>
        <pc:picChg chg="add mod modCrop">
          <ac:chgData name="Mia Savrljuga" userId="29d020ba494f34ac" providerId="LiveId" clId="{E431F90B-56FF-42A6-B60C-157880AF3AED}" dt="2024-02-18T13:08:16.567" v="701" actId="14100"/>
          <ac:picMkLst>
            <pc:docMk/>
            <pc:sldMk cId="458447343" sldId="297"/>
            <ac:picMk id="7" creationId="{7BA95ACB-F866-23A6-C16E-C56C1C3FA7C3}"/>
          </ac:picMkLst>
        </pc:picChg>
        <pc:picChg chg="add mod">
          <ac:chgData name="Mia Savrljuga" userId="29d020ba494f34ac" providerId="LiveId" clId="{E431F90B-56FF-42A6-B60C-157880AF3AED}" dt="2024-02-18T13:08:50.625" v="705" actId="1076"/>
          <ac:picMkLst>
            <pc:docMk/>
            <pc:sldMk cId="458447343" sldId="297"/>
            <ac:picMk id="9" creationId="{BD2FAFE2-5B3E-6348-4CD5-D04FB9C31831}"/>
          </ac:picMkLst>
        </pc:picChg>
      </pc:sldChg>
      <pc:sldChg chg="addSp delSp modSp add mod delAnim modAnim">
        <pc:chgData name="Mia Savrljuga" userId="29d020ba494f34ac" providerId="LiveId" clId="{E431F90B-56FF-42A6-B60C-157880AF3AED}" dt="2024-02-18T13:18:54.558" v="729"/>
        <pc:sldMkLst>
          <pc:docMk/>
          <pc:sldMk cId="1396766451" sldId="298"/>
        </pc:sldMkLst>
        <pc:spChg chg="add del mod">
          <ac:chgData name="Mia Savrljuga" userId="29d020ba494f34ac" providerId="LiveId" clId="{E431F90B-56FF-42A6-B60C-157880AF3AED}" dt="2024-02-18T13:10:29.005" v="723" actId="478"/>
          <ac:spMkLst>
            <pc:docMk/>
            <pc:sldMk cId="1396766451" sldId="298"/>
            <ac:spMk id="3" creationId="{A7DE5BC0-F9F5-E430-27F8-051B95754889}"/>
          </ac:spMkLst>
        </pc:spChg>
        <pc:picChg chg="add mod">
          <ac:chgData name="Mia Savrljuga" userId="29d020ba494f34ac" providerId="LiveId" clId="{E431F90B-56FF-42A6-B60C-157880AF3AED}" dt="2024-02-18T13:11:01.563" v="726" actId="14100"/>
          <ac:picMkLst>
            <pc:docMk/>
            <pc:sldMk cId="1396766451" sldId="298"/>
            <ac:picMk id="5" creationId="{A5EBB900-F90D-523C-55F9-F0B153DD8661}"/>
          </ac:picMkLst>
        </pc:picChg>
        <pc:picChg chg="mod modCrop">
          <ac:chgData name="Mia Savrljuga" userId="29d020ba494f34ac" providerId="LiveId" clId="{E431F90B-56FF-42A6-B60C-157880AF3AED}" dt="2024-02-18T13:10:14.479" v="721" actId="1076"/>
          <ac:picMkLst>
            <pc:docMk/>
            <pc:sldMk cId="1396766451" sldId="298"/>
            <ac:picMk id="7" creationId="{96982029-B968-A644-B78B-3CEE45C9A7AE}"/>
          </ac:picMkLst>
        </pc:picChg>
        <pc:picChg chg="add mod">
          <ac:chgData name="Mia Savrljuga" userId="29d020ba494f34ac" providerId="LiveId" clId="{E431F90B-56FF-42A6-B60C-157880AF3AED}" dt="2024-02-18T13:18:54.558" v="729"/>
          <ac:picMkLst>
            <pc:docMk/>
            <pc:sldMk cId="1396766451" sldId="298"/>
            <ac:picMk id="9" creationId="{392B3A89-78C8-B67B-F6C5-8C6A9374A351}"/>
          </ac:picMkLst>
        </pc:picChg>
      </pc:sldChg>
      <pc:sldChg chg="addSp modSp add mod modAnim">
        <pc:chgData name="Mia Savrljuga" userId="29d020ba494f34ac" providerId="LiveId" clId="{E431F90B-56FF-42A6-B60C-157880AF3AED}" dt="2024-02-18T13:25:01.095" v="773" actId="1076"/>
        <pc:sldMkLst>
          <pc:docMk/>
          <pc:sldMk cId="226191688" sldId="299"/>
        </pc:sldMkLst>
        <pc:spChg chg="add mod">
          <ac:chgData name="Mia Savrljuga" userId="29d020ba494f34ac" providerId="LiveId" clId="{E431F90B-56FF-42A6-B60C-157880AF3AED}" dt="2024-02-18T13:24:29.650" v="763" actId="14100"/>
          <ac:spMkLst>
            <pc:docMk/>
            <pc:sldMk cId="226191688" sldId="299"/>
            <ac:spMk id="3" creationId="{3A85B94E-9311-CFDE-EE6D-A8B61B20B14C}"/>
          </ac:spMkLst>
        </pc:spChg>
        <pc:spChg chg="add mod">
          <ac:chgData name="Mia Savrljuga" userId="29d020ba494f34ac" providerId="LiveId" clId="{E431F90B-56FF-42A6-B60C-157880AF3AED}" dt="2024-02-18T13:25:01.095" v="773" actId="1076"/>
          <ac:spMkLst>
            <pc:docMk/>
            <pc:sldMk cId="226191688" sldId="299"/>
            <ac:spMk id="4" creationId="{0A53B32D-65DC-66AB-2377-6EF716A13FDB}"/>
          </ac:spMkLst>
        </pc:spChg>
        <pc:spChg chg="add mod">
          <ac:chgData name="Mia Savrljuga" userId="29d020ba494f34ac" providerId="LiveId" clId="{E431F90B-56FF-42A6-B60C-157880AF3AED}" dt="2024-02-18T13:24:57.218" v="772" actId="1076"/>
          <ac:spMkLst>
            <pc:docMk/>
            <pc:sldMk cId="226191688" sldId="299"/>
            <ac:spMk id="7" creationId="{1006F059-2583-78FD-EA36-4D7509BF85B7}"/>
          </ac:spMkLst>
        </pc:spChg>
        <pc:spChg chg="add mod">
          <ac:chgData name="Mia Savrljuga" userId="29d020ba494f34ac" providerId="LiveId" clId="{E431F90B-56FF-42A6-B60C-157880AF3AED}" dt="2024-02-18T13:24:52.977" v="771" actId="1076"/>
          <ac:spMkLst>
            <pc:docMk/>
            <pc:sldMk cId="226191688" sldId="299"/>
            <ac:spMk id="8" creationId="{3B9B37B9-5337-2A32-9447-A9D4E0FF1E40}"/>
          </ac:spMkLst>
        </pc:spChg>
        <pc:spChg chg="add mod">
          <ac:chgData name="Mia Savrljuga" userId="29d020ba494f34ac" providerId="LiveId" clId="{E431F90B-56FF-42A6-B60C-157880AF3AED}" dt="2024-02-18T13:24:48.791" v="770" actId="1076"/>
          <ac:spMkLst>
            <pc:docMk/>
            <pc:sldMk cId="226191688" sldId="299"/>
            <ac:spMk id="9" creationId="{81383871-2F66-DFF9-A002-7A0C73A1FB99}"/>
          </ac:spMkLst>
        </pc:spChg>
        <pc:spChg chg="add mod">
          <ac:chgData name="Mia Savrljuga" userId="29d020ba494f34ac" providerId="LiveId" clId="{E431F90B-56FF-42A6-B60C-157880AF3AED}" dt="2024-02-18T13:24:40.930" v="769" actId="1076"/>
          <ac:spMkLst>
            <pc:docMk/>
            <pc:sldMk cId="226191688" sldId="299"/>
            <ac:spMk id="10" creationId="{EED9EFA2-B102-A491-1218-60D0C985D7CD}"/>
          </ac:spMkLst>
        </pc:spChg>
        <pc:picChg chg="mod modCrop">
          <ac:chgData name="Mia Savrljuga" userId="29d020ba494f34ac" providerId="LiveId" clId="{E431F90B-56FF-42A6-B60C-157880AF3AED}" dt="2024-02-18T13:24:06.169" v="758" actId="1076"/>
          <ac:picMkLst>
            <pc:docMk/>
            <pc:sldMk cId="226191688" sldId="299"/>
            <ac:picMk id="5" creationId="{79D19BF0-F3A2-3A29-DC93-93B8AF9240AB}"/>
          </ac:picMkLst>
        </pc:picChg>
      </pc:sldChg>
    </pc:docChg>
  </pc:docChgLst>
  <pc:docChgLst>
    <pc:chgData name="Mia Savrljuga" userId="29d020ba494f34ac" providerId="LiveId" clId="{9B7C12A7-9BB6-42E0-818E-431BEE5C4865}"/>
    <pc:docChg chg="undo custSel addSld delSld modSld sldOrd">
      <pc:chgData name="Mia Savrljuga" userId="29d020ba494f34ac" providerId="LiveId" clId="{9B7C12A7-9BB6-42E0-818E-431BEE5C4865}" dt="2024-02-24T12:15:49.563" v="223" actId="1076"/>
      <pc:docMkLst>
        <pc:docMk/>
      </pc:docMkLst>
      <pc:sldChg chg="addSp delSp modSp mod">
        <pc:chgData name="Mia Savrljuga" userId="29d020ba494f34ac" providerId="LiveId" clId="{9B7C12A7-9BB6-42E0-818E-431BEE5C4865}" dt="2024-02-24T12:15:49.563" v="223" actId="1076"/>
        <pc:sldMkLst>
          <pc:docMk/>
          <pc:sldMk cId="0" sldId="256"/>
        </pc:sldMkLst>
        <pc:spChg chg="mod">
          <ac:chgData name="Mia Savrljuga" userId="29d020ba494f34ac" providerId="LiveId" clId="{9B7C12A7-9BB6-42E0-818E-431BEE5C4865}" dt="2024-02-18T17:25:15.674" v="40" actId="403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B7C12A7-9BB6-42E0-818E-431BEE5C4865}" dt="2024-02-18T17:24:54.454" v="0" actId="478"/>
          <ac:picMkLst>
            <pc:docMk/>
            <pc:sldMk cId="0" sldId="256"/>
            <ac:picMk id="3" creationId="{3EC3C097-CA10-1BE5-DDA8-E02DF68AD401}"/>
          </ac:picMkLst>
        </pc:picChg>
        <pc:picChg chg="add mod">
          <ac:chgData name="Mia Savrljuga" userId="29d020ba494f34ac" providerId="LiveId" clId="{9B7C12A7-9BB6-42E0-818E-431BEE5C4865}" dt="2024-02-24T12:02:43.030" v="211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9B7C12A7-9BB6-42E0-818E-431BEE5C4865}" dt="2024-02-24T12:12:09.210" v="216" actId="1076"/>
          <ac:picMkLst>
            <pc:docMk/>
            <pc:sldMk cId="0" sldId="256"/>
            <ac:picMk id="5" creationId="{8128BC5F-6CE5-12B2-85BA-37094FDBF424}"/>
          </ac:picMkLst>
        </pc:picChg>
        <pc:picChg chg="add mod">
          <ac:chgData name="Mia Savrljuga" userId="29d020ba494f34ac" providerId="LiveId" clId="{9B7C12A7-9BB6-42E0-818E-431BEE5C4865}" dt="2024-02-24T12:15:49.563" v="223" actId="1076"/>
          <ac:picMkLst>
            <pc:docMk/>
            <pc:sldMk cId="0" sldId="256"/>
            <ac:picMk id="8" creationId="{777F232F-6037-44B9-BF5F-306A65604632}"/>
          </ac:picMkLst>
        </pc:picChg>
      </pc:sldChg>
      <pc:sldChg chg="del">
        <pc:chgData name="Mia Savrljuga" userId="29d020ba494f34ac" providerId="LiveId" clId="{9B7C12A7-9BB6-42E0-818E-431BEE5C4865}" dt="2024-02-18T17:25:20.960" v="42" actId="47"/>
        <pc:sldMkLst>
          <pc:docMk/>
          <pc:sldMk cId="0" sldId="257"/>
        </pc:sldMkLst>
      </pc:sldChg>
      <pc:sldChg chg="add del">
        <pc:chgData name="Mia Savrljuga" userId="29d020ba494f34ac" providerId="LiveId" clId="{9B7C12A7-9BB6-42E0-818E-431BEE5C4865}" dt="2024-02-18T17:27:25.602" v="96"/>
        <pc:sldMkLst>
          <pc:docMk/>
          <pc:sldMk cId="0" sldId="258"/>
        </pc:sldMkLst>
      </pc:sldChg>
      <pc:sldChg chg="del">
        <pc:chgData name="Mia Savrljuga" userId="29d020ba494f34ac" providerId="LiveId" clId="{9B7C12A7-9BB6-42E0-818E-431BEE5C4865}" dt="2024-02-18T17:25:21.322" v="44" actId="47"/>
        <pc:sldMkLst>
          <pc:docMk/>
          <pc:sldMk cId="0" sldId="259"/>
        </pc:sldMkLst>
      </pc:sldChg>
      <pc:sldChg chg="del">
        <pc:chgData name="Mia Savrljuga" userId="29d020ba494f34ac" providerId="LiveId" clId="{9B7C12A7-9BB6-42E0-818E-431BEE5C4865}" dt="2024-02-18T17:25:22.453" v="47" actId="47"/>
        <pc:sldMkLst>
          <pc:docMk/>
          <pc:sldMk cId="2586290575" sldId="262"/>
        </pc:sldMkLst>
      </pc:sldChg>
      <pc:sldChg chg="del">
        <pc:chgData name="Mia Savrljuga" userId="29d020ba494f34ac" providerId="LiveId" clId="{9B7C12A7-9BB6-42E0-818E-431BEE5C4865}" dt="2024-02-18T17:25:22.751" v="48" actId="47"/>
        <pc:sldMkLst>
          <pc:docMk/>
          <pc:sldMk cId="1408092665" sldId="264"/>
        </pc:sldMkLst>
      </pc:sldChg>
      <pc:sldChg chg="addSp delSp modSp mod modAnim">
        <pc:chgData name="Mia Savrljuga" userId="29d020ba494f34ac" providerId="LiveId" clId="{9B7C12A7-9BB6-42E0-818E-431BEE5C4865}" dt="2024-02-18T17:28:20.526" v="101"/>
        <pc:sldMkLst>
          <pc:docMk/>
          <pc:sldMk cId="43261889" sldId="289"/>
        </pc:sldMkLst>
        <pc:spChg chg="mod">
          <ac:chgData name="Mia Savrljuga" userId="29d020ba494f34ac" providerId="LiveId" clId="{9B7C12A7-9BB6-42E0-818E-431BEE5C4865}" dt="2024-02-18T17:25:37.047" v="71" actId="20577"/>
          <ac:spMkLst>
            <pc:docMk/>
            <pc:sldMk cId="43261889" sldId="289"/>
            <ac:spMk id="2" creationId="{BA9B7E6E-5969-6888-8A8A-6ADF593F97F4}"/>
          </ac:spMkLst>
        </pc:spChg>
        <pc:spChg chg="del">
          <ac:chgData name="Mia Savrljuga" userId="29d020ba494f34ac" providerId="LiveId" clId="{9B7C12A7-9BB6-42E0-818E-431BEE5C4865}" dt="2024-02-18T17:28:10.692" v="97" actId="478"/>
          <ac:spMkLst>
            <pc:docMk/>
            <pc:sldMk cId="43261889" sldId="289"/>
            <ac:spMk id="5" creationId="{28A968DF-C806-78D2-B5B9-9E21B1DF1811}"/>
          </ac:spMkLst>
        </pc:spChg>
        <pc:picChg chg="del">
          <ac:chgData name="Mia Savrljuga" userId="29d020ba494f34ac" providerId="LiveId" clId="{9B7C12A7-9BB6-42E0-818E-431BEE5C4865}" dt="2024-02-18T17:25:18.624" v="41" actId="478"/>
          <ac:picMkLst>
            <pc:docMk/>
            <pc:sldMk cId="43261889" sldId="289"/>
            <ac:picMk id="4" creationId="{09F4269D-D9DB-809F-FDF5-ACFEAB45C735}"/>
          </ac:picMkLst>
        </pc:picChg>
        <pc:picChg chg="add mod modCrop">
          <ac:chgData name="Mia Savrljuga" userId="29d020ba494f34ac" providerId="LiveId" clId="{9B7C12A7-9BB6-42E0-818E-431BEE5C4865}" dt="2024-02-18T17:27:04.133" v="93" actId="1076"/>
          <ac:picMkLst>
            <pc:docMk/>
            <pc:sldMk cId="43261889" sldId="289"/>
            <ac:picMk id="7" creationId="{FC7AFE6E-4D23-CBBC-F31D-F0A4C57C85E7}"/>
          </ac:picMkLst>
        </pc:picChg>
        <pc:picChg chg="add mod">
          <ac:chgData name="Mia Savrljuga" userId="29d020ba494f34ac" providerId="LiveId" clId="{9B7C12A7-9BB6-42E0-818E-431BEE5C4865}" dt="2024-02-18T17:28:16.456" v="100" actId="14100"/>
          <ac:picMkLst>
            <pc:docMk/>
            <pc:sldMk cId="43261889" sldId="289"/>
            <ac:picMk id="9" creationId="{0BDF6C67-9C89-501A-B073-A93B26E6F9EE}"/>
          </ac:picMkLst>
        </pc:picChg>
      </pc:sldChg>
      <pc:sldChg chg="del">
        <pc:chgData name="Mia Savrljuga" userId="29d020ba494f34ac" providerId="LiveId" clId="{9B7C12A7-9BB6-42E0-818E-431BEE5C4865}" dt="2024-02-18T17:25:21.966" v="46" actId="47"/>
        <pc:sldMkLst>
          <pc:docMk/>
          <pc:sldMk cId="315057105" sldId="290"/>
        </pc:sldMkLst>
      </pc:sldChg>
      <pc:sldChg chg="addSp modSp add mod modAnim">
        <pc:chgData name="Mia Savrljuga" userId="29d020ba494f34ac" providerId="LiveId" clId="{9B7C12A7-9BB6-42E0-818E-431BEE5C4865}" dt="2024-02-18T17:37:48.758" v="209"/>
        <pc:sldMkLst>
          <pc:docMk/>
          <pc:sldMk cId="4125742326" sldId="290"/>
        </pc:sldMkLst>
        <pc:spChg chg="mod">
          <ac:chgData name="Mia Savrljuga" userId="29d020ba494f34ac" providerId="LiveId" clId="{9B7C12A7-9BB6-42E0-818E-431BEE5C4865}" dt="2024-02-18T17:25:45.186" v="80" actId="20577"/>
          <ac:spMkLst>
            <pc:docMk/>
            <pc:sldMk cId="4125742326" sldId="290"/>
            <ac:spMk id="2" creationId="{0F819EF2-E3E3-269C-381C-B17191B4D2A1}"/>
          </ac:spMkLst>
        </pc:spChg>
        <pc:spChg chg="add mod">
          <ac:chgData name="Mia Savrljuga" userId="29d020ba494f34ac" providerId="LiveId" clId="{9B7C12A7-9BB6-42E0-818E-431BEE5C4865}" dt="2024-02-18T17:34:38.143" v="168" actId="20577"/>
          <ac:spMkLst>
            <pc:docMk/>
            <pc:sldMk cId="4125742326" sldId="290"/>
            <ac:spMk id="9" creationId="{532B3A1B-692B-AE97-653C-53B5672CEA71}"/>
          </ac:spMkLst>
        </pc:spChg>
        <pc:picChg chg="add mod">
          <ac:chgData name="Mia Savrljuga" userId="29d020ba494f34ac" providerId="LiveId" clId="{9B7C12A7-9BB6-42E0-818E-431BEE5C4865}" dt="2024-02-18T17:32:55.429" v="148" actId="14100"/>
          <ac:picMkLst>
            <pc:docMk/>
            <pc:sldMk cId="4125742326" sldId="290"/>
            <ac:picMk id="4" creationId="{E70A26DE-38E7-762C-133E-D3C740A8D4C9}"/>
          </ac:picMkLst>
        </pc:picChg>
        <pc:picChg chg="add mod">
          <ac:chgData name="Mia Savrljuga" userId="29d020ba494f34ac" providerId="LiveId" clId="{9B7C12A7-9BB6-42E0-818E-431BEE5C4865}" dt="2024-02-18T17:37:19.311" v="206"/>
          <ac:picMkLst>
            <pc:docMk/>
            <pc:sldMk cId="4125742326" sldId="290"/>
            <ac:picMk id="7" creationId="{DBF5ABDB-8416-D1EF-942B-30DE4515C494}"/>
          </ac:picMkLst>
        </pc:picChg>
        <pc:picChg chg="add mod">
          <ac:chgData name="Mia Savrljuga" userId="29d020ba494f34ac" providerId="LiveId" clId="{9B7C12A7-9BB6-42E0-818E-431BEE5C4865}" dt="2024-02-18T17:33:29.440" v="151" actId="14100"/>
          <ac:picMkLst>
            <pc:docMk/>
            <pc:sldMk cId="4125742326" sldId="290"/>
            <ac:picMk id="8" creationId="{33006316-4963-DA17-4DDF-54130A0F2E0D}"/>
          </ac:picMkLst>
        </pc:picChg>
        <pc:picChg chg="add mod">
          <ac:chgData name="Mia Savrljuga" userId="29d020ba494f34ac" providerId="LiveId" clId="{9B7C12A7-9BB6-42E0-818E-431BEE5C4865}" dt="2024-02-18T17:37:48.758" v="209"/>
          <ac:picMkLst>
            <pc:docMk/>
            <pc:sldMk cId="4125742326" sldId="290"/>
            <ac:picMk id="11" creationId="{4594ABA2-1EEE-4F54-5280-BE2367A2C1CF}"/>
          </ac:picMkLst>
        </pc:picChg>
      </pc:sldChg>
      <pc:sldChg chg="del">
        <pc:chgData name="Mia Savrljuga" userId="29d020ba494f34ac" providerId="LiveId" clId="{9B7C12A7-9BB6-42E0-818E-431BEE5C4865}" dt="2024-02-18T17:25:21.777" v="45" actId="47"/>
        <pc:sldMkLst>
          <pc:docMk/>
          <pc:sldMk cId="628731667" sldId="291"/>
        </pc:sldMkLst>
      </pc:sldChg>
      <pc:sldChg chg="modSp add mod ord">
        <pc:chgData name="Mia Savrljuga" userId="29d020ba494f34ac" providerId="LiveId" clId="{9B7C12A7-9BB6-42E0-818E-431BEE5C4865}" dt="2024-02-18T17:26:49.229" v="89"/>
        <pc:sldMkLst>
          <pc:docMk/>
          <pc:sldMk cId="4000835805" sldId="291"/>
        </pc:sldMkLst>
        <pc:spChg chg="mod">
          <ac:chgData name="Mia Savrljuga" userId="29d020ba494f34ac" providerId="LiveId" clId="{9B7C12A7-9BB6-42E0-818E-431BEE5C4865}" dt="2024-02-18T17:26:34.410" v="85" actId="1076"/>
          <ac:spMkLst>
            <pc:docMk/>
            <pc:sldMk cId="4000835805" sldId="291"/>
            <ac:spMk id="2" creationId="{9FC06E97-9281-D010-98C2-F91B98A833A4}"/>
          </ac:spMkLst>
        </pc:spChg>
        <pc:picChg chg="mod modCrop">
          <ac:chgData name="Mia Savrljuga" userId="29d020ba494f34ac" providerId="LiveId" clId="{9B7C12A7-9BB6-42E0-818E-431BEE5C4865}" dt="2024-02-18T17:26:43.306" v="87" actId="14100"/>
          <ac:picMkLst>
            <pc:docMk/>
            <pc:sldMk cId="4000835805" sldId="291"/>
            <ac:picMk id="7" creationId="{63C0B2D1-6434-12D9-BA0D-04C024F1020B}"/>
          </ac:picMkLst>
        </pc:picChg>
      </pc:sldChg>
      <pc:sldChg chg="del">
        <pc:chgData name="Mia Savrljuga" userId="29d020ba494f34ac" providerId="LiveId" clId="{9B7C12A7-9BB6-42E0-818E-431BEE5C4865}" dt="2024-02-18T17:25:23.033" v="49" actId="47"/>
        <pc:sldMkLst>
          <pc:docMk/>
          <pc:sldMk cId="1080135527" sldId="292"/>
        </pc:sldMkLst>
      </pc:sldChg>
      <pc:sldChg chg="addSp delSp modSp add mod delAnim">
        <pc:chgData name="Mia Savrljuga" userId="29d020ba494f34ac" providerId="LiveId" clId="{9B7C12A7-9BB6-42E0-818E-431BEE5C4865}" dt="2024-02-18T17:29:07.487" v="110" actId="1076"/>
        <pc:sldMkLst>
          <pc:docMk/>
          <pc:sldMk cId="2176423094" sldId="292"/>
        </pc:sldMkLst>
        <pc:spChg chg="mod">
          <ac:chgData name="Mia Savrljuga" userId="29d020ba494f34ac" providerId="LiveId" clId="{9B7C12A7-9BB6-42E0-818E-431BEE5C4865}" dt="2024-02-18T17:28:57.151" v="107" actId="1076"/>
          <ac:spMkLst>
            <pc:docMk/>
            <pc:sldMk cId="2176423094" sldId="292"/>
            <ac:spMk id="2" creationId="{55B45446-434F-9FEA-8FC1-51F72EA00ACB}"/>
          </ac:spMkLst>
        </pc:spChg>
        <pc:picChg chg="add mod">
          <ac:chgData name="Mia Savrljuga" userId="29d020ba494f34ac" providerId="LiveId" clId="{9B7C12A7-9BB6-42E0-818E-431BEE5C4865}" dt="2024-02-18T17:29:07.487" v="110" actId="1076"/>
          <ac:picMkLst>
            <pc:docMk/>
            <pc:sldMk cId="2176423094" sldId="292"/>
            <ac:picMk id="4" creationId="{393152CB-7323-F414-44A1-6B92F3504B0E}"/>
          </ac:picMkLst>
        </pc:picChg>
        <pc:picChg chg="del">
          <ac:chgData name="Mia Savrljuga" userId="29d020ba494f34ac" providerId="LiveId" clId="{9B7C12A7-9BB6-42E0-818E-431BEE5C4865}" dt="2024-02-18T17:28:27.282" v="104" actId="478"/>
          <ac:picMkLst>
            <pc:docMk/>
            <pc:sldMk cId="2176423094" sldId="292"/>
            <ac:picMk id="7" creationId="{6A4815DE-597D-3EEC-E15E-782B7CB7934A}"/>
          </ac:picMkLst>
        </pc:picChg>
        <pc:picChg chg="del">
          <ac:chgData name="Mia Savrljuga" userId="29d020ba494f34ac" providerId="LiveId" clId="{9B7C12A7-9BB6-42E0-818E-431BEE5C4865}" dt="2024-02-18T17:28:25.979" v="103" actId="478"/>
          <ac:picMkLst>
            <pc:docMk/>
            <pc:sldMk cId="2176423094" sldId="292"/>
            <ac:picMk id="9" creationId="{3AFA37A4-4B53-A8C6-6F40-4303D1CF325C}"/>
          </ac:picMkLst>
        </pc:picChg>
      </pc:sldChg>
      <pc:sldChg chg="add del">
        <pc:chgData name="Mia Savrljuga" userId="29d020ba494f34ac" providerId="LiveId" clId="{9B7C12A7-9BB6-42E0-818E-431BEE5C4865}" dt="2024-02-18T17:27:18" v="95"/>
        <pc:sldMkLst>
          <pc:docMk/>
          <pc:sldMk cId="2798898225" sldId="292"/>
        </pc:sldMkLst>
      </pc:sldChg>
      <pc:sldChg chg="addSp delSp modSp add mod modAnim">
        <pc:chgData name="Mia Savrljuga" userId="29d020ba494f34ac" providerId="LiveId" clId="{9B7C12A7-9BB6-42E0-818E-431BEE5C4865}" dt="2024-02-18T17:31:42.140" v="145" actId="1076"/>
        <pc:sldMkLst>
          <pc:docMk/>
          <pc:sldMk cId="2134022563" sldId="293"/>
        </pc:sldMkLst>
        <pc:spChg chg="mod">
          <ac:chgData name="Mia Savrljuga" userId="29d020ba494f34ac" providerId="LiveId" clId="{9B7C12A7-9BB6-42E0-818E-431BEE5C4865}" dt="2024-02-18T17:29:54.984" v="118" actId="1076"/>
          <ac:spMkLst>
            <pc:docMk/>
            <pc:sldMk cId="2134022563" sldId="293"/>
            <ac:spMk id="2" creationId="{33D23B03-50BD-D65E-5109-F9549D960981}"/>
          </ac:spMkLst>
        </pc:spChg>
        <pc:spChg chg="add mod">
          <ac:chgData name="Mia Savrljuga" userId="29d020ba494f34ac" providerId="LiveId" clId="{9B7C12A7-9BB6-42E0-818E-431BEE5C4865}" dt="2024-02-18T17:31:12.753" v="132" actId="208"/>
          <ac:spMkLst>
            <pc:docMk/>
            <pc:sldMk cId="2134022563" sldId="293"/>
            <ac:spMk id="7" creationId="{12B8F8F6-6230-16E0-76F9-FEBC1E1D0750}"/>
          </ac:spMkLst>
        </pc:spChg>
        <pc:spChg chg="add mod">
          <ac:chgData name="Mia Savrljuga" userId="29d020ba494f34ac" providerId="LiveId" clId="{9B7C12A7-9BB6-42E0-818E-431BEE5C4865}" dt="2024-02-18T17:31:42.140" v="145" actId="1076"/>
          <ac:spMkLst>
            <pc:docMk/>
            <pc:sldMk cId="2134022563" sldId="293"/>
            <ac:spMk id="10" creationId="{764099F9-8E20-B308-9537-EEE9DE721071}"/>
          </ac:spMkLst>
        </pc:spChg>
        <pc:spChg chg="add mod">
          <ac:chgData name="Mia Savrljuga" userId="29d020ba494f34ac" providerId="LiveId" clId="{9B7C12A7-9BB6-42E0-818E-431BEE5C4865}" dt="2024-02-18T17:31:39.164" v="144" actId="1076"/>
          <ac:spMkLst>
            <pc:docMk/>
            <pc:sldMk cId="2134022563" sldId="293"/>
            <ac:spMk id="11" creationId="{A7DE57BA-DCCF-2782-E395-5CF63A147DF3}"/>
          </ac:spMkLst>
        </pc:spChg>
        <pc:spChg chg="add mod">
          <ac:chgData name="Mia Savrljuga" userId="29d020ba494f34ac" providerId="LiveId" clId="{9B7C12A7-9BB6-42E0-818E-431BEE5C4865}" dt="2024-02-18T17:31:36.666" v="143" actId="1076"/>
          <ac:spMkLst>
            <pc:docMk/>
            <pc:sldMk cId="2134022563" sldId="293"/>
            <ac:spMk id="12" creationId="{26CEF090-A8C7-07F5-D4B6-6358596E9498}"/>
          </ac:spMkLst>
        </pc:spChg>
        <pc:spChg chg="add mod">
          <ac:chgData name="Mia Savrljuga" userId="29d020ba494f34ac" providerId="LiveId" clId="{9B7C12A7-9BB6-42E0-818E-431BEE5C4865}" dt="2024-02-18T17:31:34.073" v="142" actId="1076"/>
          <ac:spMkLst>
            <pc:docMk/>
            <pc:sldMk cId="2134022563" sldId="293"/>
            <ac:spMk id="13" creationId="{F106DE75-F935-43A3-7BA3-EDF18B7FEAA5}"/>
          </ac:spMkLst>
        </pc:spChg>
        <pc:spChg chg="add mod">
          <ac:chgData name="Mia Savrljuga" userId="29d020ba494f34ac" providerId="LiveId" clId="{9B7C12A7-9BB6-42E0-818E-431BEE5C4865}" dt="2024-02-18T17:31:26.281" v="141" actId="1076"/>
          <ac:spMkLst>
            <pc:docMk/>
            <pc:sldMk cId="2134022563" sldId="293"/>
            <ac:spMk id="14" creationId="{35E57942-87E7-9F5C-4447-A5AB48682049}"/>
          </ac:spMkLst>
        </pc:spChg>
        <pc:picChg chg="del">
          <ac:chgData name="Mia Savrljuga" userId="29d020ba494f34ac" providerId="LiveId" clId="{9B7C12A7-9BB6-42E0-818E-431BEE5C4865}" dt="2024-02-18T17:29:12.562" v="112" actId="478"/>
          <ac:picMkLst>
            <pc:docMk/>
            <pc:sldMk cId="2134022563" sldId="293"/>
            <ac:picMk id="4" creationId="{14736843-E8F2-D453-DD3A-0030B854D049}"/>
          </ac:picMkLst>
        </pc:picChg>
        <pc:picChg chg="add mod modCrop">
          <ac:chgData name="Mia Savrljuga" userId="29d020ba494f34ac" providerId="LiveId" clId="{9B7C12A7-9BB6-42E0-818E-431BEE5C4865}" dt="2024-02-18T17:29:51.214" v="117" actId="14100"/>
          <ac:picMkLst>
            <pc:docMk/>
            <pc:sldMk cId="2134022563" sldId="293"/>
            <ac:picMk id="5" creationId="{EBFE9A9F-F7BF-445E-2F0C-C023FC76CE14}"/>
          </ac:picMkLst>
        </pc:picChg>
        <pc:picChg chg="add del">
          <ac:chgData name="Mia Savrljuga" userId="29d020ba494f34ac" providerId="LiveId" clId="{9B7C12A7-9BB6-42E0-818E-431BEE5C4865}" dt="2024-02-18T17:31:19.826" v="135" actId="22"/>
          <ac:picMkLst>
            <pc:docMk/>
            <pc:sldMk cId="2134022563" sldId="293"/>
            <ac:picMk id="9" creationId="{C0203D87-AB8C-7ED9-5BF9-D3F64B8986BE}"/>
          </ac:picMkLst>
        </pc:picChg>
      </pc:sldChg>
      <pc:sldChg chg="del">
        <pc:chgData name="Mia Savrljuga" userId="29d020ba494f34ac" providerId="LiveId" clId="{9B7C12A7-9BB6-42E0-818E-431BEE5C4865}" dt="2024-02-18T17:25:23.643" v="50" actId="47"/>
        <pc:sldMkLst>
          <pc:docMk/>
          <pc:sldMk cId="2898164529" sldId="293"/>
        </pc:sldMkLst>
      </pc:sldChg>
      <pc:sldChg chg="addSp modSp add mod modAnim">
        <pc:chgData name="Mia Savrljuga" userId="29d020ba494f34ac" providerId="LiveId" clId="{9B7C12A7-9BB6-42E0-818E-431BEE5C4865}" dt="2024-02-18T17:30:48.613" v="129"/>
        <pc:sldMkLst>
          <pc:docMk/>
          <pc:sldMk cId="884915436" sldId="294"/>
        </pc:sldMkLst>
        <pc:picChg chg="add mod">
          <ac:chgData name="Mia Savrljuga" userId="29d020ba494f34ac" providerId="LiveId" clId="{9B7C12A7-9BB6-42E0-818E-431BEE5C4865}" dt="2024-02-18T17:30:45.474" v="128" actId="14100"/>
          <ac:picMkLst>
            <pc:docMk/>
            <pc:sldMk cId="884915436" sldId="294"/>
            <ac:picMk id="4" creationId="{295922AE-BB19-669E-2529-17487A753A4A}"/>
          </ac:picMkLst>
        </pc:picChg>
        <pc:picChg chg="mod modCrop">
          <ac:chgData name="Mia Savrljuga" userId="29d020ba494f34ac" providerId="LiveId" clId="{9B7C12A7-9BB6-42E0-818E-431BEE5C4865}" dt="2024-02-18T17:30:21.056" v="125" actId="14100"/>
          <ac:picMkLst>
            <pc:docMk/>
            <pc:sldMk cId="884915436" sldId="294"/>
            <ac:picMk id="5" creationId="{D7BAC55A-E394-0AE1-0027-7E704040C3C2}"/>
          </ac:picMkLst>
        </pc:picChg>
      </pc:sldChg>
      <pc:sldChg chg="del">
        <pc:chgData name="Mia Savrljuga" userId="29d020ba494f34ac" providerId="LiveId" clId="{9B7C12A7-9BB6-42E0-818E-431BEE5C4865}" dt="2024-02-18T17:25:24.208" v="51" actId="47"/>
        <pc:sldMkLst>
          <pc:docMk/>
          <pc:sldMk cId="2359761440" sldId="294"/>
        </pc:sldMkLst>
      </pc:sldChg>
      <pc:sldChg chg="del">
        <pc:chgData name="Mia Savrljuga" userId="29d020ba494f34ac" providerId="LiveId" clId="{9B7C12A7-9BB6-42E0-818E-431BEE5C4865}" dt="2024-02-18T17:25:28.354" v="52" actId="47"/>
        <pc:sldMkLst>
          <pc:docMk/>
          <pc:sldMk cId="568377885" sldId="295"/>
        </pc:sldMkLst>
      </pc:sldChg>
      <pc:sldChg chg="addSp delSp modSp add mod delAnim">
        <pc:chgData name="Mia Savrljuga" userId="29d020ba494f34ac" providerId="LiveId" clId="{9B7C12A7-9BB6-42E0-818E-431BEE5C4865}" dt="2024-02-18T17:34:56.571" v="171" actId="14100"/>
        <pc:sldMkLst>
          <pc:docMk/>
          <pc:sldMk cId="2149834071" sldId="295"/>
        </pc:sldMkLst>
        <pc:picChg chg="del">
          <ac:chgData name="Mia Savrljuga" userId="29d020ba494f34ac" providerId="LiveId" clId="{9B7C12A7-9BB6-42E0-818E-431BEE5C4865}" dt="2024-02-18T17:33:41.387" v="155" actId="478"/>
          <ac:picMkLst>
            <pc:docMk/>
            <pc:sldMk cId="2149834071" sldId="295"/>
            <ac:picMk id="4" creationId="{7B6C18AE-0E5A-96EE-80B3-E901BEB8267C}"/>
          </ac:picMkLst>
        </pc:picChg>
        <pc:picChg chg="add mod modCrop">
          <ac:chgData name="Mia Savrljuga" userId="29d020ba494f34ac" providerId="LiveId" clId="{9B7C12A7-9BB6-42E0-818E-431BEE5C4865}" dt="2024-02-18T17:34:56.571" v="171" actId="14100"/>
          <ac:picMkLst>
            <pc:docMk/>
            <pc:sldMk cId="2149834071" sldId="295"/>
            <ac:picMk id="7" creationId="{5E6AB4CE-0D11-69F4-3428-BD0EB0358F75}"/>
          </ac:picMkLst>
        </pc:picChg>
        <pc:picChg chg="del">
          <ac:chgData name="Mia Savrljuga" userId="29d020ba494f34ac" providerId="LiveId" clId="{9B7C12A7-9BB6-42E0-818E-431BEE5C4865}" dt="2024-02-18T17:33:38.265" v="154" actId="478"/>
          <ac:picMkLst>
            <pc:docMk/>
            <pc:sldMk cId="2149834071" sldId="295"/>
            <ac:picMk id="8" creationId="{0241007C-24E5-FB1E-F567-80341DB57DCF}"/>
          </ac:picMkLst>
        </pc:picChg>
      </pc:sldChg>
      <pc:sldChg chg="del">
        <pc:chgData name="Mia Savrljuga" userId="29d020ba494f34ac" providerId="LiveId" clId="{9B7C12A7-9BB6-42E0-818E-431BEE5C4865}" dt="2024-02-18T17:25:29.487" v="53" actId="47"/>
        <pc:sldMkLst>
          <pc:docMk/>
          <pc:sldMk cId="1955626785" sldId="296"/>
        </pc:sldMkLst>
      </pc:sldChg>
      <pc:sldChg chg="addSp modSp add mod modAnim">
        <pc:chgData name="Mia Savrljuga" userId="29d020ba494f34ac" providerId="LiveId" clId="{9B7C12A7-9BB6-42E0-818E-431BEE5C4865}" dt="2024-02-18T17:35:51.940" v="190" actId="1076"/>
        <pc:sldMkLst>
          <pc:docMk/>
          <pc:sldMk cId="2819332079" sldId="296"/>
        </pc:sldMkLst>
        <pc:spChg chg="add mod">
          <ac:chgData name="Mia Savrljuga" userId="29d020ba494f34ac" providerId="LiveId" clId="{9B7C12A7-9BB6-42E0-818E-431BEE5C4865}" dt="2024-02-18T17:35:29.856" v="180" actId="14100"/>
          <ac:spMkLst>
            <pc:docMk/>
            <pc:sldMk cId="2819332079" sldId="296"/>
            <ac:spMk id="3" creationId="{6B807B60-A3ED-0C85-232C-2586E0E88446}"/>
          </ac:spMkLst>
        </pc:spChg>
        <pc:spChg chg="add mod">
          <ac:chgData name="Mia Savrljuga" userId="29d020ba494f34ac" providerId="LiveId" clId="{9B7C12A7-9BB6-42E0-818E-431BEE5C4865}" dt="2024-02-18T17:35:51.940" v="190" actId="1076"/>
          <ac:spMkLst>
            <pc:docMk/>
            <pc:sldMk cId="2819332079" sldId="296"/>
            <ac:spMk id="4" creationId="{862C8E3B-DC2B-C843-9E2A-A590CCA29D96}"/>
          </ac:spMkLst>
        </pc:spChg>
        <pc:spChg chg="add mod">
          <ac:chgData name="Mia Savrljuga" userId="29d020ba494f34ac" providerId="LiveId" clId="{9B7C12A7-9BB6-42E0-818E-431BEE5C4865}" dt="2024-02-18T17:35:43.585" v="188" actId="1076"/>
          <ac:spMkLst>
            <pc:docMk/>
            <pc:sldMk cId="2819332079" sldId="296"/>
            <ac:spMk id="8" creationId="{5D01E839-A1CC-6F10-04F9-48DF806807AD}"/>
          </ac:spMkLst>
        </pc:spChg>
        <pc:spChg chg="add mod">
          <ac:chgData name="Mia Savrljuga" userId="29d020ba494f34ac" providerId="LiveId" clId="{9B7C12A7-9BB6-42E0-818E-431BEE5C4865}" dt="2024-02-18T17:35:40.568" v="187" actId="1076"/>
          <ac:spMkLst>
            <pc:docMk/>
            <pc:sldMk cId="2819332079" sldId="296"/>
            <ac:spMk id="9" creationId="{72532209-517C-E3A6-3166-7CE5B13BEFC2}"/>
          </ac:spMkLst>
        </pc:spChg>
        <pc:spChg chg="add mod">
          <ac:chgData name="Mia Savrljuga" userId="29d020ba494f34ac" providerId="LiveId" clId="{9B7C12A7-9BB6-42E0-818E-431BEE5C4865}" dt="2024-02-18T17:35:36.878" v="185" actId="1076"/>
          <ac:spMkLst>
            <pc:docMk/>
            <pc:sldMk cId="2819332079" sldId="296"/>
            <ac:spMk id="10" creationId="{C5B90BBE-240E-8632-6AAA-7BDA3C282915}"/>
          </ac:spMkLst>
        </pc:spChg>
        <pc:picChg chg="mod modCrop">
          <ac:chgData name="Mia Savrljuga" userId="29d020ba494f34ac" providerId="LiveId" clId="{9B7C12A7-9BB6-42E0-818E-431BEE5C4865}" dt="2024-02-18T17:35:23.650" v="177" actId="1076"/>
          <ac:picMkLst>
            <pc:docMk/>
            <pc:sldMk cId="2819332079" sldId="296"/>
            <ac:picMk id="7" creationId="{1F11786A-8EFB-9431-B29B-512BB3684D1D}"/>
          </ac:picMkLst>
        </pc:picChg>
      </pc:sldChg>
      <pc:sldChg chg="del">
        <pc:chgData name="Mia Savrljuga" userId="29d020ba494f34ac" providerId="LiveId" clId="{9B7C12A7-9BB6-42E0-818E-431BEE5C4865}" dt="2024-02-18T17:25:30.440" v="54" actId="47"/>
        <pc:sldMkLst>
          <pc:docMk/>
          <pc:sldMk cId="3574801205" sldId="297"/>
        </pc:sldMkLst>
      </pc:sldChg>
      <pc:sldChg chg="addSp modSp add mod modAnim">
        <pc:chgData name="Mia Savrljuga" userId="29d020ba494f34ac" providerId="LiveId" clId="{9B7C12A7-9BB6-42E0-818E-431BEE5C4865}" dt="2024-02-18T17:36:29.704" v="203" actId="1076"/>
        <pc:sldMkLst>
          <pc:docMk/>
          <pc:sldMk cId="4216398215" sldId="297"/>
        </pc:sldMkLst>
        <pc:spChg chg="add mod">
          <ac:chgData name="Mia Savrljuga" userId="29d020ba494f34ac" providerId="LiveId" clId="{9B7C12A7-9BB6-42E0-818E-431BEE5C4865}" dt="2024-02-18T17:36:13.278" v="195" actId="1076"/>
          <ac:spMkLst>
            <pc:docMk/>
            <pc:sldMk cId="4216398215" sldId="297"/>
            <ac:spMk id="3" creationId="{FB564F88-38C6-499A-0F60-34DA5E5F7AD9}"/>
          </ac:spMkLst>
        </pc:spChg>
        <pc:spChg chg="add mod">
          <ac:chgData name="Mia Savrljuga" userId="29d020ba494f34ac" providerId="LiveId" clId="{9B7C12A7-9BB6-42E0-818E-431BEE5C4865}" dt="2024-02-18T17:36:29.704" v="203" actId="1076"/>
          <ac:spMkLst>
            <pc:docMk/>
            <pc:sldMk cId="4216398215" sldId="297"/>
            <ac:spMk id="4" creationId="{96ADAF62-B0B7-2F08-A5B4-7E207785F5C5}"/>
          </ac:spMkLst>
        </pc:spChg>
        <pc:spChg chg="add mod">
          <ac:chgData name="Mia Savrljuga" userId="29d020ba494f34ac" providerId="LiveId" clId="{9B7C12A7-9BB6-42E0-818E-431BEE5C4865}" dt="2024-02-18T17:36:25.461" v="202" actId="1076"/>
          <ac:spMkLst>
            <pc:docMk/>
            <pc:sldMk cId="4216398215" sldId="297"/>
            <ac:spMk id="8" creationId="{53D6635F-947A-C8C4-9ED0-8C9ECCFEAA24}"/>
          </ac:spMkLst>
        </pc:spChg>
        <pc:spChg chg="add mod">
          <ac:chgData name="Mia Savrljuga" userId="29d020ba494f34ac" providerId="LiveId" clId="{9B7C12A7-9BB6-42E0-818E-431BEE5C4865}" dt="2024-02-18T17:36:22.390" v="201" actId="1076"/>
          <ac:spMkLst>
            <pc:docMk/>
            <pc:sldMk cId="4216398215" sldId="297"/>
            <ac:spMk id="9" creationId="{A8F4C519-71B8-3009-807D-67CD32CE3603}"/>
          </ac:spMkLst>
        </pc:spChg>
        <pc:spChg chg="add mod">
          <ac:chgData name="Mia Savrljuga" userId="29d020ba494f34ac" providerId="LiveId" clId="{9B7C12A7-9BB6-42E0-818E-431BEE5C4865}" dt="2024-02-18T17:36:19.043" v="200" actId="1076"/>
          <ac:spMkLst>
            <pc:docMk/>
            <pc:sldMk cId="4216398215" sldId="297"/>
            <ac:spMk id="10" creationId="{9F2EE6B0-B18E-9C70-80D0-CE267D72F3E6}"/>
          </ac:spMkLst>
        </pc:spChg>
        <pc:picChg chg="mod modCrop">
          <ac:chgData name="Mia Savrljuga" userId="29d020ba494f34ac" providerId="LiveId" clId="{9B7C12A7-9BB6-42E0-818E-431BEE5C4865}" dt="2024-02-18T17:36:08.268" v="193" actId="14100"/>
          <ac:picMkLst>
            <pc:docMk/>
            <pc:sldMk cId="4216398215" sldId="297"/>
            <ac:picMk id="7" creationId="{F9DB875E-2A36-032D-4914-EB281B770F66}"/>
          </ac:picMkLst>
        </pc:picChg>
      </pc:sldChg>
    </pc:docChg>
  </pc:docChgLst>
  <pc:docChgLst>
    <pc:chgData name="Mia Savrljuga" userId="29d020ba494f34ac" providerId="LiveId" clId="{59EE2DA9-5C73-4B8F-8352-4C1212680041}"/>
    <pc:docChg chg="undo custSel addSld delSld modSld sldOrd">
      <pc:chgData name="Mia Savrljuga" userId="29d020ba494f34ac" providerId="LiveId" clId="{59EE2DA9-5C73-4B8F-8352-4C1212680041}" dt="2024-02-18T17:23:20.922" v="297" actId="1076"/>
      <pc:docMkLst>
        <pc:docMk/>
      </pc:docMkLst>
      <pc:sldChg chg="addSp modSp mod">
        <pc:chgData name="Mia Savrljuga" userId="29d020ba494f34ac" providerId="LiveId" clId="{59EE2DA9-5C73-4B8F-8352-4C1212680041}" dt="2024-02-18T17:03:27.294" v="63" actId="20577"/>
        <pc:sldMkLst>
          <pc:docMk/>
          <pc:sldMk cId="0" sldId="256"/>
        </pc:sldMkLst>
        <pc:spChg chg="mod">
          <ac:chgData name="Mia Savrljuga" userId="29d020ba494f34ac" providerId="LiveId" clId="{59EE2DA9-5C73-4B8F-8352-4C1212680041}" dt="2024-02-18T17:03:27.294" v="63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59EE2DA9-5C73-4B8F-8352-4C1212680041}" dt="2024-02-18T17:03:21.241" v="61"/>
          <ac:picMkLst>
            <pc:docMk/>
            <pc:sldMk cId="0" sldId="256"/>
            <ac:picMk id="3" creationId="{3EC3C097-CA10-1BE5-DDA8-E02DF68AD401}"/>
          </ac:picMkLst>
        </pc:picChg>
      </pc:sldChg>
      <pc:sldChg chg="addSp modSp add mod">
        <pc:chgData name="Mia Savrljuga" userId="29d020ba494f34ac" providerId="LiveId" clId="{59EE2DA9-5C73-4B8F-8352-4C1212680041}" dt="2024-02-18T17:04:04.713" v="72" actId="1076"/>
        <pc:sldMkLst>
          <pc:docMk/>
          <pc:sldMk cId="0" sldId="257"/>
        </pc:sldMkLst>
        <pc:spChg chg="add mod">
          <ac:chgData name="Mia Savrljuga" userId="29d020ba494f34ac" providerId="LiveId" clId="{59EE2DA9-5C73-4B8F-8352-4C1212680041}" dt="2024-02-18T17:04:04.713" v="72" actId="1076"/>
          <ac:spMkLst>
            <pc:docMk/>
            <pc:sldMk cId="0" sldId="257"/>
            <ac:spMk id="3" creationId="{08BA3497-7A20-0D40-1096-16758E64D009}"/>
          </ac:spMkLst>
        </pc:spChg>
        <pc:spChg chg="add mod">
          <ac:chgData name="Mia Savrljuga" userId="29d020ba494f34ac" providerId="LiveId" clId="{59EE2DA9-5C73-4B8F-8352-4C1212680041}" dt="2024-02-18T17:03:57.936" v="71"/>
          <ac:spMkLst>
            <pc:docMk/>
            <pc:sldMk cId="0" sldId="257"/>
            <ac:spMk id="4" creationId="{F0607847-4F8B-5774-FD69-F38C186E73C9}"/>
          </ac:spMkLst>
        </pc:spChg>
      </pc:sldChg>
      <pc:sldChg chg="add">
        <pc:chgData name="Mia Savrljuga" userId="29d020ba494f34ac" providerId="LiveId" clId="{59EE2DA9-5C73-4B8F-8352-4C1212680041}" dt="2024-02-18T17:03:08.792" v="59"/>
        <pc:sldMkLst>
          <pc:docMk/>
          <pc:sldMk cId="0" sldId="258"/>
        </pc:sldMkLst>
      </pc:sldChg>
      <pc:sldChg chg="addSp modSp add mod">
        <pc:chgData name="Mia Savrljuga" userId="29d020ba494f34ac" providerId="LiveId" clId="{59EE2DA9-5C73-4B8F-8352-4C1212680041}" dt="2024-02-18T17:04:42.840" v="95" actId="27636"/>
        <pc:sldMkLst>
          <pc:docMk/>
          <pc:sldMk cId="0" sldId="259"/>
        </pc:sldMkLst>
        <pc:spChg chg="mod">
          <ac:chgData name="Mia Savrljuga" userId="29d020ba494f34ac" providerId="LiveId" clId="{59EE2DA9-5C73-4B8F-8352-4C1212680041}" dt="2024-02-18T17:04:42.840" v="95" actId="27636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Mia Savrljuga" userId="29d020ba494f34ac" providerId="LiveId" clId="{59EE2DA9-5C73-4B8F-8352-4C1212680041}" dt="2024-02-18T17:04:31.614" v="76" actId="1076"/>
          <ac:spMkLst>
            <pc:docMk/>
            <pc:sldMk cId="0" sldId="259"/>
            <ac:spMk id="3" creationId="{0B43C135-CB09-DE26-12FF-A5D5C9D47EE1}"/>
          </ac:spMkLst>
        </pc:spChg>
        <pc:spChg chg="add mod">
          <ac:chgData name="Mia Savrljuga" userId="29d020ba494f34ac" providerId="LiveId" clId="{59EE2DA9-5C73-4B8F-8352-4C1212680041}" dt="2024-02-18T17:04:24.769" v="75"/>
          <ac:spMkLst>
            <pc:docMk/>
            <pc:sldMk cId="0" sldId="259"/>
            <ac:spMk id="5" creationId="{A5595C8A-882E-80A2-6CDC-DA89C2EDA7E5}"/>
          </ac:spMkLst>
        </pc:spChg>
      </pc:sldChg>
      <pc:sldChg chg="add del">
        <pc:chgData name="Mia Savrljuga" userId="29d020ba494f34ac" providerId="LiveId" clId="{59EE2DA9-5C73-4B8F-8352-4C1212680041}" dt="2024-02-18T17:05:05.634" v="96" actId="47"/>
        <pc:sldMkLst>
          <pc:docMk/>
          <pc:sldMk cId="0" sldId="260"/>
        </pc:sldMkLst>
      </pc:sldChg>
      <pc:sldChg chg="add del">
        <pc:chgData name="Mia Savrljuga" userId="29d020ba494f34ac" providerId="LiveId" clId="{59EE2DA9-5C73-4B8F-8352-4C1212680041}" dt="2024-02-18T17:05:06.440" v="97" actId="47"/>
        <pc:sldMkLst>
          <pc:docMk/>
          <pc:sldMk cId="0" sldId="261"/>
        </pc:sldMkLst>
      </pc:sldChg>
      <pc:sldChg chg="addSp modSp add mod">
        <pc:chgData name="Mia Savrljuga" userId="29d020ba494f34ac" providerId="LiveId" clId="{59EE2DA9-5C73-4B8F-8352-4C1212680041}" dt="2024-02-18T17:16:13.237" v="207" actId="20577"/>
        <pc:sldMkLst>
          <pc:docMk/>
          <pc:sldMk cId="2586290575" sldId="262"/>
        </pc:sldMkLst>
        <pc:spChg chg="mod">
          <ac:chgData name="Mia Savrljuga" userId="29d020ba494f34ac" providerId="LiveId" clId="{59EE2DA9-5C73-4B8F-8352-4C1212680041}" dt="2024-02-18T17:15:27.647" v="197" actId="27636"/>
          <ac:spMkLst>
            <pc:docMk/>
            <pc:sldMk cId="2586290575" sldId="262"/>
            <ac:spMk id="3" creationId="{4D9D1A72-6BA4-070B-252C-DD74F852DCBB}"/>
          </ac:spMkLst>
        </pc:spChg>
        <pc:spChg chg="mod">
          <ac:chgData name="Mia Savrljuga" userId="29d020ba494f34ac" providerId="LiveId" clId="{59EE2DA9-5C73-4B8F-8352-4C1212680041}" dt="2024-02-18T17:16:13.237" v="207" actId="20577"/>
          <ac:spMkLst>
            <pc:docMk/>
            <pc:sldMk cId="2586290575" sldId="262"/>
            <ac:spMk id="4" creationId="{19BC2358-F39D-4B9C-0826-40DF744B80EB}"/>
          </ac:spMkLst>
        </pc:spChg>
        <pc:spChg chg="add mod">
          <ac:chgData name="Mia Savrljuga" userId="29d020ba494f34ac" providerId="LiveId" clId="{59EE2DA9-5C73-4B8F-8352-4C1212680041}" dt="2024-02-18T17:15:18.100" v="193"/>
          <ac:spMkLst>
            <pc:docMk/>
            <pc:sldMk cId="2586290575" sldId="262"/>
            <ac:spMk id="5" creationId="{6509FE72-FB44-5A9B-C518-AE769B79D60A}"/>
          </ac:spMkLst>
        </pc:spChg>
        <pc:spChg chg="add mod">
          <ac:chgData name="Mia Savrljuga" userId="29d020ba494f34ac" providerId="LiveId" clId="{59EE2DA9-5C73-4B8F-8352-4C1212680041}" dt="2024-02-18T17:15:18.100" v="193"/>
          <ac:spMkLst>
            <pc:docMk/>
            <pc:sldMk cId="2586290575" sldId="262"/>
            <ac:spMk id="6" creationId="{D15BB969-0BE7-A86A-0DAB-9BE48F9B86E1}"/>
          </ac:spMkLst>
        </pc:spChg>
      </pc:sldChg>
      <pc:sldChg chg="add del">
        <pc:chgData name="Mia Savrljuga" userId="29d020ba494f34ac" providerId="LiveId" clId="{59EE2DA9-5C73-4B8F-8352-4C1212680041}" dt="2024-02-18T17:14:14.655" v="174" actId="47"/>
        <pc:sldMkLst>
          <pc:docMk/>
          <pc:sldMk cId="0" sldId="263"/>
        </pc:sldMkLst>
      </pc:sldChg>
      <pc:sldChg chg="add del ord">
        <pc:chgData name="Mia Savrljuga" userId="29d020ba494f34ac" providerId="LiveId" clId="{59EE2DA9-5C73-4B8F-8352-4C1212680041}" dt="2024-02-18T17:14:19.058" v="175" actId="2696"/>
        <pc:sldMkLst>
          <pc:docMk/>
          <pc:sldMk cId="1408092665" sldId="264"/>
        </pc:sldMkLst>
        <pc:spChg chg="mod">
          <ac:chgData name="Mia Savrljuga" userId="29d020ba494f34ac" providerId="LiveId" clId="{59EE2DA9-5C73-4B8F-8352-4C1212680041}" dt="2024-02-18T17:15:45.034" v="200" actId="1076"/>
          <ac:spMkLst>
            <pc:docMk/>
            <pc:sldMk cId="1408092665" sldId="264"/>
            <ac:spMk id="2" creationId="{837218CD-F44F-7CA3-F426-5AE3AE85D39F}"/>
          </ac:spMkLst>
        </pc:spChg>
        <pc:spChg chg="mod">
          <ac:chgData name="Mia Savrljuga" userId="29d020ba494f34ac" providerId="LiveId" clId="{59EE2DA9-5C73-4B8F-8352-4C1212680041}" dt="2024-02-18T17:16:04.842" v="203" actId="20577"/>
          <ac:spMkLst>
            <pc:docMk/>
            <pc:sldMk cId="1408092665" sldId="264"/>
            <ac:spMk id="3" creationId="{46B62D99-073A-0B0D-430D-0DDEDDC02104}"/>
          </ac:spMkLst>
        </pc:spChg>
        <pc:spChg chg="add mod">
          <ac:chgData name="Mia Savrljuga" userId="29d020ba494f34ac" providerId="LiveId" clId="{59EE2DA9-5C73-4B8F-8352-4C1212680041}" dt="2024-02-18T17:15:51.354" v="202" actId="1076"/>
          <ac:spMkLst>
            <pc:docMk/>
            <pc:sldMk cId="1408092665" sldId="264"/>
            <ac:spMk id="4" creationId="{B7360142-0788-0797-D76B-133432036406}"/>
          </ac:spMkLst>
        </pc:spChg>
        <pc:spChg chg="add mod">
          <ac:chgData name="Mia Savrljuga" userId="29d020ba494f34ac" providerId="LiveId" clId="{59EE2DA9-5C73-4B8F-8352-4C1212680041}" dt="2024-02-18T17:15:39.061" v="198"/>
          <ac:spMkLst>
            <pc:docMk/>
            <pc:sldMk cId="1408092665" sldId="264"/>
            <ac:spMk id="5" creationId="{DE129002-FAA1-B990-A617-4006736B764E}"/>
          </ac:spMkLst>
        </pc:spChg>
      </pc:sldChg>
      <pc:sldChg chg="del">
        <pc:chgData name="Mia Savrljuga" userId="29d020ba494f34ac" providerId="LiveId" clId="{59EE2DA9-5C73-4B8F-8352-4C1212680041}" dt="2024-02-18T16:50:25.974" v="43" actId="47"/>
        <pc:sldMkLst>
          <pc:docMk/>
          <pc:sldMk cId="0" sldId="266"/>
        </pc:sldMkLst>
      </pc:sldChg>
      <pc:sldChg chg="del">
        <pc:chgData name="Mia Savrljuga" userId="29d020ba494f34ac" providerId="LiveId" clId="{59EE2DA9-5C73-4B8F-8352-4C1212680041}" dt="2024-02-18T16:50:26.157" v="44" actId="47"/>
        <pc:sldMkLst>
          <pc:docMk/>
          <pc:sldMk cId="0" sldId="267"/>
        </pc:sldMkLst>
      </pc:sldChg>
      <pc:sldChg chg="del">
        <pc:chgData name="Mia Savrljuga" userId="29d020ba494f34ac" providerId="LiveId" clId="{59EE2DA9-5C73-4B8F-8352-4C1212680041}" dt="2024-02-18T16:50:25.366" v="42" actId="47"/>
        <pc:sldMkLst>
          <pc:docMk/>
          <pc:sldMk cId="0" sldId="268"/>
        </pc:sldMkLst>
      </pc:sldChg>
      <pc:sldChg chg="add">
        <pc:chgData name="Mia Savrljuga" userId="29d020ba494f34ac" providerId="LiveId" clId="{59EE2DA9-5C73-4B8F-8352-4C1212680041}" dt="2024-02-18T17:07:27.932" v="110"/>
        <pc:sldMkLst>
          <pc:docMk/>
          <pc:sldMk cId="43261889" sldId="289"/>
        </pc:sldMkLst>
      </pc:sldChg>
      <pc:sldChg chg="addSp modSp add del mod">
        <pc:chgData name="Mia Savrljuga" userId="29d020ba494f34ac" providerId="LiveId" clId="{59EE2DA9-5C73-4B8F-8352-4C1212680041}" dt="2024-02-18T17:07:13.371" v="109" actId="2696"/>
        <pc:sldMkLst>
          <pc:docMk/>
          <pc:sldMk cId="2174006441" sldId="289"/>
        </pc:sldMkLst>
        <pc:spChg chg="add mod">
          <ac:chgData name="Mia Savrljuga" userId="29d020ba494f34ac" providerId="LiveId" clId="{59EE2DA9-5C73-4B8F-8352-4C1212680041}" dt="2024-02-18T17:07:09.174" v="108" actId="208"/>
          <ac:spMkLst>
            <pc:docMk/>
            <pc:sldMk cId="2174006441" sldId="289"/>
            <ac:spMk id="5" creationId="{9C567FC0-C71A-FD3E-5371-30DE90309DE7}"/>
          </ac:spMkLst>
        </pc:spChg>
        <pc:picChg chg="add mod modCrop">
          <ac:chgData name="Mia Savrljuga" userId="29d020ba494f34ac" providerId="LiveId" clId="{59EE2DA9-5C73-4B8F-8352-4C1212680041}" dt="2024-02-18T17:06:55.696" v="105" actId="1076"/>
          <ac:picMkLst>
            <pc:docMk/>
            <pc:sldMk cId="2174006441" sldId="289"/>
            <ac:picMk id="4" creationId="{A125DE85-24A9-4040-7E1D-DCB918AEBBB3}"/>
          </ac:picMkLst>
        </pc:picChg>
      </pc:sldChg>
      <pc:sldChg chg="addSp delSp modSp del mod">
        <pc:chgData name="Mia Savrljuga" userId="29d020ba494f34ac" providerId="LiveId" clId="{59EE2DA9-5C73-4B8F-8352-4C1212680041}" dt="2024-02-18T17:04:08.336" v="73" actId="2696"/>
        <pc:sldMkLst>
          <pc:docMk/>
          <pc:sldMk cId="3857679332" sldId="289"/>
        </pc:sldMkLst>
        <pc:spChg chg="mod">
          <ac:chgData name="Mia Savrljuga" userId="29d020ba494f34ac" providerId="LiveId" clId="{59EE2DA9-5C73-4B8F-8352-4C1212680041}" dt="2024-02-18T17:03:53.144" v="70" actId="1076"/>
          <ac:spMkLst>
            <pc:docMk/>
            <pc:sldMk cId="3857679332" sldId="289"/>
            <ac:spMk id="2" creationId="{DA14FE33-11DF-0BE6-CB0B-CCD3FBA0B1DC}"/>
          </ac:spMkLst>
        </pc:spChg>
        <pc:spChg chg="del">
          <ac:chgData name="Mia Savrljuga" userId="29d020ba494f34ac" providerId="LiveId" clId="{59EE2DA9-5C73-4B8F-8352-4C1212680041}" dt="2024-02-18T16:50:12.206" v="21" actId="478"/>
          <ac:spMkLst>
            <pc:docMk/>
            <pc:sldMk cId="3857679332" sldId="289"/>
            <ac:spMk id="5" creationId="{3A69DD56-ABBE-FC04-81F0-013219F43E5B}"/>
          </ac:spMkLst>
        </pc:spChg>
        <pc:spChg chg="del">
          <ac:chgData name="Mia Savrljuga" userId="29d020ba494f34ac" providerId="LiveId" clId="{59EE2DA9-5C73-4B8F-8352-4C1212680041}" dt="2024-02-18T16:50:14.687" v="22" actId="478"/>
          <ac:spMkLst>
            <pc:docMk/>
            <pc:sldMk cId="3857679332" sldId="289"/>
            <ac:spMk id="7" creationId="{88538B0C-9EE9-7E5E-DC4A-7DB53C917298}"/>
          </ac:spMkLst>
        </pc:spChg>
        <pc:picChg chg="add del mod">
          <ac:chgData name="Mia Savrljuga" userId="29d020ba494f34ac" providerId="LiveId" clId="{59EE2DA9-5C73-4B8F-8352-4C1212680041}" dt="2024-02-18T17:03:18.605" v="60" actId="21"/>
          <ac:picMkLst>
            <pc:docMk/>
            <pc:sldMk cId="3857679332" sldId="289"/>
            <ac:picMk id="3" creationId="{3EC3C097-CA10-1BE5-DDA8-E02DF68AD401}"/>
          </ac:picMkLst>
        </pc:picChg>
        <pc:picChg chg="del">
          <ac:chgData name="Mia Savrljuga" userId="29d020ba494f34ac" providerId="LiveId" clId="{59EE2DA9-5C73-4B8F-8352-4C1212680041}" dt="2024-02-18T16:50:08.924" v="20" actId="478"/>
          <ac:picMkLst>
            <pc:docMk/>
            <pc:sldMk cId="3857679332" sldId="289"/>
            <ac:picMk id="4" creationId="{0CAF2EDB-666F-2B17-21D7-3D9790382AD4}"/>
          </ac:picMkLst>
        </pc:picChg>
      </pc:sldChg>
      <pc:sldChg chg="add del">
        <pc:chgData name="Mia Savrljuga" userId="29d020ba494f34ac" providerId="LiveId" clId="{59EE2DA9-5C73-4B8F-8352-4C1212680041}" dt="2024-02-18T17:05:24.778" v="98" actId="2696"/>
        <pc:sldMkLst>
          <pc:docMk/>
          <pc:sldMk cId="4163705677" sldId="289"/>
        </pc:sldMkLst>
      </pc:sldChg>
      <pc:sldChg chg="addSp modSp add mod modAnim">
        <pc:chgData name="Mia Savrljuga" userId="29d020ba494f34ac" providerId="LiveId" clId="{59EE2DA9-5C73-4B8F-8352-4C1212680041}" dt="2024-02-18T17:12:13.730" v="163" actId="1076"/>
        <pc:sldMkLst>
          <pc:docMk/>
          <pc:sldMk cId="315057105" sldId="290"/>
        </pc:sldMkLst>
        <pc:spChg chg="mod">
          <ac:chgData name="Mia Savrljuga" userId="29d020ba494f34ac" providerId="LiveId" clId="{59EE2DA9-5C73-4B8F-8352-4C1212680041}" dt="2024-02-18T17:10:42.377" v="135" actId="1076"/>
          <ac:spMkLst>
            <pc:docMk/>
            <pc:sldMk cId="315057105" sldId="290"/>
            <ac:spMk id="2" creationId="{C73A73F2-8F3F-EFB2-5812-ED88B6B5ADFE}"/>
          </ac:spMkLst>
        </pc:spChg>
        <pc:spChg chg="add mod">
          <ac:chgData name="Mia Savrljuga" userId="29d020ba494f34ac" providerId="LiveId" clId="{59EE2DA9-5C73-4B8F-8352-4C1212680041}" dt="2024-02-18T17:11:06.511" v="139" actId="207"/>
          <ac:spMkLst>
            <pc:docMk/>
            <pc:sldMk cId="315057105" sldId="290"/>
            <ac:spMk id="5" creationId="{32007B67-4038-A4A4-CFAA-12B2147614FF}"/>
          </ac:spMkLst>
        </pc:spChg>
        <pc:spChg chg="add mod">
          <ac:chgData name="Mia Savrljuga" userId="29d020ba494f34ac" providerId="LiveId" clId="{59EE2DA9-5C73-4B8F-8352-4C1212680041}" dt="2024-02-18T17:12:13.730" v="163" actId="1076"/>
          <ac:spMkLst>
            <pc:docMk/>
            <pc:sldMk cId="315057105" sldId="290"/>
            <ac:spMk id="8" creationId="{BA751E05-AF67-2319-D6B5-B19B996CF24C}"/>
          </ac:spMkLst>
        </pc:spChg>
        <pc:spChg chg="add mod">
          <ac:chgData name="Mia Savrljuga" userId="29d020ba494f34ac" providerId="LiveId" clId="{59EE2DA9-5C73-4B8F-8352-4C1212680041}" dt="2024-02-18T17:12:11.943" v="162" actId="1076"/>
          <ac:spMkLst>
            <pc:docMk/>
            <pc:sldMk cId="315057105" sldId="290"/>
            <ac:spMk id="9" creationId="{A4B40D1B-A0B5-084C-46F2-CD703FD8E316}"/>
          </ac:spMkLst>
        </pc:spChg>
        <pc:spChg chg="add mod">
          <ac:chgData name="Mia Savrljuga" userId="29d020ba494f34ac" providerId="LiveId" clId="{59EE2DA9-5C73-4B8F-8352-4C1212680041}" dt="2024-02-18T17:12:07.692" v="161" actId="1076"/>
          <ac:spMkLst>
            <pc:docMk/>
            <pc:sldMk cId="315057105" sldId="290"/>
            <ac:spMk id="10" creationId="{0166974B-7520-CC28-8D53-CB5E81F10658}"/>
          </ac:spMkLst>
        </pc:spChg>
        <pc:spChg chg="add mod">
          <ac:chgData name="Mia Savrljuga" userId="29d020ba494f34ac" providerId="LiveId" clId="{59EE2DA9-5C73-4B8F-8352-4C1212680041}" dt="2024-02-18T17:12:01.341" v="160" actId="1076"/>
          <ac:spMkLst>
            <pc:docMk/>
            <pc:sldMk cId="315057105" sldId="290"/>
            <ac:spMk id="11" creationId="{B47AC930-CFCF-DB4C-7172-96EB8F843F09}"/>
          </ac:spMkLst>
        </pc:spChg>
        <pc:spChg chg="add mod">
          <ac:chgData name="Mia Savrljuga" userId="29d020ba494f34ac" providerId="LiveId" clId="{59EE2DA9-5C73-4B8F-8352-4C1212680041}" dt="2024-02-18T17:11:57.506" v="159" actId="1076"/>
          <ac:spMkLst>
            <pc:docMk/>
            <pc:sldMk cId="315057105" sldId="290"/>
            <ac:spMk id="12" creationId="{0812785C-CBA3-9C0F-B30A-A7D6EED81E3B}"/>
          </ac:spMkLst>
        </pc:spChg>
        <pc:spChg chg="add mod">
          <ac:chgData name="Mia Savrljuga" userId="29d020ba494f34ac" providerId="LiveId" clId="{59EE2DA9-5C73-4B8F-8352-4C1212680041}" dt="2024-02-18T17:11:54.002" v="158" actId="1076"/>
          <ac:spMkLst>
            <pc:docMk/>
            <pc:sldMk cId="315057105" sldId="290"/>
            <ac:spMk id="13" creationId="{80D39D59-B6FE-B86B-71DC-674F46A91949}"/>
          </ac:spMkLst>
        </pc:spChg>
        <pc:spChg chg="add mod">
          <ac:chgData name="Mia Savrljuga" userId="29d020ba494f34ac" providerId="LiveId" clId="{59EE2DA9-5C73-4B8F-8352-4C1212680041}" dt="2024-02-18T17:11:50.336" v="157" actId="1076"/>
          <ac:spMkLst>
            <pc:docMk/>
            <pc:sldMk cId="315057105" sldId="290"/>
            <ac:spMk id="14" creationId="{840E1EC9-F4A9-6566-087B-91B9D6F4001F}"/>
          </ac:spMkLst>
        </pc:spChg>
        <pc:spChg chg="add mod">
          <ac:chgData name="Mia Savrljuga" userId="29d020ba494f34ac" providerId="LiveId" clId="{59EE2DA9-5C73-4B8F-8352-4C1212680041}" dt="2024-02-18T17:11:46.247" v="156" actId="1076"/>
          <ac:spMkLst>
            <pc:docMk/>
            <pc:sldMk cId="315057105" sldId="290"/>
            <ac:spMk id="15" creationId="{C1C7E1E4-7C9E-B310-CD46-E8D585A4BEB6}"/>
          </ac:spMkLst>
        </pc:spChg>
        <pc:spChg chg="add mod">
          <ac:chgData name="Mia Savrljuga" userId="29d020ba494f34ac" providerId="LiveId" clId="{59EE2DA9-5C73-4B8F-8352-4C1212680041}" dt="2024-02-18T17:11:39.082" v="155" actId="1076"/>
          <ac:spMkLst>
            <pc:docMk/>
            <pc:sldMk cId="315057105" sldId="290"/>
            <ac:spMk id="16" creationId="{8425F6F1-9750-F964-83D9-3BBB7BDA6407}"/>
          </ac:spMkLst>
        </pc:spChg>
        <pc:spChg chg="add mod">
          <ac:chgData name="Mia Savrljuga" userId="29d020ba494f34ac" providerId="LiveId" clId="{59EE2DA9-5C73-4B8F-8352-4C1212680041}" dt="2024-02-18T17:11:32.514" v="154" actId="1076"/>
          <ac:spMkLst>
            <pc:docMk/>
            <pc:sldMk cId="315057105" sldId="290"/>
            <ac:spMk id="17" creationId="{A80C7ED4-9882-E903-6515-BBE72A1594C5}"/>
          </ac:spMkLst>
        </pc:spChg>
        <pc:spChg chg="add mod">
          <ac:chgData name="Mia Savrljuga" userId="29d020ba494f34ac" providerId="LiveId" clId="{59EE2DA9-5C73-4B8F-8352-4C1212680041}" dt="2024-02-18T17:11:28.490" v="153" actId="1076"/>
          <ac:spMkLst>
            <pc:docMk/>
            <pc:sldMk cId="315057105" sldId="290"/>
            <ac:spMk id="18" creationId="{A103E31F-0F17-2ED2-E657-BC963544A109}"/>
          </ac:spMkLst>
        </pc:spChg>
        <pc:picChg chg="add mod modCrop">
          <ac:chgData name="Mia Savrljuga" userId="29d020ba494f34ac" providerId="LiveId" clId="{59EE2DA9-5C73-4B8F-8352-4C1212680041}" dt="2024-02-18T17:10:49.731" v="136" actId="1076"/>
          <ac:picMkLst>
            <pc:docMk/>
            <pc:sldMk cId="315057105" sldId="290"/>
            <ac:picMk id="3" creationId="{33A3B2C3-E979-1935-F7E9-35B90E553BDB}"/>
          </ac:picMkLst>
        </pc:picChg>
        <pc:picChg chg="mod modCrop">
          <ac:chgData name="Mia Savrljuga" userId="29d020ba494f34ac" providerId="LiveId" clId="{59EE2DA9-5C73-4B8F-8352-4C1212680041}" dt="2024-02-18T17:10:13.043" v="128" actId="1076"/>
          <ac:picMkLst>
            <pc:docMk/>
            <pc:sldMk cId="315057105" sldId="290"/>
            <ac:picMk id="4" creationId="{6F6482A3-DC26-83B0-81CF-0E0181DAF177}"/>
          </ac:picMkLst>
        </pc:picChg>
        <pc:picChg chg="add mod">
          <ac:chgData name="Mia Savrljuga" userId="29d020ba494f34ac" providerId="LiveId" clId="{59EE2DA9-5C73-4B8F-8352-4C1212680041}" dt="2024-02-18T17:11:15.152" v="141"/>
          <ac:picMkLst>
            <pc:docMk/>
            <pc:sldMk cId="315057105" sldId="290"/>
            <ac:picMk id="7" creationId="{9C0E93DE-0F70-D221-BDB8-D7BD57A5D542}"/>
          </ac:picMkLst>
        </pc:picChg>
      </pc:sldChg>
      <pc:sldChg chg="addSp add del mod">
        <pc:chgData name="Mia Savrljuga" userId="29d020ba494f34ac" providerId="LiveId" clId="{59EE2DA9-5C73-4B8F-8352-4C1212680041}" dt="2024-02-18T17:09:46.745" v="122" actId="2696"/>
        <pc:sldMkLst>
          <pc:docMk/>
          <pc:sldMk cId="2811804383" sldId="290"/>
        </pc:sldMkLst>
        <pc:picChg chg="add">
          <ac:chgData name="Mia Savrljuga" userId="29d020ba494f34ac" providerId="LiveId" clId="{59EE2DA9-5C73-4B8F-8352-4C1212680041}" dt="2024-02-18T17:09:41.769" v="121" actId="22"/>
          <ac:picMkLst>
            <pc:docMk/>
            <pc:sldMk cId="2811804383" sldId="290"/>
            <ac:picMk id="4" creationId="{EA76AF76-871A-C79F-C8F9-E729DDAE24DB}"/>
          </ac:picMkLst>
        </pc:picChg>
      </pc:sldChg>
      <pc:sldChg chg="del">
        <pc:chgData name="Mia Savrljuga" userId="29d020ba494f34ac" providerId="LiveId" clId="{59EE2DA9-5C73-4B8F-8352-4C1212680041}" dt="2024-02-18T16:50:25.145" v="41" actId="47"/>
        <pc:sldMkLst>
          <pc:docMk/>
          <pc:sldMk cId="2914569768" sldId="290"/>
        </pc:sldMkLst>
      </pc:sldChg>
      <pc:sldChg chg="addSp modSp add mod">
        <pc:chgData name="Mia Savrljuga" userId="29d020ba494f34ac" providerId="LiveId" clId="{59EE2DA9-5C73-4B8F-8352-4C1212680041}" dt="2024-02-18T17:08:56.628" v="120"/>
        <pc:sldMkLst>
          <pc:docMk/>
          <pc:sldMk cId="628731667" sldId="291"/>
        </pc:sldMkLst>
        <pc:spChg chg="add mod">
          <ac:chgData name="Mia Savrljuga" userId="29d020ba494f34ac" providerId="LiveId" clId="{59EE2DA9-5C73-4B8F-8352-4C1212680041}" dt="2024-02-18T17:08:12.880" v="117" actId="208"/>
          <ac:spMkLst>
            <pc:docMk/>
            <pc:sldMk cId="628731667" sldId="291"/>
            <ac:spMk id="3" creationId="{62F5FCF3-9DE8-4662-E303-A15576388FB9}"/>
          </ac:spMkLst>
        </pc:spChg>
        <pc:picChg chg="mod modCrop">
          <ac:chgData name="Mia Savrljuga" userId="29d020ba494f34ac" providerId="LiveId" clId="{59EE2DA9-5C73-4B8F-8352-4C1212680041}" dt="2024-02-18T17:07:53.457" v="113" actId="14100"/>
          <ac:picMkLst>
            <pc:docMk/>
            <pc:sldMk cId="628731667" sldId="291"/>
            <ac:picMk id="4" creationId="{8E13ED89-AD69-D547-B156-080A4D5707FE}"/>
          </ac:picMkLst>
        </pc:picChg>
        <pc:picChg chg="add mod">
          <ac:chgData name="Mia Savrljuga" userId="29d020ba494f34ac" providerId="LiveId" clId="{59EE2DA9-5C73-4B8F-8352-4C1212680041}" dt="2024-02-18T17:08:56.628" v="120"/>
          <ac:picMkLst>
            <pc:docMk/>
            <pc:sldMk cId="628731667" sldId="291"/>
            <ac:picMk id="7" creationId="{3B2D0A44-C9BF-6C6A-4907-7632242F1F12}"/>
          </ac:picMkLst>
        </pc:picChg>
      </pc:sldChg>
      <pc:sldChg chg="del">
        <pc:chgData name="Mia Savrljuga" userId="29d020ba494f34ac" providerId="LiveId" clId="{59EE2DA9-5C73-4B8F-8352-4C1212680041}" dt="2024-02-18T16:50:24.918" v="40" actId="47"/>
        <pc:sldMkLst>
          <pc:docMk/>
          <pc:sldMk cId="3608539429" sldId="291"/>
        </pc:sldMkLst>
      </pc:sldChg>
      <pc:sldChg chg="del">
        <pc:chgData name="Mia Savrljuga" userId="29d020ba494f34ac" providerId="LiveId" clId="{59EE2DA9-5C73-4B8F-8352-4C1212680041}" dt="2024-02-18T16:50:26.327" v="45" actId="47"/>
        <pc:sldMkLst>
          <pc:docMk/>
          <pc:sldMk cId="820144915" sldId="292"/>
        </pc:sldMkLst>
      </pc:sldChg>
      <pc:sldChg chg="addSp modSp add mod modAnim">
        <pc:chgData name="Mia Savrljuga" userId="29d020ba494f34ac" providerId="LiveId" clId="{59EE2DA9-5C73-4B8F-8352-4C1212680041}" dt="2024-02-18T17:17:27.820" v="215"/>
        <pc:sldMkLst>
          <pc:docMk/>
          <pc:sldMk cId="1080135527" sldId="292"/>
        </pc:sldMkLst>
        <pc:picChg chg="mod modCrop">
          <ac:chgData name="Mia Savrljuga" userId="29d020ba494f34ac" providerId="LiveId" clId="{59EE2DA9-5C73-4B8F-8352-4C1212680041}" dt="2024-02-18T17:13:03.127" v="170" actId="732"/>
          <ac:picMkLst>
            <pc:docMk/>
            <pc:sldMk cId="1080135527" sldId="292"/>
            <ac:picMk id="4" creationId="{46E96DD1-6581-A107-8A7B-E30B266A5893}"/>
          </ac:picMkLst>
        </pc:picChg>
        <pc:picChg chg="add mod">
          <ac:chgData name="Mia Savrljuga" userId="29d020ba494f34ac" providerId="LiveId" clId="{59EE2DA9-5C73-4B8F-8352-4C1212680041}" dt="2024-02-18T17:17:24.155" v="214" actId="14100"/>
          <ac:picMkLst>
            <pc:docMk/>
            <pc:sldMk cId="1080135527" sldId="292"/>
            <ac:picMk id="5" creationId="{9D64CCA2-6D5E-07ED-D581-DCCAF1F69235}"/>
          </ac:picMkLst>
        </pc:picChg>
      </pc:sldChg>
      <pc:sldChg chg="del">
        <pc:chgData name="Mia Savrljuga" userId="29d020ba494f34ac" providerId="LiveId" clId="{59EE2DA9-5C73-4B8F-8352-4C1212680041}" dt="2024-02-18T16:50:26.460" v="46" actId="47"/>
        <pc:sldMkLst>
          <pc:docMk/>
          <pc:sldMk cId="785441548" sldId="293"/>
        </pc:sldMkLst>
      </pc:sldChg>
      <pc:sldChg chg="modSp add mod">
        <pc:chgData name="Mia Savrljuga" userId="29d020ba494f34ac" providerId="LiveId" clId="{59EE2DA9-5C73-4B8F-8352-4C1212680041}" dt="2024-02-18T17:16:44.814" v="211" actId="1076"/>
        <pc:sldMkLst>
          <pc:docMk/>
          <pc:sldMk cId="2898164529" sldId="293"/>
        </pc:sldMkLst>
        <pc:picChg chg="mod modCrop">
          <ac:chgData name="Mia Savrljuga" userId="29d020ba494f34ac" providerId="LiveId" clId="{59EE2DA9-5C73-4B8F-8352-4C1212680041}" dt="2024-02-18T17:16:44.814" v="211" actId="1076"/>
          <ac:picMkLst>
            <pc:docMk/>
            <pc:sldMk cId="2898164529" sldId="293"/>
            <ac:picMk id="4" creationId="{024B00C8-15E0-FB00-BCA7-8E5A79DE3CE1}"/>
          </ac:picMkLst>
        </pc:picChg>
      </pc:sldChg>
      <pc:sldChg chg="del">
        <pc:chgData name="Mia Savrljuga" userId="29d020ba494f34ac" providerId="LiveId" clId="{59EE2DA9-5C73-4B8F-8352-4C1212680041}" dt="2024-02-18T16:50:27.390" v="47" actId="47"/>
        <pc:sldMkLst>
          <pc:docMk/>
          <pc:sldMk cId="737741037" sldId="294"/>
        </pc:sldMkLst>
      </pc:sldChg>
      <pc:sldChg chg="addSp delSp modSp add mod modAnim">
        <pc:chgData name="Mia Savrljuga" userId="29d020ba494f34ac" providerId="LiveId" clId="{59EE2DA9-5C73-4B8F-8352-4C1212680041}" dt="2024-02-18T17:20:06.124" v="240" actId="1076"/>
        <pc:sldMkLst>
          <pc:docMk/>
          <pc:sldMk cId="2359761440" sldId="294"/>
        </pc:sldMkLst>
        <pc:spChg chg="add mod">
          <ac:chgData name="Mia Savrljuga" userId="29d020ba494f34ac" providerId="LiveId" clId="{59EE2DA9-5C73-4B8F-8352-4C1212680041}" dt="2024-02-18T17:19:34.025" v="227" actId="14100"/>
          <ac:spMkLst>
            <pc:docMk/>
            <pc:sldMk cId="2359761440" sldId="294"/>
            <ac:spMk id="7" creationId="{95ABBBC7-F9F1-33FC-E014-918DF4BCEB1D}"/>
          </ac:spMkLst>
        </pc:spChg>
        <pc:spChg chg="add mod">
          <ac:chgData name="Mia Savrljuga" userId="29d020ba494f34ac" providerId="LiveId" clId="{59EE2DA9-5C73-4B8F-8352-4C1212680041}" dt="2024-02-18T17:19:38.221" v="229" actId="1076"/>
          <ac:spMkLst>
            <pc:docMk/>
            <pc:sldMk cId="2359761440" sldId="294"/>
            <ac:spMk id="8" creationId="{ED0D3704-C705-65A7-53AF-6912FE246020}"/>
          </ac:spMkLst>
        </pc:spChg>
        <pc:spChg chg="add mod">
          <ac:chgData name="Mia Savrljuga" userId="29d020ba494f34ac" providerId="LiveId" clId="{59EE2DA9-5C73-4B8F-8352-4C1212680041}" dt="2024-02-18T17:19:46.051" v="232" actId="14100"/>
          <ac:spMkLst>
            <pc:docMk/>
            <pc:sldMk cId="2359761440" sldId="294"/>
            <ac:spMk id="9" creationId="{0BF7E19D-F1B5-AE73-CB61-4E7D584D8995}"/>
          </ac:spMkLst>
        </pc:spChg>
        <pc:spChg chg="add mod">
          <ac:chgData name="Mia Savrljuga" userId="29d020ba494f34ac" providerId="LiveId" clId="{59EE2DA9-5C73-4B8F-8352-4C1212680041}" dt="2024-02-18T17:19:51.604" v="234" actId="1076"/>
          <ac:spMkLst>
            <pc:docMk/>
            <pc:sldMk cId="2359761440" sldId="294"/>
            <ac:spMk id="10" creationId="{57D249A4-0455-17D2-ADDB-CE20536B3E14}"/>
          </ac:spMkLst>
        </pc:spChg>
        <pc:spChg chg="add mod">
          <ac:chgData name="Mia Savrljuga" userId="29d020ba494f34ac" providerId="LiveId" clId="{59EE2DA9-5C73-4B8F-8352-4C1212680041}" dt="2024-02-18T17:19:55.635" v="236" actId="1076"/>
          <ac:spMkLst>
            <pc:docMk/>
            <pc:sldMk cId="2359761440" sldId="294"/>
            <ac:spMk id="11" creationId="{ED7F86B1-B6BF-691D-013A-3F51A3B89E50}"/>
          </ac:spMkLst>
        </pc:spChg>
        <pc:spChg chg="add mod">
          <ac:chgData name="Mia Savrljuga" userId="29d020ba494f34ac" providerId="LiveId" clId="{59EE2DA9-5C73-4B8F-8352-4C1212680041}" dt="2024-02-18T17:20:03.137" v="238" actId="1076"/>
          <ac:spMkLst>
            <pc:docMk/>
            <pc:sldMk cId="2359761440" sldId="294"/>
            <ac:spMk id="12" creationId="{4A1798D7-17F8-32FF-7F9D-AE8A3497E287}"/>
          </ac:spMkLst>
        </pc:spChg>
        <pc:spChg chg="add mod">
          <ac:chgData name="Mia Savrljuga" userId="29d020ba494f34ac" providerId="LiveId" clId="{59EE2DA9-5C73-4B8F-8352-4C1212680041}" dt="2024-02-18T17:20:06.124" v="240" actId="1076"/>
          <ac:spMkLst>
            <pc:docMk/>
            <pc:sldMk cId="2359761440" sldId="294"/>
            <ac:spMk id="13" creationId="{9B79B354-CB91-3E14-82DF-9E8FAD27FAD5}"/>
          </ac:spMkLst>
        </pc:spChg>
        <pc:picChg chg="del">
          <ac:chgData name="Mia Savrljuga" userId="29d020ba494f34ac" providerId="LiveId" clId="{59EE2DA9-5C73-4B8F-8352-4C1212680041}" dt="2024-02-18T17:17:38.307" v="217" actId="478"/>
          <ac:picMkLst>
            <pc:docMk/>
            <pc:sldMk cId="2359761440" sldId="294"/>
            <ac:picMk id="4" creationId="{47F7A8DD-8A70-E667-9911-D72023B06F74}"/>
          </ac:picMkLst>
        </pc:picChg>
        <pc:picChg chg="add mod modCrop">
          <ac:chgData name="Mia Savrljuga" userId="29d020ba494f34ac" providerId="LiveId" clId="{59EE2DA9-5C73-4B8F-8352-4C1212680041}" dt="2024-02-18T17:19:13.512" v="223" actId="1076"/>
          <ac:picMkLst>
            <pc:docMk/>
            <pc:sldMk cId="2359761440" sldId="294"/>
            <ac:picMk id="5" creationId="{B7944651-F047-E12B-C3BB-39D2D3CBC7C9}"/>
          </ac:picMkLst>
        </pc:picChg>
      </pc:sldChg>
      <pc:sldChg chg="del">
        <pc:chgData name="Mia Savrljuga" userId="29d020ba494f34ac" providerId="LiveId" clId="{59EE2DA9-5C73-4B8F-8352-4C1212680041}" dt="2024-02-18T16:50:27.727" v="48" actId="47"/>
        <pc:sldMkLst>
          <pc:docMk/>
          <pc:sldMk cId="172369847" sldId="295"/>
        </pc:sldMkLst>
      </pc:sldChg>
      <pc:sldChg chg="addSp modSp add mod modAnim">
        <pc:chgData name="Mia Savrljuga" userId="29d020ba494f34ac" providerId="LiveId" clId="{59EE2DA9-5C73-4B8F-8352-4C1212680041}" dt="2024-02-18T17:21:18.180" v="263" actId="1076"/>
        <pc:sldMkLst>
          <pc:docMk/>
          <pc:sldMk cId="568377885" sldId="295"/>
        </pc:sldMkLst>
        <pc:spChg chg="add mod">
          <ac:chgData name="Mia Savrljuga" userId="29d020ba494f34ac" providerId="LiveId" clId="{59EE2DA9-5C73-4B8F-8352-4C1212680041}" dt="2024-02-18T17:20:39.788" v="248" actId="14100"/>
          <ac:spMkLst>
            <pc:docMk/>
            <pc:sldMk cId="568377885" sldId="295"/>
            <ac:spMk id="3" creationId="{C4190AA1-19AC-59FA-58A2-65234FADD0CF}"/>
          </ac:spMkLst>
        </pc:spChg>
        <pc:spChg chg="add mod">
          <ac:chgData name="Mia Savrljuga" userId="29d020ba494f34ac" providerId="LiveId" clId="{59EE2DA9-5C73-4B8F-8352-4C1212680041}" dt="2024-02-18T17:20:46.894" v="250" actId="1076"/>
          <ac:spMkLst>
            <pc:docMk/>
            <pc:sldMk cId="568377885" sldId="295"/>
            <ac:spMk id="4" creationId="{FF2C5022-044A-75BE-3A9D-A3F9359F8BDD}"/>
          </ac:spMkLst>
        </pc:spChg>
        <pc:spChg chg="add mod">
          <ac:chgData name="Mia Savrljuga" userId="29d020ba494f34ac" providerId="LiveId" clId="{59EE2DA9-5C73-4B8F-8352-4C1212680041}" dt="2024-02-18T17:20:58.845" v="252" actId="1076"/>
          <ac:spMkLst>
            <pc:docMk/>
            <pc:sldMk cId="568377885" sldId="295"/>
            <ac:spMk id="7" creationId="{14578EA0-ADCF-AA4C-3359-80ABD7AE06D1}"/>
          </ac:spMkLst>
        </pc:spChg>
        <pc:spChg chg="add mod">
          <ac:chgData name="Mia Savrljuga" userId="29d020ba494f34ac" providerId="LiveId" clId="{59EE2DA9-5C73-4B8F-8352-4C1212680041}" dt="2024-02-18T17:21:02.477" v="254" actId="1076"/>
          <ac:spMkLst>
            <pc:docMk/>
            <pc:sldMk cId="568377885" sldId="295"/>
            <ac:spMk id="8" creationId="{B0E2DD96-C1AF-3957-3C44-7E503BD8A551}"/>
          </ac:spMkLst>
        </pc:spChg>
        <pc:spChg chg="add mod">
          <ac:chgData name="Mia Savrljuga" userId="29d020ba494f34ac" providerId="LiveId" clId="{59EE2DA9-5C73-4B8F-8352-4C1212680041}" dt="2024-02-18T17:21:07.755" v="257" actId="14100"/>
          <ac:spMkLst>
            <pc:docMk/>
            <pc:sldMk cId="568377885" sldId="295"/>
            <ac:spMk id="9" creationId="{81BD0F50-8263-4045-DABC-256A40183EA6}"/>
          </ac:spMkLst>
        </pc:spChg>
        <pc:spChg chg="add mod">
          <ac:chgData name="Mia Savrljuga" userId="29d020ba494f34ac" providerId="LiveId" clId="{59EE2DA9-5C73-4B8F-8352-4C1212680041}" dt="2024-02-18T17:21:10.811" v="259" actId="1076"/>
          <ac:spMkLst>
            <pc:docMk/>
            <pc:sldMk cId="568377885" sldId="295"/>
            <ac:spMk id="10" creationId="{3927779E-EB51-2812-732F-34C634693269}"/>
          </ac:spMkLst>
        </pc:spChg>
        <pc:spChg chg="add mod">
          <ac:chgData name="Mia Savrljuga" userId="29d020ba494f34ac" providerId="LiveId" clId="{59EE2DA9-5C73-4B8F-8352-4C1212680041}" dt="2024-02-18T17:21:14.647" v="261" actId="1076"/>
          <ac:spMkLst>
            <pc:docMk/>
            <pc:sldMk cId="568377885" sldId="295"/>
            <ac:spMk id="11" creationId="{F375AAFA-F504-5561-83AF-F249362194FC}"/>
          </ac:spMkLst>
        </pc:spChg>
        <pc:spChg chg="add mod">
          <ac:chgData name="Mia Savrljuga" userId="29d020ba494f34ac" providerId="LiveId" clId="{59EE2DA9-5C73-4B8F-8352-4C1212680041}" dt="2024-02-18T17:21:18.180" v="263" actId="1076"/>
          <ac:spMkLst>
            <pc:docMk/>
            <pc:sldMk cId="568377885" sldId="295"/>
            <ac:spMk id="12" creationId="{C3EBDB0C-6E1A-6E43-0E26-128B800E5A80}"/>
          </ac:spMkLst>
        </pc:spChg>
        <pc:picChg chg="mod modCrop">
          <ac:chgData name="Mia Savrljuga" userId="29d020ba494f34ac" providerId="LiveId" clId="{59EE2DA9-5C73-4B8F-8352-4C1212680041}" dt="2024-02-18T17:20:24.453" v="244" actId="14100"/>
          <ac:picMkLst>
            <pc:docMk/>
            <pc:sldMk cId="568377885" sldId="295"/>
            <ac:picMk id="5" creationId="{1030BC33-4D83-5FA4-159A-3391C8689610}"/>
          </ac:picMkLst>
        </pc:picChg>
      </pc:sldChg>
      <pc:sldChg chg="del">
        <pc:chgData name="Mia Savrljuga" userId="29d020ba494f34ac" providerId="LiveId" clId="{59EE2DA9-5C73-4B8F-8352-4C1212680041}" dt="2024-02-18T16:50:29.557" v="51" actId="47"/>
        <pc:sldMkLst>
          <pc:docMk/>
          <pc:sldMk cId="1672728197" sldId="296"/>
        </pc:sldMkLst>
      </pc:sldChg>
      <pc:sldChg chg="addSp delSp modSp add mod modAnim">
        <pc:chgData name="Mia Savrljuga" userId="29d020ba494f34ac" providerId="LiveId" clId="{59EE2DA9-5C73-4B8F-8352-4C1212680041}" dt="2024-02-18T17:22:55.992" v="291" actId="1076"/>
        <pc:sldMkLst>
          <pc:docMk/>
          <pc:sldMk cId="1955626785" sldId="296"/>
        </pc:sldMkLst>
        <pc:spChg chg="mod ord">
          <ac:chgData name="Mia Savrljuga" userId="29d020ba494f34ac" providerId="LiveId" clId="{59EE2DA9-5C73-4B8F-8352-4C1212680041}" dt="2024-02-18T17:22:55.992" v="291" actId="1076"/>
          <ac:spMkLst>
            <pc:docMk/>
            <pc:sldMk cId="1955626785" sldId="296"/>
            <ac:spMk id="3" creationId="{3CE7BC74-955C-9430-96F8-ED247CAFF341}"/>
          </ac:spMkLst>
        </pc:spChg>
        <pc:spChg chg="add mod">
          <ac:chgData name="Mia Savrljuga" userId="29d020ba494f34ac" providerId="LiveId" clId="{59EE2DA9-5C73-4B8F-8352-4C1212680041}" dt="2024-02-18T17:22:53.369" v="290" actId="1076"/>
          <ac:spMkLst>
            <pc:docMk/>
            <pc:sldMk cId="1955626785" sldId="296"/>
            <ac:spMk id="8" creationId="{9F4A4835-E812-17F1-CB49-30C5611AF0A6}"/>
          </ac:spMkLst>
        </pc:spChg>
        <pc:spChg chg="add mod">
          <ac:chgData name="Mia Savrljuga" userId="29d020ba494f34ac" providerId="LiveId" clId="{59EE2DA9-5C73-4B8F-8352-4C1212680041}" dt="2024-02-18T17:22:49.357" v="288" actId="1076"/>
          <ac:spMkLst>
            <pc:docMk/>
            <pc:sldMk cId="1955626785" sldId="296"/>
            <ac:spMk id="9" creationId="{983A19C8-F593-CD1B-52DD-32BDE0B850B8}"/>
          </ac:spMkLst>
        </pc:spChg>
        <pc:spChg chg="add mod">
          <ac:chgData name="Mia Savrljuga" userId="29d020ba494f34ac" providerId="LiveId" clId="{59EE2DA9-5C73-4B8F-8352-4C1212680041}" dt="2024-02-18T17:22:44.028" v="285" actId="1076"/>
          <ac:spMkLst>
            <pc:docMk/>
            <pc:sldMk cId="1955626785" sldId="296"/>
            <ac:spMk id="10" creationId="{CC650B1A-0930-29F9-871B-A491E61CFE30}"/>
          </ac:spMkLst>
        </pc:spChg>
        <pc:spChg chg="add mod">
          <ac:chgData name="Mia Savrljuga" userId="29d020ba494f34ac" providerId="LiveId" clId="{59EE2DA9-5C73-4B8F-8352-4C1212680041}" dt="2024-02-18T17:22:46.447" v="286" actId="1076"/>
          <ac:spMkLst>
            <pc:docMk/>
            <pc:sldMk cId="1955626785" sldId="296"/>
            <ac:spMk id="11" creationId="{B8F46C45-E2AB-3987-1FF6-2FB30377ED04}"/>
          </ac:spMkLst>
        </pc:spChg>
        <pc:spChg chg="add mod">
          <ac:chgData name="Mia Savrljuga" userId="29d020ba494f34ac" providerId="LiveId" clId="{59EE2DA9-5C73-4B8F-8352-4C1212680041}" dt="2024-02-18T17:22:38.196" v="283" actId="1076"/>
          <ac:spMkLst>
            <pc:docMk/>
            <pc:sldMk cId="1955626785" sldId="296"/>
            <ac:spMk id="12" creationId="{80D93B53-297D-8390-8B46-0FC81738C348}"/>
          </ac:spMkLst>
        </pc:spChg>
        <pc:picChg chg="del">
          <ac:chgData name="Mia Savrljuga" userId="29d020ba494f34ac" providerId="LiveId" clId="{59EE2DA9-5C73-4B8F-8352-4C1212680041}" dt="2024-02-18T17:21:21.134" v="264" actId="478"/>
          <ac:picMkLst>
            <pc:docMk/>
            <pc:sldMk cId="1955626785" sldId="296"/>
            <ac:picMk id="5" creationId="{5A6489D8-C24D-F036-7DC8-338EF29BEA48}"/>
          </ac:picMkLst>
        </pc:picChg>
        <pc:picChg chg="add mod modCrop">
          <ac:chgData name="Mia Savrljuga" userId="29d020ba494f34ac" providerId="LiveId" clId="{59EE2DA9-5C73-4B8F-8352-4C1212680041}" dt="2024-02-18T17:22:16.658" v="272" actId="1076"/>
          <ac:picMkLst>
            <pc:docMk/>
            <pc:sldMk cId="1955626785" sldId="296"/>
            <ac:picMk id="7" creationId="{126FE6F6-55D2-72DF-254B-044BDE96E1B0}"/>
          </ac:picMkLst>
        </pc:picChg>
      </pc:sldChg>
      <pc:sldChg chg="del">
        <pc:chgData name="Mia Savrljuga" userId="29d020ba494f34ac" providerId="LiveId" clId="{59EE2DA9-5C73-4B8F-8352-4C1212680041}" dt="2024-02-18T16:50:28.480" v="49" actId="47"/>
        <pc:sldMkLst>
          <pc:docMk/>
          <pc:sldMk cId="458447343" sldId="297"/>
        </pc:sldMkLst>
      </pc:sldChg>
      <pc:sldChg chg="delSp modSp add mod delAnim">
        <pc:chgData name="Mia Savrljuga" userId="29d020ba494f34ac" providerId="LiveId" clId="{59EE2DA9-5C73-4B8F-8352-4C1212680041}" dt="2024-02-18T17:23:20.922" v="297" actId="1076"/>
        <pc:sldMkLst>
          <pc:docMk/>
          <pc:sldMk cId="3574801205" sldId="297"/>
        </pc:sldMkLst>
        <pc:spChg chg="del">
          <ac:chgData name="Mia Savrljuga" userId="29d020ba494f34ac" providerId="LiveId" clId="{59EE2DA9-5C73-4B8F-8352-4C1212680041}" dt="2024-02-18T17:23:07.184" v="293" actId="478"/>
          <ac:spMkLst>
            <pc:docMk/>
            <pc:sldMk cId="3574801205" sldId="297"/>
            <ac:spMk id="3" creationId="{869BF0F7-3442-62AC-6005-D0E9F5B7EF52}"/>
          </ac:spMkLst>
        </pc:spChg>
        <pc:picChg chg="mod modCrop">
          <ac:chgData name="Mia Savrljuga" userId="29d020ba494f34ac" providerId="LiveId" clId="{59EE2DA9-5C73-4B8F-8352-4C1212680041}" dt="2024-02-18T17:23:20.922" v="297" actId="1076"/>
          <ac:picMkLst>
            <pc:docMk/>
            <pc:sldMk cId="3574801205" sldId="297"/>
            <ac:picMk id="7" creationId="{E1AFED04-CECA-ADCE-7015-1C3A6E45D3C6}"/>
          </ac:picMkLst>
        </pc:picChg>
      </pc:sldChg>
      <pc:sldChg chg="del">
        <pc:chgData name="Mia Savrljuga" userId="29d020ba494f34ac" providerId="LiveId" clId="{59EE2DA9-5C73-4B8F-8352-4C1212680041}" dt="2024-02-18T16:50:29.003" v="50" actId="47"/>
        <pc:sldMkLst>
          <pc:docMk/>
          <pc:sldMk cId="1396766451" sldId="298"/>
        </pc:sldMkLst>
      </pc:sldChg>
      <pc:sldChg chg="del">
        <pc:chgData name="Mia Savrljuga" userId="29d020ba494f34ac" providerId="LiveId" clId="{59EE2DA9-5C73-4B8F-8352-4C1212680041}" dt="2024-02-18T16:50:30.120" v="52" actId="47"/>
        <pc:sldMkLst>
          <pc:docMk/>
          <pc:sldMk cId="226191688" sldId="299"/>
        </pc:sldMkLst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F7BE-73F9-645D-2C7E-340BDA5B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988A986-E299-29DE-A374-7FC226CA2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14A82C-968D-D4F6-69BC-4B18DBEAE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DD064A0-0B70-E155-FE36-986FAA3AA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1306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AA213-4071-5F61-D0E5-DAF464BB5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D6CD407-519E-14C6-A1A6-403684DE5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F3A172F-D7AE-AE91-27B6-C28721F2A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4A7F31-A72B-184C-5E86-5A4C4AB1A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2093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4F1E9-9C2B-144A-4215-EE9362B7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AEE5549-E868-5A4C-32D2-86F8A7CE8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C2822D0-8D24-FF39-4F54-1DE2047F3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84751D-4091-0198-D571-84D706F70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322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A6584-89CD-C0C1-D077-29BCF819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B5F39F0-3A6D-8552-3BCD-EBDCA2148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A551C60-66D0-8FD9-F599-D0C12E6C6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9AE62E0-4BE3-D2D6-1246-93B661A95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3497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E9228-AE80-C0A4-B54F-F3E4325B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D5AA751-EBC5-D247-956D-F70759C48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EA18D3C-25B7-F92A-4710-BB41B4756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02A1C4-8BBE-C6E1-84C7-EAC7AE537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0336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2A74E-ECAF-561A-79AE-0916FBE66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8B9469D-BA8A-57FE-10A6-28BD91D9A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AC9DC76-9618-DE21-0786-7D44AC3EA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07DCBCF-D99B-9844-A2BC-361E95EB9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0113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B56B0-80B3-469E-2BFF-6B160147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58F32D7-CA82-F191-4F46-C28DDF575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56A43FD-8A4F-1A2B-F627-42C88D661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942BC5-427A-5019-A630-36009B389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4835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71B5D-0BFE-8639-0C86-6BFF052B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E8E375A-F0D2-7863-AC10-C71A76B81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D3381E5-FD4F-97FD-C3F6-740B9DDA2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4BF1C6-E609-BB92-FDFC-06F5CA75B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1192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9C93-62FC-B3CC-C807-82D1A76C6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27931C9-9832-13B9-701F-F95C4A123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733C098-3240-FFFA-5AF2-FF98D5897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491F073-4E32-FFD8-425A-49C74B340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4300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r.izzi.digital/DOS/71319/80193.html#block-3443752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hr.izzi.digital/DOS/71319/80193.html#block-3443746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198568" cy="3960440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accent1"/>
                </a:solidFill>
              </a:rPr>
              <a:t>5.5 LET’S CHECK!</a:t>
            </a:r>
            <a:br>
              <a:rPr lang="hr-HR" sz="6000" dirty="0">
                <a:solidFill>
                  <a:schemeClr val="accent1"/>
                </a:solidFill>
              </a:rPr>
            </a:br>
            <a:r>
              <a:rPr lang="hr-HR" sz="6000" dirty="0">
                <a:solidFill>
                  <a:schemeClr val="accent1"/>
                </a:solidFill>
              </a:rPr>
              <a:t>REVISION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3312368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725557" y="4669765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8128BC5F-6CE5-12B2-85BA-37094FDBF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28654"/>
            <a:ext cx="2004814" cy="2004814"/>
          </a:xfrm>
          <a:prstGeom prst="rect">
            <a:avLst/>
          </a:prstGeom>
        </p:spPr>
      </p:pic>
      <p:pic>
        <p:nvPicPr>
          <p:cNvPr id="8" name="Slika 7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777F232F-6037-44B9-BF5F-306A65604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42" y="4442816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F14BB-923D-16D7-E613-377483CA1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F50A-57A6-742D-8845-DF97F936F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REVISION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A90002-EA7D-FB4F-E33C-7C4569833F1C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F386889-A7FD-CF92-4D36-03B07651C866}"/>
              </a:ext>
            </a:extLst>
          </p:cNvPr>
          <p:cNvSpPr/>
          <p:nvPr/>
        </p:nvSpPr>
        <p:spPr>
          <a:xfrm>
            <a:off x="0" y="4149080"/>
            <a:ext cx="53640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F11786A-8EFB-9431-B29B-512BB3684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53" b="32243"/>
          <a:stretch/>
        </p:blipFill>
        <p:spPr>
          <a:xfrm>
            <a:off x="6896" y="1792811"/>
            <a:ext cx="9130207" cy="327237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6B807B60-A3ED-0C85-232C-2586E0E88446}"/>
              </a:ext>
            </a:extLst>
          </p:cNvPr>
          <p:cNvSpPr/>
          <p:nvPr/>
        </p:nvSpPr>
        <p:spPr>
          <a:xfrm>
            <a:off x="467544" y="3625029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62C8E3B-DC2B-C843-9E2A-A590CCA29D96}"/>
              </a:ext>
            </a:extLst>
          </p:cNvPr>
          <p:cNvSpPr/>
          <p:nvPr/>
        </p:nvSpPr>
        <p:spPr>
          <a:xfrm>
            <a:off x="467544" y="4082229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D01E839-A1CC-6F10-04F9-48DF806807AD}"/>
              </a:ext>
            </a:extLst>
          </p:cNvPr>
          <p:cNvSpPr/>
          <p:nvPr/>
        </p:nvSpPr>
        <p:spPr>
          <a:xfrm>
            <a:off x="469369" y="4530935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2532209-517C-E3A6-3166-7CE5B13BEFC2}"/>
              </a:ext>
            </a:extLst>
          </p:cNvPr>
          <p:cNvSpPr/>
          <p:nvPr/>
        </p:nvSpPr>
        <p:spPr>
          <a:xfrm>
            <a:off x="2811251" y="3625029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5B90BBE-240E-8632-6AAA-7BDA3C282915}"/>
              </a:ext>
            </a:extLst>
          </p:cNvPr>
          <p:cNvSpPr/>
          <p:nvPr/>
        </p:nvSpPr>
        <p:spPr>
          <a:xfrm>
            <a:off x="2811251" y="4082229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23172-91F8-C5A0-9A55-28AA44ACF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3171-CA41-8623-5AFD-C2B50DD32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REVISION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DAC7B7-A868-3D29-08A1-F2782170E793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412C5B9-DDBA-F6C6-081D-03394F26F0D4}"/>
              </a:ext>
            </a:extLst>
          </p:cNvPr>
          <p:cNvSpPr/>
          <p:nvPr/>
        </p:nvSpPr>
        <p:spPr>
          <a:xfrm>
            <a:off x="0" y="4149080"/>
            <a:ext cx="53640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DB875E-2A36-032D-4914-EB281B770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25"/>
          <a:stretch/>
        </p:blipFill>
        <p:spPr>
          <a:xfrm>
            <a:off x="0" y="1196752"/>
            <a:ext cx="9144000" cy="363811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B564F88-38C6-499A-0F60-34DA5E5F7AD9}"/>
              </a:ext>
            </a:extLst>
          </p:cNvPr>
          <p:cNvSpPr/>
          <p:nvPr/>
        </p:nvSpPr>
        <p:spPr>
          <a:xfrm>
            <a:off x="539552" y="3292554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96ADAF62-B0B7-2F08-A5B4-7E207785F5C5}"/>
              </a:ext>
            </a:extLst>
          </p:cNvPr>
          <p:cNvSpPr/>
          <p:nvPr/>
        </p:nvSpPr>
        <p:spPr>
          <a:xfrm>
            <a:off x="561053" y="3796171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3D6635F-947A-C8C4-9ED0-8C9ECCFEAA24}"/>
              </a:ext>
            </a:extLst>
          </p:cNvPr>
          <p:cNvSpPr/>
          <p:nvPr/>
        </p:nvSpPr>
        <p:spPr>
          <a:xfrm>
            <a:off x="539552" y="4257906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8F4C519-71B8-3009-807D-67CD32CE3603}"/>
              </a:ext>
            </a:extLst>
          </p:cNvPr>
          <p:cNvSpPr/>
          <p:nvPr/>
        </p:nvSpPr>
        <p:spPr>
          <a:xfrm>
            <a:off x="2682128" y="3324530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F2EE6B0-B18E-9C70-80D0-CE267D72F3E6}"/>
              </a:ext>
            </a:extLst>
          </p:cNvPr>
          <p:cNvSpPr/>
          <p:nvPr/>
        </p:nvSpPr>
        <p:spPr>
          <a:xfrm>
            <a:off x="2707601" y="3809457"/>
            <a:ext cx="1800200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3183F-558D-E8A2-B6D3-D4911FBF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6E97-9281-D010-98C2-F91B98A83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999" y="541304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LET’S CHECK!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CAD375-E1C9-2DF5-5531-0C50D97A59B6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218529A-2539-2CC6-1F18-E95E7818F29C}"/>
              </a:ext>
            </a:extLst>
          </p:cNvPr>
          <p:cNvSpPr/>
          <p:nvPr/>
        </p:nvSpPr>
        <p:spPr>
          <a:xfrm>
            <a:off x="0" y="4149080"/>
            <a:ext cx="53640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C0B2D1-6434-12D9-BA0D-04C024F10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88"/>
          <a:stretch/>
        </p:blipFill>
        <p:spPr>
          <a:xfrm>
            <a:off x="1691680" y="621012"/>
            <a:ext cx="7439745" cy="62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084168" y="5157192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12 What number is the bus?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59832" y="5157192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11 What’s the time?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5157192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10 How many cars are there in the street?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84168" y="3429000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9 Where’s the white cat?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59832" y="3429000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8 What </a:t>
            </a:r>
            <a:r>
              <a:rPr lang="en-US" sz="2400" dirty="0" err="1"/>
              <a:t>colour</a:t>
            </a:r>
            <a:r>
              <a:rPr lang="en-US" sz="2400" dirty="0"/>
              <a:t> is the boy’s bike?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3429000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7 What’s the girl with the blonde hair eating?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1700808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4 How many animals are there in the picture?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59832" y="1700808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5 What has the woman at the bus stop got?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84168" y="1700808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6 Where are the girls going?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84168" y="0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3 What’s next to the bank?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59832" y="0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2 What’s opposite the cinema?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0"/>
            <a:ext cx="3059832" cy="1700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400" dirty="0"/>
              <a:t>1 Where’s the hotel?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1</a:t>
            </a:r>
            <a:endParaRPr lang="en-US" sz="7200" dirty="0"/>
          </a:p>
        </p:txBody>
      </p:sp>
      <p:sp>
        <p:nvSpPr>
          <p:cNvPr id="28" name="Rectangle 27"/>
          <p:cNvSpPr/>
          <p:nvPr/>
        </p:nvSpPr>
        <p:spPr>
          <a:xfrm>
            <a:off x="3059832" y="0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2</a:t>
            </a:r>
            <a:endParaRPr lang="en-US" sz="6600" dirty="0"/>
          </a:p>
        </p:txBody>
      </p:sp>
      <p:sp>
        <p:nvSpPr>
          <p:cNvPr id="29" name="Rectangle 28"/>
          <p:cNvSpPr/>
          <p:nvPr/>
        </p:nvSpPr>
        <p:spPr>
          <a:xfrm>
            <a:off x="6084168" y="0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3</a:t>
            </a:r>
            <a:endParaRPr lang="en-US" sz="6600" dirty="0"/>
          </a:p>
        </p:txBody>
      </p:sp>
      <p:sp>
        <p:nvSpPr>
          <p:cNvPr id="30" name="Rectangle 29"/>
          <p:cNvSpPr/>
          <p:nvPr/>
        </p:nvSpPr>
        <p:spPr>
          <a:xfrm>
            <a:off x="3059832" y="3429000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8</a:t>
            </a:r>
            <a:endParaRPr lang="en-US" sz="6600" dirty="0"/>
          </a:p>
        </p:txBody>
      </p:sp>
      <p:sp>
        <p:nvSpPr>
          <p:cNvPr id="31" name="Rectangle 30"/>
          <p:cNvSpPr/>
          <p:nvPr/>
        </p:nvSpPr>
        <p:spPr>
          <a:xfrm>
            <a:off x="0" y="3429000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7</a:t>
            </a:r>
            <a:endParaRPr lang="en-US" sz="6600" dirty="0"/>
          </a:p>
        </p:txBody>
      </p:sp>
      <p:sp>
        <p:nvSpPr>
          <p:cNvPr id="32" name="Rectangle 31"/>
          <p:cNvSpPr/>
          <p:nvPr/>
        </p:nvSpPr>
        <p:spPr>
          <a:xfrm>
            <a:off x="6084168" y="5157192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12</a:t>
            </a:r>
            <a:endParaRPr lang="en-US" sz="6600" dirty="0"/>
          </a:p>
        </p:txBody>
      </p:sp>
      <p:sp>
        <p:nvSpPr>
          <p:cNvPr id="33" name="Rectangle 32"/>
          <p:cNvSpPr/>
          <p:nvPr/>
        </p:nvSpPr>
        <p:spPr>
          <a:xfrm>
            <a:off x="3059832" y="5157192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11</a:t>
            </a:r>
            <a:endParaRPr lang="en-US" sz="6600" dirty="0"/>
          </a:p>
        </p:txBody>
      </p:sp>
      <p:sp>
        <p:nvSpPr>
          <p:cNvPr id="34" name="Rectangle 33"/>
          <p:cNvSpPr/>
          <p:nvPr/>
        </p:nvSpPr>
        <p:spPr>
          <a:xfrm>
            <a:off x="0" y="5157192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10</a:t>
            </a:r>
            <a:endParaRPr lang="en-US" sz="6600" dirty="0"/>
          </a:p>
        </p:txBody>
      </p:sp>
      <p:sp>
        <p:nvSpPr>
          <p:cNvPr id="35" name="Rectangle 34"/>
          <p:cNvSpPr/>
          <p:nvPr/>
        </p:nvSpPr>
        <p:spPr>
          <a:xfrm>
            <a:off x="0" y="1700808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4</a:t>
            </a:r>
            <a:endParaRPr lang="en-US" sz="6600" dirty="0"/>
          </a:p>
        </p:txBody>
      </p:sp>
      <p:sp>
        <p:nvSpPr>
          <p:cNvPr id="36" name="Rectangle 35"/>
          <p:cNvSpPr/>
          <p:nvPr/>
        </p:nvSpPr>
        <p:spPr>
          <a:xfrm>
            <a:off x="6084168" y="1700808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6</a:t>
            </a:r>
            <a:endParaRPr lang="en-US" sz="6600" dirty="0"/>
          </a:p>
        </p:txBody>
      </p:sp>
      <p:sp>
        <p:nvSpPr>
          <p:cNvPr id="37" name="Rectangle 36"/>
          <p:cNvSpPr/>
          <p:nvPr/>
        </p:nvSpPr>
        <p:spPr>
          <a:xfrm>
            <a:off x="6084168" y="3429000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9</a:t>
            </a:r>
            <a:endParaRPr lang="en-US" sz="6600" dirty="0"/>
          </a:p>
        </p:txBody>
      </p:sp>
      <p:sp>
        <p:nvSpPr>
          <p:cNvPr id="38" name="Rectangle 37"/>
          <p:cNvSpPr/>
          <p:nvPr/>
        </p:nvSpPr>
        <p:spPr>
          <a:xfrm>
            <a:off x="3059832" y="1700808"/>
            <a:ext cx="3059832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600" dirty="0"/>
              <a:t>5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29D6-1C38-8265-2BF8-FD04ADC6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7E6E-5969-6888-8A8A-6ADF593F9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LET’S CHECK!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6307B1E-E992-C0A4-BE1D-BF8A407D5E3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C7AFE6E-4D23-CBBC-F31D-F0A4C57C8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15"/>
          <a:stretch/>
        </p:blipFill>
        <p:spPr>
          <a:xfrm>
            <a:off x="-4259" y="1916832"/>
            <a:ext cx="9144000" cy="234485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BDF6C67-9C89-501A-B073-A93B26E6F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" y="1124743"/>
            <a:ext cx="9130005" cy="53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83B7E-84BA-D260-DEAD-8E7358D9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5446-434F-9FEA-8FC1-51F72EA00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57" y="563820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LET’S CHECK!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7A6EED-17FB-D89E-F814-0BAE06C187BF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3152CB-7323-F414-44A1-6B92F3504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0"/>
            <a:ext cx="4860032" cy="68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2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C527-CB0C-8B31-C059-DAEF4CA8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3B03-50BD-D65E-5109-F9549D96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849" y="133727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LET’S CHECK!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76AE8A-2B84-13E0-9304-24EB97C55F9D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FE9A9F-F7BF-445E-2F0C-C023FC76C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40"/>
          <a:stretch/>
        </p:blipFill>
        <p:spPr>
          <a:xfrm>
            <a:off x="0" y="1129745"/>
            <a:ext cx="9144000" cy="4707964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2B8F8F6-6230-16E0-76F9-FEBC1E1D0750}"/>
              </a:ext>
            </a:extLst>
          </p:cNvPr>
          <p:cNvSpPr/>
          <p:nvPr/>
        </p:nvSpPr>
        <p:spPr>
          <a:xfrm>
            <a:off x="6588224" y="2420888"/>
            <a:ext cx="2448272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64099F9-8E20-B308-9537-EEE9DE721071}"/>
              </a:ext>
            </a:extLst>
          </p:cNvPr>
          <p:cNvSpPr/>
          <p:nvPr/>
        </p:nvSpPr>
        <p:spPr>
          <a:xfrm>
            <a:off x="6588224" y="2859543"/>
            <a:ext cx="2448272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7DE57BA-DCCF-2782-E395-5CF63A147DF3}"/>
              </a:ext>
            </a:extLst>
          </p:cNvPr>
          <p:cNvSpPr/>
          <p:nvPr/>
        </p:nvSpPr>
        <p:spPr>
          <a:xfrm>
            <a:off x="6588224" y="3277982"/>
            <a:ext cx="2448272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6CEF090-A8C7-07F5-D4B6-6358596E9498}"/>
              </a:ext>
            </a:extLst>
          </p:cNvPr>
          <p:cNvSpPr/>
          <p:nvPr/>
        </p:nvSpPr>
        <p:spPr>
          <a:xfrm>
            <a:off x="6588224" y="4342717"/>
            <a:ext cx="2448272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F106DE75-F935-43A3-7BA3-EDF18B7FEAA5}"/>
              </a:ext>
            </a:extLst>
          </p:cNvPr>
          <p:cNvSpPr/>
          <p:nvPr/>
        </p:nvSpPr>
        <p:spPr>
          <a:xfrm>
            <a:off x="6588224" y="4795221"/>
            <a:ext cx="2448272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35E57942-87E7-9F5C-4447-A5AB48682049}"/>
              </a:ext>
            </a:extLst>
          </p:cNvPr>
          <p:cNvSpPr/>
          <p:nvPr/>
        </p:nvSpPr>
        <p:spPr>
          <a:xfrm>
            <a:off x="6588224" y="5157192"/>
            <a:ext cx="2448272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09ED-227D-6782-6936-FB33104CA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8823-DA4F-BD6D-49A7-51D93EEDC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57" y="563820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LET’S CHECK!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BD1095-2664-0EFF-61EC-F1DF0BF9FB20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BAC55A-E394-0AE1-0027-7E704040C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48"/>
          <a:stretch/>
        </p:blipFill>
        <p:spPr>
          <a:xfrm>
            <a:off x="1878098" y="563821"/>
            <a:ext cx="6623816" cy="629418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95922AE-BB19-669E-2529-17487A753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39" y="586334"/>
            <a:ext cx="6381769" cy="62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39875-5DDE-5222-6B4D-78479C443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9EF2-E3E3-269C-381C-B17191B4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REVISION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41DC25-31F5-4296-31B8-E7DB9A7711DB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5446A4AB-D3F9-60B8-18CD-DE8B2B0AC77E}"/>
              </a:ext>
            </a:extLst>
          </p:cNvPr>
          <p:cNvSpPr/>
          <p:nvPr/>
        </p:nvSpPr>
        <p:spPr>
          <a:xfrm>
            <a:off x="0" y="4149080"/>
            <a:ext cx="53640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0A26DE-38E7-762C-133E-D3C740A8D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79032"/>
            <a:ext cx="5760640" cy="630039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006316-4963-DA17-4DDF-54130A0F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62399"/>
            <a:ext cx="5688632" cy="633596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32B3A1B-692B-AE97-653C-53B5672CEA71}"/>
              </a:ext>
            </a:extLst>
          </p:cNvPr>
          <p:cNvSpPr txBox="1"/>
          <p:nvPr/>
        </p:nvSpPr>
        <p:spPr>
          <a:xfrm>
            <a:off x="107504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LISTENING</a:t>
            </a:r>
            <a:endParaRPr lang="en-GB" dirty="0"/>
          </a:p>
        </p:txBody>
      </p:sp>
      <p:pic>
        <p:nvPicPr>
          <p:cNvPr id="7" name="Grafika 6" descr="Sound Medium with solid fill">
            <a:hlinkClick r:id="rId5"/>
            <a:extLst>
              <a:ext uri="{FF2B5EF4-FFF2-40B4-BE49-F238E27FC236}">
                <a16:creationId xmlns:a16="http://schemas.microsoft.com/office/drawing/2014/main" id="{DBF5ABDB-8416-D1EF-942B-30DE4515C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372" y="1305962"/>
            <a:ext cx="914400" cy="914400"/>
          </a:xfrm>
          <a:prstGeom prst="rect">
            <a:avLst/>
          </a:prstGeom>
        </p:spPr>
      </p:pic>
      <p:pic>
        <p:nvPicPr>
          <p:cNvPr id="11" name="Grafika 10" descr="Sound Medium with solid fill">
            <a:hlinkClick r:id="rId8"/>
            <a:extLst>
              <a:ext uri="{FF2B5EF4-FFF2-40B4-BE49-F238E27FC236}">
                <a16:creationId xmlns:a16="http://schemas.microsoft.com/office/drawing/2014/main" id="{4594ABA2-1EEE-4F54-5280-BE2367A2C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512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36D84-50C2-C744-DB5C-5F5537FA6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C45D-872A-038D-82BE-F2867F6EA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REVISION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0771EE-FB6B-D8AB-99FB-1E500B212550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D04B231-6444-01B4-9228-277F4A2267E5}"/>
              </a:ext>
            </a:extLst>
          </p:cNvPr>
          <p:cNvSpPr/>
          <p:nvPr/>
        </p:nvSpPr>
        <p:spPr>
          <a:xfrm>
            <a:off x="0" y="4149080"/>
            <a:ext cx="53640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E6AB4CE-0D11-69F4-3428-BD0EB035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683"/>
          <a:stretch/>
        </p:blipFill>
        <p:spPr>
          <a:xfrm>
            <a:off x="4665" y="908720"/>
            <a:ext cx="9139335" cy="43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3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</TotalTime>
  <Words>330</Words>
  <Application>Microsoft Office PowerPoint</Application>
  <PresentationFormat>Prikaz na zaslonu (4:3)</PresentationFormat>
  <Paragraphs>77</Paragraphs>
  <Slides>11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5.5 LET’S CHECK! REVISION</vt:lpstr>
      <vt:lpstr>LET’S CHECK!</vt:lpstr>
      <vt:lpstr>PowerPoint prezentacija</vt:lpstr>
      <vt:lpstr>LET’S CHECK!</vt:lpstr>
      <vt:lpstr>LET’S CHECK!</vt:lpstr>
      <vt:lpstr>LET’S CHECK!</vt:lpstr>
      <vt:lpstr>LET’S CHECK!</vt:lpstr>
      <vt:lpstr>REVISION</vt:lpstr>
      <vt:lpstr>REVISION</vt:lpstr>
      <vt:lpstr>REVISION</vt:lpstr>
      <vt:lpstr>REVISION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2024-02-24T12:15:53Z</dcterms:modified>
</cp:coreProperties>
</file>