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91" r:id="rId3"/>
    <p:sldId id="29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DC4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086C23-F671-4312-AB99-CB82882A64A9}" v="83" dt="2024-02-17T18:54:00.619"/>
    <p1510:client id="{59EE2DA9-5C73-4B8F-8352-4C1212680041}" v="70" dt="2024-02-18T17:22:35.271"/>
    <p1510:client id="{9B7C12A7-9BB6-42E0-818E-431BEE5C4865}" v="35" dt="2024-02-18T17:37:48.758"/>
    <p1510:client id="{CA3243C1-AAFD-4064-B62D-9920209A9679}" v="74" dt="2024-02-17T19:22:10.120"/>
    <p1510:client id="{E431F90B-56FF-42A6-B60C-157880AF3AED}" v="70" dt="2024-02-18T13:24:34.959"/>
    <p1510:client id="{E5411981-F3EA-4583-AABA-A1C4DD728168}" v="1" dt="2024-02-18T17:39:10.881"/>
  </p1510:revLst>
</p1510:revInfo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3684"/>
  </p:normalViewPr>
  <p:slideViewPr>
    <p:cSldViewPr>
      <p:cViewPr varScale="1">
        <p:scale>
          <a:sx n="77" d="100"/>
          <a:sy n="77" d="100"/>
        </p:scale>
        <p:origin x="103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a Savrljuga" userId="29d020ba494f34ac" providerId="LiveId" clId="{CA3243C1-AAFD-4064-B62D-9920209A9679}"/>
    <pc:docChg chg="custSel addSld delSld modSld sldOrd">
      <pc:chgData name="Mia Savrljuga" userId="29d020ba494f34ac" providerId="LiveId" clId="{CA3243C1-AAFD-4064-B62D-9920209A9679}" dt="2024-02-17T19:22:10.120" v="286"/>
      <pc:docMkLst>
        <pc:docMk/>
      </pc:docMkLst>
      <pc:sldChg chg="modSp mod">
        <pc:chgData name="Mia Savrljuga" userId="29d020ba494f34ac" providerId="LiveId" clId="{CA3243C1-AAFD-4064-B62D-9920209A9679}" dt="2024-02-17T18:55:44.960" v="14" actId="20577"/>
        <pc:sldMkLst>
          <pc:docMk/>
          <pc:sldMk cId="0" sldId="256"/>
        </pc:sldMkLst>
        <pc:spChg chg="mod">
          <ac:chgData name="Mia Savrljuga" userId="29d020ba494f34ac" providerId="LiveId" clId="{CA3243C1-AAFD-4064-B62D-9920209A9679}" dt="2024-02-17T18:55:44.960" v="14" actId="20577"/>
          <ac:spMkLst>
            <pc:docMk/>
            <pc:sldMk cId="0" sldId="256"/>
            <ac:spMk id="2" creationId="{00000000-0000-0000-0000-000000000000}"/>
          </ac:spMkLst>
        </pc:spChg>
      </pc:sldChg>
      <pc:sldChg chg="addSp modSp add mod">
        <pc:chgData name="Mia Savrljuga" userId="29d020ba494f34ac" providerId="LiveId" clId="{CA3243C1-AAFD-4064-B62D-9920209A9679}" dt="2024-02-17T19:16:49.934" v="236" actId="1076"/>
        <pc:sldMkLst>
          <pc:docMk/>
          <pc:sldMk cId="0" sldId="257"/>
        </pc:sldMkLst>
        <pc:spChg chg="add mod">
          <ac:chgData name="Mia Savrljuga" userId="29d020ba494f34ac" providerId="LiveId" clId="{CA3243C1-AAFD-4064-B62D-9920209A9679}" dt="2024-02-17T19:16:46.242" v="235"/>
          <ac:spMkLst>
            <pc:docMk/>
            <pc:sldMk cId="0" sldId="257"/>
            <ac:spMk id="2" creationId="{DF8752B8-297D-1EE3-6238-71941628F4A9}"/>
          </ac:spMkLst>
        </pc:spChg>
        <pc:spChg chg="add mod">
          <ac:chgData name="Mia Savrljuga" userId="29d020ba494f34ac" providerId="LiveId" clId="{CA3243C1-AAFD-4064-B62D-9920209A9679}" dt="2024-02-17T19:16:46.242" v="235"/>
          <ac:spMkLst>
            <pc:docMk/>
            <pc:sldMk cId="0" sldId="257"/>
            <ac:spMk id="3" creationId="{B7210892-08DC-3279-1517-234D9DA6DF1B}"/>
          </ac:spMkLst>
        </pc:spChg>
        <pc:spChg chg="mod">
          <ac:chgData name="Mia Savrljuga" userId="29d020ba494f34ac" providerId="LiveId" clId="{CA3243C1-AAFD-4064-B62D-9920209A9679}" dt="2024-02-17T19:16:49.934" v="236" actId="1076"/>
          <ac:spMkLst>
            <pc:docMk/>
            <pc:sldMk cId="0" sldId="257"/>
            <ac:spMk id="5" creationId="{00000000-0000-0000-0000-000000000000}"/>
          </ac:spMkLst>
        </pc:spChg>
      </pc:sldChg>
      <pc:sldChg chg="addSp modSp add mod">
        <pc:chgData name="Mia Savrljuga" userId="29d020ba494f34ac" providerId="LiveId" clId="{CA3243C1-AAFD-4064-B62D-9920209A9679}" dt="2024-02-17T19:16:57.644" v="238" actId="1076"/>
        <pc:sldMkLst>
          <pc:docMk/>
          <pc:sldMk cId="0" sldId="259"/>
        </pc:sldMkLst>
        <pc:spChg chg="add mod">
          <ac:chgData name="Mia Savrljuga" userId="29d020ba494f34ac" providerId="LiveId" clId="{CA3243C1-AAFD-4064-B62D-9920209A9679}" dt="2024-02-17T19:16:53.097" v="237"/>
          <ac:spMkLst>
            <pc:docMk/>
            <pc:sldMk cId="0" sldId="259"/>
            <ac:spMk id="2" creationId="{21C5B862-7E4E-9456-54A6-89BCD963A36D}"/>
          </ac:spMkLst>
        </pc:spChg>
        <pc:spChg chg="add mod">
          <ac:chgData name="Mia Savrljuga" userId="29d020ba494f34ac" providerId="LiveId" clId="{CA3243C1-AAFD-4064-B62D-9920209A9679}" dt="2024-02-17T19:16:53.097" v="237"/>
          <ac:spMkLst>
            <pc:docMk/>
            <pc:sldMk cId="0" sldId="259"/>
            <ac:spMk id="3" creationId="{01204BCD-0911-C683-FE3C-4B9C14126FEA}"/>
          </ac:spMkLst>
        </pc:spChg>
        <pc:spChg chg="mod">
          <ac:chgData name="Mia Savrljuga" userId="29d020ba494f34ac" providerId="LiveId" clId="{CA3243C1-AAFD-4064-B62D-9920209A9679}" dt="2024-02-17T19:16:57.644" v="238" actId="1076"/>
          <ac:spMkLst>
            <pc:docMk/>
            <pc:sldMk cId="0" sldId="259"/>
            <ac:spMk id="5" creationId="{00000000-0000-0000-0000-000000000000}"/>
          </ac:spMkLst>
        </pc:spChg>
      </pc:sldChg>
      <pc:sldChg chg="addSp modSp add">
        <pc:chgData name="Mia Savrljuga" userId="29d020ba494f34ac" providerId="LiveId" clId="{CA3243C1-AAFD-4064-B62D-9920209A9679}" dt="2024-02-17T19:16:59.206" v="239"/>
        <pc:sldMkLst>
          <pc:docMk/>
          <pc:sldMk cId="0" sldId="260"/>
        </pc:sldMkLst>
        <pc:spChg chg="add mod">
          <ac:chgData name="Mia Savrljuga" userId="29d020ba494f34ac" providerId="LiveId" clId="{CA3243C1-AAFD-4064-B62D-9920209A9679}" dt="2024-02-17T19:16:59.206" v="239"/>
          <ac:spMkLst>
            <pc:docMk/>
            <pc:sldMk cId="0" sldId="260"/>
            <ac:spMk id="3" creationId="{72A2E6BC-E0D6-7559-EC27-BB78D2E8B59B}"/>
          </ac:spMkLst>
        </pc:spChg>
        <pc:spChg chg="add mod">
          <ac:chgData name="Mia Savrljuga" userId="29d020ba494f34ac" providerId="LiveId" clId="{CA3243C1-AAFD-4064-B62D-9920209A9679}" dt="2024-02-17T19:16:59.206" v="239"/>
          <ac:spMkLst>
            <pc:docMk/>
            <pc:sldMk cId="0" sldId="260"/>
            <ac:spMk id="8" creationId="{B1EEFD13-572E-BE35-8532-31049078CE27}"/>
          </ac:spMkLst>
        </pc:spChg>
      </pc:sldChg>
      <pc:sldChg chg="addSp modSp add">
        <pc:chgData name="Mia Savrljuga" userId="29d020ba494f34ac" providerId="LiveId" clId="{CA3243C1-AAFD-4064-B62D-9920209A9679}" dt="2024-02-17T19:17:02.711" v="240"/>
        <pc:sldMkLst>
          <pc:docMk/>
          <pc:sldMk cId="0" sldId="261"/>
        </pc:sldMkLst>
        <pc:spChg chg="add mod">
          <ac:chgData name="Mia Savrljuga" userId="29d020ba494f34ac" providerId="LiveId" clId="{CA3243C1-AAFD-4064-B62D-9920209A9679}" dt="2024-02-17T19:17:02.711" v="240"/>
          <ac:spMkLst>
            <pc:docMk/>
            <pc:sldMk cId="0" sldId="261"/>
            <ac:spMk id="3" creationId="{7AFC3E40-A3CF-DE8A-F683-6E37622A31B0}"/>
          </ac:spMkLst>
        </pc:spChg>
        <pc:spChg chg="add mod">
          <ac:chgData name="Mia Savrljuga" userId="29d020ba494f34ac" providerId="LiveId" clId="{CA3243C1-AAFD-4064-B62D-9920209A9679}" dt="2024-02-17T19:17:02.711" v="240"/>
          <ac:spMkLst>
            <pc:docMk/>
            <pc:sldMk cId="0" sldId="261"/>
            <ac:spMk id="10" creationId="{43FE7514-A2F2-FD3C-2A50-AA96E211CA4D}"/>
          </ac:spMkLst>
        </pc:spChg>
      </pc:sldChg>
      <pc:sldChg chg="addSp delSp modSp add mod">
        <pc:chgData name="Mia Savrljuga" userId="29d020ba494f34ac" providerId="LiveId" clId="{CA3243C1-AAFD-4064-B62D-9920209A9679}" dt="2024-02-17T19:17:44.847" v="245" actId="21"/>
        <pc:sldMkLst>
          <pc:docMk/>
          <pc:sldMk cId="0" sldId="263"/>
        </pc:sldMkLst>
        <pc:spChg chg="add mod">
          <ac:chgData name="Mia Savrljuga" userId="29d020ba494f34ac" providerId="LiveId" clId="{CA3243C1-AAFD-4064-B62D-9920209A9679}" dt="2024-02-17T19:17:05.179" v="241"/>
          <ac:spMkLst>
            <pc:docMk/>
            <pc:sldMk cId="0" sldId="263"/>
            <ac:spMk id="3" creationId="{1B9E2420-6E21-CE43-DF91-48A6DC146AC3}"/>
          </ac:spMkLst>
        </pc:spChg>
        <pc:spChg chg="add mod">
          <ac:chgData name="Mia Savrljuga" userId="29d020ba494f34ac" providerId="LiveId" clId="{CA3243C1-AAFD-4064-B62D-9920209A9679}" dt="2024-02-17T19:17:05.179" v="241"/>
          <ac:spMkLst>
            <pc:docMk/>
            <pc:sldMk cId="0" sldId="263"/>
            <ac:spMk id="10" creationId="{F8DEC988-BA5B-2DB7-D256-D25C443C184F}"/>
          </ac:spMkLst>
        </pc:spChg>
        <pc:picChg chg="add del">
          <ac:chgData name="Mia Savrljuga" userId="29d020ba494f34ac" providerId="LiveId" clId="{CA3243C1-AAFD-4064-B62D-9920209A9679}" dt="2024-02-17T19:17:44.847" v="245" actId="21"/>
          <ac:picMkLst>
            <pc:docMk/>
            <pc:sldMk cId="0" sldId="263"/>
            <ac:picMk id="12" creationId="{2FF5EB96-741C-5006-DF7B-24CE6F0BE641}"/>
          </ac:picMkLst>
        </pc:picChg>
      </pc:sldChg>
      <pc:sldChg chg="addSp modSp add">
        <pc:chgData name="Mia Savrljuga" userId="29d020ba494f34ac" providerId="LiveId" clId="{CA3243C1-AAFD-4064-B62D-9920209A9679}" dt="2024-02-17T19:21:42.502" v="280"/>
        <pc:sldMkLst>
          <pc:docMk/>
          <pc:sldMk cId="1408092665" sldId="264"/>
        </pc:sldMkLst>
        <pc:spChg chg="add mod">
          <ac:chgData name="Mia Savrljuga" userId="29d020ba494f34ac" providerId="LiveId" clId="{CA3243C1-AAFD-4064-B62D-9920209A9679}" dt="2024-02-17T19:21:42.502" v="280"/>
          <ac:spMkLst>
            <pc:docMk/>
            <pc:sldMk cId="1408092665" sldId="264"/>
            <ac:spMk id="2" creationId="{3F12A8DC-CCC6-EB95-7AD4-7439A372F7B3}"/>
          </ac:spMkLst>
        </pc:spChg>
        <pc:spChg chg="add mod">
          <ac:chgData name="Mia Savrljuga" userId="29d020ba494f34ac" providerId="LiveId" clId="{CA3243C1-AAFD-4064-B62D-9920209A9679}" dt="2024-02-17T19:21:42.502" v="280"/>
          <ac:spMkLst>
            <pc:docMk/>
            <pc:sldMk cId="1408092665" sldId="264"/>
            <ac:spMk id="3" creationId="{66A73680-7E99-21BD-C477-8B088DEE225A}"/>
          </ac:spMkLst>
        </pc:spChg>
      </pc:sldChg>
      <pc:sldChg chg="addSp modSp add">
        <pc:chgData name="Mia Savrljuga" userId="29d020ba494f34ac" providerId="LiveId" clId="{CA3243C1-AAFD-4064-B62D-9920209A9679}" dt="2024-02-17T19:21:44.509" v="281"/>
        <pc:sldMkLst>
          <pc:docMk/>
          <pc:sldMk cId="0" sldId="265"/>
        </pc:sldMkLst>
        <pc:spChg chg="add mod">
          <ac:chgData name="Mia Savrljuga" userId="29d020ba494f34ac" providerId="LiveId" clId="{CA3243C1-AAFD-4064-B62D-9920209A9679}" dt="2024-02-17T19:21:44.509" v="281"/>
          <ac:spMkLst>
            <pc:docMk/>
            <pc:sldMk cId="0" sldId="265"/>
            <ac:spMk id="2" creationId="{57E47109-9778-743B-3D5D-95E157025402}"/>
          </ac:spMkLst>
        </pc:spChg>
        <pc:spChg chg="add mod">
          <ac:chgData name="Mia Savrljuga" userId="29d020ba494f34ac" providerId="LiveId" clId="{CA3243C1-AAFD-4064-B62D-9920209A9679}" dt="2024-02-17T19:21:44.509" v="281"/>
          <ac:spMkLst>
            <pc:docMk/>
            <pc:sldMk cId="0" sldId="265"/>
            <ac:spMk id="3" creationId="{71CE9FA1-BDEC-80DF-0549-5FF057679DEB}"/>
          </ac:spMkLst>
        </pc:spChg>
      </pc:sldChg>
      <pc:sldChg chg="addSp modSp add">
        <pc:chgData name="Mia Savrljuga" userId="29d020ba494f34ac" providerId="LiveId" clId="{CA3243C1-AAFD-4064-B62D-9920209A9679}" dt="2024-02-17T19:21:54.103" v="284"/>
        <pc:sldMkLst>
          <pc:docMk/>
          <pc:sldMk cId="0" sldId="266"/>
        </pc:sldMkLst>
        <pc:spChg chg="add mod">
          <ac:chgData name="Mia Savrljuga" userId="29d020ba494f34ac" providerId="LiveId" clId="{CA3243C1-AAFD-4064-B62D-9920209A9679}" dt="2024-02-17T19:21:54.103" v="284"/>
          <ac:spMkLst>
            <pc:docMk/>
            <pc:sldMk cId="0" sldId="266"/>
            <ac:spMk id="2" creationId="{4FF5755F-8030-89C7-8372-5FA71BF36654}"/>
          </ac:spMkLst>
        </pc:spChg>
        <pc:spChg chg="add mod">
          <ac:chgData name="Mia Savrljuga" userId="29d020ba494f34ac" providerId="LiveId" clId="{CA3243C1-AAFD-4064-B62D-9920209A9679}" dt="2024-02-17T19:21:50.564" v="283"/>
          <ac:spMkLst>
            <pc:docMk/>
            <pc:sldMk cId="0" sldId="266"/>
            <ac:spMk id="3" creationId="{F87B6932-9D02-EA01-9BAC-B691ABAF2FF2}"/>
          </ac:spMkLst>
        </pc:spChg>
      </pc:sldChg>
      <pc:sldChg chg="addSp modSp add">
        <pc:chgData name="Mia Savrljuga" userId="29d020ba494f34ac" providerId="LiveId" clId="{CA3243C1-AAFD-4064-B62D-9920209A9679}" dt="2024-02-17T19:22:10.120" v="286"/>
        <pc:sldMkLst>
          <pc:docMk/>
          <pc:sldMk cId="0" sldId="267"/>
        </pc:sldMkLst>
        <pc:spChg chg="add mod">
          <ac:chgData name="Mia Savrljuga" userId="29d020ba494f34ac" providerId="LiveId" clId="{CA3243C1-AAFD-4064-B62D-9920209A9679}" dt="2024-02-17T19:22:10.120" v="286"/>
          <ac:spMkLst>
            <pc:docMk/>
            <pc:sldMk cId="0" sldId="267"/>
            <ac:spMk id="2" creationId="{4B5EDD72-B541-152E-0598-5ADF79A9E1BA}"/>
          </ac:spMkLst>
        </pc:spChg>
        <pc:spChg chg="add mod">
          <ac:chgData name="Mia Savrljuga" userId="29d020ba494f34ac" providerId="LiveId" clId="{CA3243C1-AAFD-4064-B62D-9920209A9679}" dt="2024-02-17T19:22:10.120" v="286"/>
          <ac:spMkLst>
            <pc:docMk/>
            <pc:sldMk cId="0" sldId="267"/>
            <ac:spMk id="4" creationId="{6E4586CA-08D0-2EFA-075E-94B04D0E4FFC}"/>
          </ac:spMkLst>
        </pc:spChg>
      </pc:sldChg>
      <pc:sldChg chg="addSp modSp add mod">
        <pc:chgData name="Mia Savrljuga" userId="29d020ba494f34ac" providerId="LiveId" clId="{CA3243C1-AAFD-4064-B62D-9920209A9679}" dt="2024-02-17T19:22:05.980" v="285" actId="1076"/>
        <pc:sldMkLst>
          <pc:docMk/>
          <pc:sldMk cId="0" sldId="268"/>
        </pc:sldMkLst>
        <pc:spChg chg="add mod">
          <ac:chgData name="Mia Savrljuga" userId="29d020ba494f34ac" providerId="LiveId" clId="{CA3243C1-AAFD-4064-B62D-9920209A9679}" dt="2024-02-17T19:21:48.020" v="282"/>
          <ac:spMkLst>
            <pc:docMk/>
            <pc:sldMk cId="0" sldId="268"/>
            <ac:spMk id="2" creationId="{D33848B3-F8D8-4559-A059-0A3577402E3C}"/>
          </ac:spMkLst>
        </pc:spChg>
        <pc:spChg chg="add mod">
          <ac:chgData name="Mia Savrljuga" userId="29d020ba494f34ac" providerId="LiveId" clId="{CA3243C1-AAFD-4064-B62D-9920209A9679}" dt="2024-02-17T19:21:48.020" v="282"/>
          <ac:spMkLst>
            <pc:docMk/>
            <pc:sldMk cId="0" sldId="268"/>
            <ac:spMk id="3" creationId="{C5EE0DD7-47BD-B1F2-17B6-7D116F0C1D28}"/>
          </ac:spMkLst>
        </pc:spChg>
        <pc:graphicFrameChg chg="mod">
          <ac:chgData name="Mia Savrljuga" userId="29d020ba494f34ac" providerId="LiveId" clId="{CA3243C1-AAFD-4064-B62D-9920209A9679}" dt="2024-02-17T19:22:05.980" v="285" actId="1076"/>
          <ac:graphicFrameMkLst>
            <pc:docMk/>
            <pc:sldMk cId="0" sldId="268"/>
            <ac:graphicFrameMk id="7" creationId="{00000000-0000-0000-0000-000000000000}"/>
          </ac:graphicFrameMkLst>
        </pc:graphicFrameChg>
      </pc:sldChg>
      <pc:sldChg chg="del">
        <pc:chgData name="Mia Savrljuga" userId="29d020ba494f34ac" providerId="LiveId" clId="{CA3243C1-AAFD-4064-B62D-9920209A9679}" dt="2024-02-17T18:55:47.810" v="15" actId="47"/>
        <pc:sldMkLst>
          <pc:docMk/>
          <pc:sldMk cId="2548732636" sldId="277"/>
        </pc:sldMkLst>
      </pc:sldChg>
      <pc:sldChg chg="addSp delSp modSp mod modAnim">
        <pc:chgData name="Mia Savrljuga" userId="29d020ba494f34ac" providerId="LiveId" clId="{CA3243C1-AAFD-4064-B62D-9920209A9679}" dt="2024-02-17T18:57:34.074" v="55"/>
        <pc:sldMkLst>
          <pc:docMk/>
          <pc:sldMk cId="2615169790" sldId="278"/>
        </pc:sldMkLst>
        <pc:spChg chg="mod">
          <ac:chgData name="Mia Savrljuga" userId="29d020ba494f34ac" providerId="LiveId" clId="{CA3243C1-AAFD-4064-B62D-9920209A9679}" dt="2024-02-17T18:56:01.034" v="34" actId="20577"/>
          <ac:spMkLst>
            <pc:docMk/>
            <pc:sldMk cId="2615169790" sldId="278"/>
            <ac:spMk id="2" creationId="{A84417C7-566D-AEA4-CD3D-5AE98A9E084F}"/>
          </ac:spMkLst>
        </pc:spChg>
        <pc:spChg chg="add mod">
          <ac:chgData name="Mia Savrljuga" userId="29d020ba494f34ac" providerId="LiveId" clId="{CA3243C1-AAFD-4064-B62D-9920209A9679}" dt="2024-02-17T18:57:34.074" v="55"/>
          <ac:spMkLst>
            <pc:docMk/>
            <pc:sldMk cId="2615169790" sldId="278"/>
            <ac:spMk id="7" creationId="{28CD1886-3D10-4A51-045E-81E028AA3CA7}"/>
          </ac:spMkLst>
        </pc:spChg>
        <pc:spChg chg="add mod">
          <ac:chgData name="Mia Savrljuga" userId="29d020ba494f34ac" providerId="LiveId" clId="{CA3243C1-AAFD-4064-B62D-9920209A9679}" dt="2024-02-17T18:57:34.074" v="55"/>
          <ac:spMkLst>
            <pc:docMk/>
            <pc:sldMk cId="2615169790" sldId="278"/>
            <ac:spMk id="8" creationId="{1FF5DEE5-B4D0-1A0A-08A1-A2C411619C25}"/>
          </ac:spMkLst>
        </pc:spChg>
        <pc:spChg chg="add mod">
          <ac:chgData name="Mia Savrljuga" userId="29d020ba494f34ac" providerId="LiveId" clId="{CA3243C1-AAFD-4064-B62D-9920209A9679}" dt="2024-02-17T18:57:34.074" v="55"/>
          <ac:spMkLst>
            <pc:docMk/>
            <pc:sldMk cId="2615169790" sldId="278"/>
            <ac:spMk id="9" creationId="{91392014-06AE-F13F-4511-C06098EF916C}"/>
          </ac:spMkLst>
        </pc:spChg>
        <pc:spChg chg="add mod">
          <ac:chgData name="Mia Savrljuga" userId="29d020ba494f34ac" providerId="LiveId" clId="{CA3243C1-AAFD-4064-B62D-9920209A9679}" dt="2024-02-17T18:57:34.074" v="55"/>
          <ac:spMkLst>
            <pc:docMk/>
            <pc:sldMk cId="2615169790" sldId="278"/>
            <ac:spMk id="10" creationId="{24FC6459-1865-EE6A-3F24-281A17C057D8}"/>
          </ac:spMkLst>
        </pc:spChg>
        <pc:spChg chg="add mod">
          <ac:chgData name="Mia Savrljuga" userId="29d020ba494f34ac" providerId="LiveId" clId="{CA3243C1-AAFD-4064-B62D-9920209A9679}" dt="2024-02-17T18:57:34.074" v="55"/>
          <ac:spMkLst>
            <pc:docMk/>
            <pc:sldMk cId="2615169790" sldId="278"/>
            <ac:spMk id="11" creationId="{87E823D5-A557-5FB3-C81D-2017FBF9B060}"/>
          </ac:spMkLst>
        </pc:spChg>
        <pc:spChg chg="add mod">
          <ac:chgData name="Mia Savrljuga" userId="29d020ba494f34ac" providerId="LiveId" clId="{CA3243C1-AAFD-4064-B62D-9920209A9679}" dt="2024-02-17T18:57:34.074" v="55"/>
          <ac:spMkLst>
            <pc:docMk/>
            <pc:sldMk cId="2615169790" sldId="278"/>
            <ac:spMk id="12" creationId="{943AC112-6DC9-E37B-24B0-FC95E8158189}"/>
          </ac:spMkLst>
        </pc:spChg>
        <pc:picChg chg="add mod modCrop">
          <ac:chgData name="Mia Savrljuga" userId="29d020ba494f34ac" providerId="LiveId" clId="{CA3243C1-AAFD-4064-B62D-9920209A9679}" dt="2024-02-17T18:57:11.286" v="54" actId="14100"/>
          <ac:picMkLst>
            <pc:docMk/>
            <pc:sldMk cId="2615169790" sldId="278"/>
            <ac:picMk id="4" creationId="{ACF49A9C-9255-6CE9-3189-0DB9B73EB54B}"/>
          </ac:picMkLst>
        </pc:picChg>
        <pc:picChg chg="del">
          <ac:chgData name="Mia Savrljuga" userId="29d020ba494f34ac" providerId="LiveId" clId="{CA3243C1-AAFD-4064-B62D-9920209A9679}" dt="2024-02-17T18:55:54.372" v="18" actId="478"/>
          <ac:picMkLst>
            <pc:docMk/>
            <pc:sldMk cId="2615169790" sldId="278"/>
            <ac:picMk id="5" creationId="{18ABF931-6D71-B713-CABE-EB410E6B5DEF}"/>
          </ac:picMkLst>
        </pc:picChg>
        <pc:picChg chg="del">
          <ac:chgData name="Mia Savrljuga" userId="29d020ba494f34ac" providerId="LiveId" clId="{CA3243C1-AAFD-4064-B62D-9920209A9679}" dt="2024-02-17T18:55:50.821" v="16" actId="478"/>
          <ac:picMkLst>
            <pc:docMk/>
            <pc:sldMk cId="2615169790" sldId="278"/>
            <ac:picMk id="25" creationId="{57FCDE8D-590E-78C8-DBDF-261697551BB1}"/>
          </ac:picMkLst>
        </pc:picChg>
        <pc:picChg chg="del">
          <ac:chgData name="Mia Savrljuga" userId="29d020ba494f34ac" providerId="LiveId" clId="{CA3243C1-AAFD-4064-B62D-9920209A9679}" dt="2024-02-17T18:55:52.773" v="17" actId="478"/>
          <ac:picMkLst>
            <pc:docMk/>
            <pc:sldMk cId="2615169790" sldId="278"/>
            <ac:picMk id="27" creationId="{440C3813-881F-BF01-FD78-99B4AA3F5474}"/>
          </ac:picMkLst>
        </pc:picChg>
      </pc:sldChg>
      <pc:sldChg chg="del">
        <pc:chgData name="Mia Savrljuga" userId="29d020ba494f34ac" providerId="LiveId" clId="{CA3243C1-AAFD-4064-B62D-9920209A9679}" dt="2024-02-17T18:56:04.102" v="35" actId="47"/>
        <pc:sldMkLst>
          <pc:docMk/>
          <pc:sldMk cId="334560455" sldId="279"/>
        </pc:sldMkLst>
      </pc:sldChg>
      <pc:sldChg chg="addSp modSp add mod ord modAnim">
        <pc:chgData name="Mia Savrljuga" userId="29d020ba494f34ac" providerId="LiveId" clId="{CA3243C1-AAFD-4064-B62D-9920209A9679}" dt="2024-02-17T19:05:58.092" v="133" actId="1076"/>
        <pc:sldMkLst>
          <pc:docMk/>
          <pc:sldMk cId="2309869457" sldId="279"/>
        </pc:sldMkLst>
        <pc:spChg chg="add mod">
          <ac:chgData name="Mia Savrljuga" userId="29d020ba494f34ac" providerId="LiveId" clId="{CA3243C1-AAFD-4064-B62D-9920209A9679}" dt="2024-02-17T19:05:17.369" v="117" actId="207"/>
          <ac:spMkLst>
            <pc:docMk/>
            <pc:sldMk cId="2309869457" sldId="279"/>
            <ac:spMk id="5" creationId="{4365B30A-0ED9-0BA7-379B-9BF06B5E22CE}"/>
          </ac:spMkLst>
        </pc:spChg>
        <pc:spChg chg="add mod">
          <ac:chgData name="Mia Savrljuga" userId="29d020ba494f34ac" providerId="LiveId" clId="{CA3243C1-AAFD-4064-B62D-9920209A9679}" dt="2024-02-17T19:05:58.092" v="133" actId="1076"/>
          <ac:spMkLst>
            <pc:docMk/>
            <pc:sldMk cId="2309869457" sldId="279"/>
            <ac:spMk id="7" creationId="{C4D20C56-29D9-53D0-4598-25CC0A10C445}"/>
          </ac:spMkLst>
        </pc:spChg>
        <pc:spChg chg="add mod">
          <ac:chgData name="Mia Savrljuga" userId="29d020ba494f34ac" providerId="LiveId" clId="{CA3243C1-AAFD-4064-B62D-9920209A9679}" dt="2024-02-17T19:05:51.243" v="130" actId="1076"/>
          <ac:spMkLst>
            <pc:docMk/>
            <pc:sldMk cId="2309869457" sldId="279"/>
            <ac:spMk id="8" creationId="{77AF19EC-18D2-3480-FEEA-351B25FCAB98}"/>
          </ac:spMkLst>
        </pc:spChg>
        <pc:spChg chg="add mod">
          <ac:chgData name="Mia Savrljuga" userId="29d020ba494f34ac" providerId="LiveId" clId="{CA3243C1-AAFD-4064-B62D-9920209A9679}" dt="2024-02-17T19:05:43.879" v="128" actId="1076"/>
          <ac:spMkLst>
            <pc:docMk/>
            <pc:sldMk cId="2309869457" sldId="279"/>
            <ac:spMk id="9" creationId="{56D94508-67E2-7757-8B1C-EE3CEBDF1A45}"/>
          </ac:spMkLst>
        </pc:spChg>
        <pc:spChg chg="add mod">
          <ac:chgData name="Mia Savrljuga" userId="29d020ba494f34ac" providerId="LiveId" clId="{CA3243C1-AAFD-4064-B62D-9920209A9679}" dt="2024-02-17T19:05:37.242" v="127" actId="1076"/>
          <ac:spMkLst>
            <pc:docMk/>
            <pc:sldMk cId="2309869457" sldId="279"/>
            <ac:spMk id="10" creationId="{90C9E765-49E7-1CCB-3708-173F359DFBD9}"/>
          </ac:spMkLst>
        </pc:spChg>
        <pc:spChg chg="add mod">
          <ac:chgData name="Mia Savrljuga" userId="29d020ba494f34ac" providerId="LiveId" clId="{CA3243C1-AAFD-4064-B62D-9920209A9679}" dt="2024-02-17T19:05:31.677" v="126" actId="1076"/>
          <ac:spMkLst>
            <pc:docMk/>
            <pc:sldMk cId="2309869457" sldId="279"/>
            <ac:spMk id="11" creationId="{982C9388-AD03-ED6B-24C0-B671DC6DA87D}"/>
          </ac:spMkLst>
        </pc:spChg>
        <pc:spChg chg="add mod">
          <ac:chgData name="Mia Savrljuga" userId="29d020ba494f34ac" providerId="LiveId" clId="{CA3243C1-AAFD-4064-B62D-9920209A9679}" dt="2024-02-17T19:05:29.195" v="125" actId="1076"/>
          <ac:spMkLst>
            <pc:docMk/>
            <pc:sldMk cId="2309869457" sldId="279"/>
            <ac:spMk id="12" creationId="{1AF914DA-A2DA-29AE-8D50-2E3B0A204C66}"/>
          </ac:spMkLst>
        </pc:spChg>
        <pc:picChg chg="add mod modCrop">
          <ac:chgData name="Mia Savrljuga" userId="29d020ba494f34ac" providerId="LiveId" clId="{CA3243C1-AAFD-4064-B62D-9920209A9679}" dt="2024-02-17T19:04:54.045" v="114" actId="14100"/>
          <ac:picMkLst>
            <pc:docMk/>
            <pc:sldMk cId="2309869457" sldId="279"/>
            <ac:picMk id="4" creationId="{CD2A7E6F-5F6A-CA88-D94A-D5BDE04E2CE8}"/>
          </ac:picMkLst>
        </pc:picChg>
      </pc:sldChg>
      <pc:sldChg chg="addSp modSp add mod ord">
        <pc:chgData name="Mia Savrljuga" userId="29d020ba494f34ac" providerId="LiveId" clId="{CA3243C1-AAFD-4064-B62D-9920209A9679}" dt="2024-02-17T19:00:37.923" v="78" actId="1076"/>
        <pc:sldMkLst>
          <pc:docMk/>
          <pc:sldMk cId="2713557513" sldId="280"/>
        </pc:sldMkLst>
        <pc:picChg chg="add mod">
          <ac:chgData name="Mia Savrljuga" userId="29d020ba494f34ac" providerId="LiveId" clId="{CA3243C1-AAFD-4064-B62D-9920209A9679}" dt="2024-02-17T19:00:37.923" v="78" actId="1076"/>
          <ac:picMkLst>
            <pc:docMk/>
            <pc:sldMk cId="2713557513" sldId="280"/>
            <ac:picMk id="4" creationId="{3DD73874-E9B7-7141-CD9C-A849EE64B56B}"/>
          </ac:picMkLst>
        </pc:picChg>
      </pc:sldChg>
      <pc:sldChg chg="del">
        <pc:chgData name="Mia Savrljuga" userId="29d020ba494f34ac" providerId="LiveId" clId="{CA3243C1-AAFD-4064-B62D-9920209A9679}" dt="2024-02-17T18:56:05.571" v="37" actId="47"/>
        <pc:sldMkLst>
          <pc:docMk/>
          <pc:sldMk cId="3192638356" sldId="280"/>
        </pc:sldMkLst>
      </pc:sldChg>
      <pc:sldChg chg="del">
        <pc:chgData name="Mia Savrljuga" userId="29d020ba494f34ac" providerId="LiveId" clId="{CA3243C1-AAFD-4064-B62D-9920209A9679}" dt="2024-02-17T18:56:04.752" v="36" actId="47"/>
        <pc:sldMkLst>
          <pc:docMk/>
          <pc:sldMk cId="1171072425" sldId="281"/>
        </pc:sldMkLst>
      </pc:sldChg>
      <pc:sldChg chg="addSp modSp add mod modAnim">
        <pc:chgData name="Mia Savrljuga" userId="29d020ba494f34ac" providerId="LiveId" clId="{CA3243C1-AAFD-4064-B62D-9920209A9679}" dt="2024-02-17T19:08:53.968" v="182" actId="1076"/>
        <pc:sldMkLst>
          <pc:docMk/>
          <pc:sldMk cId="3463482935" sldId="281"/>
        </pc:sldMkLst>
        <pc:spChg chg="add mod">
          <ac:chgData name="Mia Savrljuga" userId="29d020ba494f34ac" providerId="LiveId" clId="{CA3243C1-AAFD-4064-B62D-9920209A9679}" dt="2024-02-17T19:08:35.017" v="172" actId="1076"/>
          <ac:spMkLst>
            <pc:docMk/>
            <pc:sldMk cId="3463482935" sldId="281"/>
            <ac:spMk id="3" creationId="{3666B2F5-5B4C-BF50-C599-EF008EBBAA84}"/>
          </ac:spMkLst>
        </pc:spChg>
        <pc:spChg chg="add mod">
          <ac:chgData name="Mia Savrljuga" userId="29d020ba494f34ac" providerId="LiveId" clId="{CA3243C1-AAFD-4064-B62D-9920209A9679}" dt="2024-02-17T19:08:39.771" v="174" actId="1076"/>
          <ac:spMkLst>
            <pc:docMk/>
            <pc:sldMk cId="3463482935" sldId="281"/>
            <ac:spMk id="4" creationId="{C66E3E49-8220-2E0C-3346-EDFE38B45AB9}"/>
          </ac:spMkLst>
        </pc:spChg>
        <pc:spChg chg="add mod">
          <ac:chgData name="Mia Savrljuga" userId="29d020ba494f34ac" providerId="LiveId" clId="{CA3243C1-AAFD-4064-B62D-9920209A9679}" dt="2024-02-17T19:08:44.352" v="176" actId="1076"/>
          <ac:spMkLst>
            <pc:docMk/>
            <pc:sldMk cId="3463482935" sldId="281"/>
            <ac:spMk id="7" creationId="{E5BF8F5E-36FE-7F9A-BA74-898B7403F1E7}"/>
          </ac:spMkLst>
        </pc:spChg>
        <pc:spChg chg="add mod">
          <ac:chgData name="Mia Savrljuga" userId="29d020ba494f34ac" providerId="LiveId" clId="{CA3243C1-AAFD-4064-B62D-9920209A9679}" dt="2024-02-17T19:08:47.342" v="178" actId="1076"/>
          <ac:spMkLst>
            <pc:docMk/>
            <pc:sldMk cId="3463482935" sldId="281"/>
            <ac:spMk id="8" creationId="{5456DF48-DCC5-DAFB-3556-12D14D08249F}"/>
          </ac:spMkLst>
        </pc:spChg>
        <pc:spChg chg="add mod">
          <ac:chgData name="Mia Savrljuga" userId="29d020ba494f34ac" providerId="LiveId" clId="{CA3243C1-AAFD-4064-B62D-9920209A9679}" dt="2024-02-17T19:08:51.096" v="180" actId="1076"/>
          <ac:spMkLst>
            <pc:docMk/>
            <pc:sldMk cId="3463482935" sldId="281"/>
            <ac:spMk id="9" creationId="{5170CC0D-B62B-E0C6-FB1A-6292EF807412}"/>
          </ac:spMkLst>
        </pc:spChg>
        <pc:spChg chg="add mod">
          <ac:chgData name="Mia Savrljuga" userId="29d020ba494f34ac" providerId="LiveId" clId="{CA3243C1-AAFD-4064-B62D-9920209A9679}" dt="2024-02-17T19:08:53.968" v="182" actId="1076"/>
          <ac:spMkLst>
            <pc:docMk/>
            <pc:sldMk cId="3463482935" sldId="281"/>
            <ac:spMk id="10" creationId="{95E86388-5783-A184-51D0-85F750624448}"/>
          </ac:spMkLst>
        </pc:spChg>
        <pc:picChg chg="add mod">
          <ac:chgData name="Mia Savrljuga" userId="29d020ba494f34ac" providerId="LiveId" clId="{CA3243C1-AAFD-4064-B62D-9920209A9679}" dt="2024-02-17T19:08:05.948" v="163" actId="14100"/>
          <ac:picMkLst>
            <pc:docMk/>
            <pc:sldMk cId="3463482935" sldId="281"/>
            <ac:picMk id="5" creationId="{2AE28B80-E093-EDB0-F9B2-23FAFD2B72F0}"/>
          </ac:picMkLst>
        </pc:picChg>
      </pc:sldChg>
      <pc:sldChg chg="addSp modSp add mod">
        <pc:chgData name="Mia Savrljuga" userId="29d020ba494f34ac" providerId="LiveId" clId="{CA3243C1-AAFD-4064-B62D-9920209A9679}" dt="2024-02-17T19:10:13.031" v="187" actId="14100"/>
        <pc:sldMkLst>
          <pc:docMk/>
          <pc:sldMk cId="18139469" sldId="282"/>
        </pc:sldMkLst>
        <pc:picChg chg="add mod modCrop">
          <ac:chgData name="Mia Savrljuga" userId="29d020ba494f34ac" providerId="LiveId" clId="{CA3243C1-AAFD-4064-B62D-9920209A9679}" dt="2024-02-17T19:10:13.031" v="187" actId="14100"/>
          <ac:picMkLst>
            <pc:docMk/>
            <pc:sldMk cId="18139469" sldId="282"/>
            <ac:picMk id="4" creationId="{7A59C398-BE67-1EE7-3D3F-B15008270A46}"/>
          </ac:picMkLst>
        </pc:picChg>
      </pc:sldChg>
      <pc:sldChg chg="del">
        <pc:chgData name="Mia Savrljuga" userId="29d020ba494f34ac" providerId="LiveId" clId="{CA3243C1-AAFD-4064-B62D-9920209A9679}" dt="2024-02-17T18:56:06.161" v="38" actId="47"/>
        <pc:sldMkLst>
          <pc:docMk/>
          <pc:sldMk cId="2745212281" sldId="282"/>
        </pc:sldMkLst>
      </pc:sldChg>
      <pc:sldChg chg="del">
        <pc:chgData name="Mia Savrljuga" userId="29d020ba494f34ac" providerId="LiveId" clId="{CA3243C1-AAFD-4064-B62D-9920209A9679}" dt="2024-02-17T18:56:06.717" v="39" actId="47"/>
        <pc:sldMkLst>
          <pc:docMk/>
          <pc:sldMk cId="96066004" sldId="283"/>
        </pc:sldMkLst>
      </pc:sldChg>
      <pc:sldChg chg="addSp modSp add mod modAnim">
        <pc:chgData name="Mia Savrljuga" userId="29d020ba494f34ac" providerId="LiveId" clId="{CA3243C1-AAFD-4064-B62D-9920209A9679}" dt="2024-02-17T18:59:13.537" v="70"/>
        <pc:sldMkLst>
          <pc:docMk/>
          <pc:sldMk cId="2962926270" sldId="283"/>
        </pc:sldMkLst>
        <pc:spChg chg="add mod">
          <ac:chgData name="Mia Savrljuga" userId="29d020ba494f34ac" providerId="LiveId" clId="{CA3243C1-AAFD-4064-B62D-9920209A9679}" dt="2024-02-17T18:59:08.977" v="69" actId="1076"/>
          <ac:spMkLst>
            <pc:docMk/>
            <pc:sldMk cId="2962926270" sldId="283"/>
            <ac:spMk id="7" creationId="{E41AF0DD-03E5-442B-0740-0EAFDA83E70C}"/>
          </ac:spMkLst>
        </pc:spChg>
        <pc:picChg chg="mod modCrop">
          <ac:chgData name="Mia Savrljuga" userId="29d020ba494f34ac" providerId="LiveId" clId="{CA3243C1-AAFD-4064-B62D-9920209A9679}" dt="2024-02-17T18:58:15.059" v="61" actId="1076"/>
          <ac:picMkLst>
            <pc:docMk/>
            <pc:sldMk cId="2962926270" sldId="283"/>
            <ac:picMk id="4" creationId="{DBF39E61-14C5-D1D1-853B-5D371DF53F3A}"/>
          </ac:picMkLst>
        </pc:picChg>
        <pc:picChg chg="add mod">
          <ac:chgData name="Mia Savrljuga" userId="29d020ba494f34ac" providerId="LiveId" clId="{CA3243C1-AAFD-4064-B62D-9920209A9679}" dt="2024-02-17T18:58:48.901" v="65" actId="14100"/>
          <ac:picMkLst>
            <pc:docMk/>
            <pc:sldMk cId="2962926270" sldId="283"/>
            <ac:picMk id="5" creationId="{E4926B86-5A67-0728-B09F-E2535D7C1837}"/>
          </ac:picMkLst>
        </pc:picChg>
      </pc:sldChg>
      <pc:sldChg chg="addSp modSp add mod">
        <pc:chgData name="Mia Savrljuga" userId="29d020ba494f34ac" providerId="LiveId" clId="{CA3243C1-AAFD-4064-B62D-9920209A9679}" dt="2024-02-17T19:02:35.874" v="100"/>
        <pc:sldMkLst>
          <pc:docMk/>
          <pc:sldMk cId="2370878095" sldId="284"/>
        </pc:sldMkLst>
        <pc:picChg chg="add mod modCrop">
          <ac:chgData name="Mia Savrljuga" userId="29d020ba494f34ac" providerId="LiveId" clId="{CA3243C1-AAFD-4064-B62D-9920209A9679}" dt="2024-02-17T19:01:57.295" v="97" actId="1076"/>
          <ac:picMkLst>
            <pc:docMk/>
            <pc:sldMk cId="2370878095" sldId="284"/>
            <ac:picMk id="3" creationId="{2C669370-DE17-BD19-DFC6-B3D645174654}"/>
          </ac:picMkLst>
        </pc:picChg>
        <pc:picChg chg="mod modCrop">
          <ac:chgData name="Mia Savrljuga" userId="29d020ba494f34ac" providerId="LiveId" clId="{CA3243C1-AAFD-4064-B62D-9920209A9679}" dt="2024-02-17T19:01:52.628" v="95" actId="1076"/>
          <ac:picMkLst>
            <pc:docMk/>
            <pc:sldMk cId="2370878095" sldId="284"/>
            <ac:picMk id="4" creationId="{21349235-CEE5-25DD-B531-FE2DE07E8FBD}"/>
          </ac:picMkLst>
        </pc:picChg>
        <pc:picChg chg="add mod">
          <ac:chgData name="Mia Savrljuga" userId="29d020ba494f34ac" providerId="LiveId" clId="{CA3243C1-AAFD-4064-B62D-9920209A9679}" dt="2024-02-17T19:02:35.874" v="100"/>
          <ac:picMkLst>
            <pc:docMk/>
            <pc:sldMk cId="2370878095" sldId="284"/>
            <ac:picMk id="7" creationId="{FAFC1A6C-0EEB-BB61-8F26-038CD187EF72}"/>
          </ac:picMkLst>
        </pc:picChg>
      </pc:sldChg>
      <pc:sldChg chg="del">
        <pc:chgData name="Mia Savrljuga" userId="29d020ba494f34ac" providerId="LiveId" clId="{CA3243C1-AAFD-4064-B62D-9920209A9679}" dt="2024-02-17T18:56:07.248" v="40" actId="47"/>
        <pc:sldMkLst>
          <pc:docMk/>
          <pc:sldMk cId="4002695339" sldId="284"/>
        </pc:sldMkLst>
      </pc:sldChg>
      <pc:sldChg chg="addSp modSp add mod modAnim">
        <pc:chgData name="Mia Savrljuga" userId="29d020ba494f34ac" providerId="LiveId" clId="{CA3243C1-AAFD-4064-B62D-9920209A9679}" dt="2024-02-17T19:03:53.749" v="109"/>
        <pc:sldMkLst>
          <pc:docMk/>
          <pc:sldMk cId="835476995" sldId="285"/>
        </pc:sldMkLst>
        <pc:picChg chg="add mod">
          <ac:chgData name="Mia Savrljuga" userId="29d020ba494f34ac" providerId="LiveId" clId="{CA3243C1-AAFD-4064-B62D-9920209A9679}" dt="2024-02-17T19:03:09.763" v="105"/>
          <ac:picMkLst>
            <pc:docMk/>
            <pc:sldMk cId="835476995" sldId="285"/>
            <ac:picMk id="3" creationId="{23A700D0-E4EE-0E6E-66D6-B54F5DC480F3}"/>
          </ac:picMkLst>
        </pc:picChg>
        <pc:picChg chg="mod modCrop">
          <ac:chgData name="Mia Savrljuga" userId="29d020ba494f34ac" providerId="LiveId" clId="{CA3243C1-AAFD-4064-B62D-9920209A9679}" dt="2024-02-17T19:02:59.062" v="104" actId="14100"/>
          <ac:picMkLst>
            <pc:docMk/>
            <pc:sldMk cId="835476995" sldId="285"/>
            <ac:picMk id="4" creationId="{50C9870A-CFBD-97EB-38D2-AB3536749837}"/>
          </ac:picMkLst>
        </pc:picChg>
        <pc:picChg chg="add mod">
          <ac:chgData name="Mia Savrljuga" userId="29d020ba494f34ac" providerId="LiveId" clId="{CA3243C1-AAFD-4064-B62D-9920209A9679}" dt="2024-02-17T19:03:50.370" v="108" actId="14100"/>
          <ac:picMkLst>
            <pc:docMk/>
            <pc:sldMk cId="835476995" sldId="285"/>
            <ac:picMk id="7" creationId="{395A8605-8161-58B2-B48C-034D758083B7}"/>
          </ac:picMkLst>
        </pc:picChg>
      </pc:sldChg>
      <pc:sldChg chg="del">
        <pc:chgData name="Mia Savrljuga" userId="29d020ba494f34ac" providerId="LiveId" clId="{CA3243C1-AAFD-4064-B62D-9920209A9679}" dt="2024-02-17T18:56:07.884" v="41" actId="47"/>
        <pc:sldMkLst>
          <pc:docMk/>
          <pc:sldMk cId="1559982231" sldId="285"/>
        </pc:sldMkLst>
      </pc:sldChg>
      <pc:sldChg chg="del">
        <pc:chgData name="Mia Savrljuga" userId="29d020ba494f34ac" providerId="LiveId" clId="{CA3243C1-AAFD-4064-B62D-9920209A9679}" dt="2024-02-17T18:56:08.494" v="42" actId="47"/>
        <pc:sldMkLst>
          <pc:docMk/>
          <pc:sldMk cId="2506263048" sldId="286"/>
        </pc:sldMkLst>
      </pc:sldChg>
      <pc:sldChg chg="addSp modSp add mod modAnim">
        <pc:chgData name="Mia Savrljuga" userId="29d020ba494f34ac" providerId="LiveId" clId="{CA3243C1-AAFD-4064-B62D-9920209A9679}" dt="2024-02-17T19:07:05.225" v="152" actId="1076"/>
        <pc:sldMkLst>
          <pc:docMk/>
          <pc:sldMk cId="3569211807" sldId="286"/>
        </pc:sldMkLst>
        <pc:spChg chg="add mod">
          <ac:chgData name="Mia Savrljuga" userId="29d020ba494f34ac" providerId="LiveId" clId="{CA3243C1-AAFD-4064-B62D-9920209A9679}" dt="2024-02-17T19:06:49.269" v="144" actId="1076"/>
          <ac:spMkLst>
            <pc:docMk/>
            <pc:sldMk cId="3569211807" sldId="286"/>
            <ac:spMk id="3" creationId="{58302A80-729C-516C-9B14-8AD47D4DC8CD}"/>
          </ac:spMkLst>
        </pc:spChg>
        <pc:spChg chg="add mod">
          <ac:chgData name="Mia Savrljuga" userId="29d020ba494f34ac" providerId="LiveId" clId="{CA3243C1-AAFD-4064-B62D-9920209A9679}" dt="2024-02-17T19:07:05.225" v="152" actId="1076"/>
          <ac:spMkLst>
            <pc:docMk/>
            <pc:sldMk cId="3569211807" sldId="286"/>
            <ac:spMk id="5" creationId="{7DCC9534-0DF7-4281-B116-13FAFEA73F92}"/>
          </ac:spMkLst>
        </pc:spChg>
        <pc:spChg chg="add mod">
          <ac:chgData name="Mia Savrljuga" userId="29d020ba494f34ac" providerId="LiveId" clId="{CA3243C1-AAFD-4064-B62D-9920209A9679}" dt="2024-02-17T19:07:03.044" v="151" actId="1076"/>
          <ac:spMkLst>
            <pc:docMk/>
            <pc:sldMk cId="3569211807" sldId="286"/>
            <ac:spMk id="7" creationId="{DA112739-3E43-2BB4-8CD0-CD72FDE8DC2C}"/>
          </ac:spMkLst>
        </pc:spChg>
        <pc:spChg chg="add mod">
          <ac:chgData name="Mia Savrljuga" userId="29d020ba494f34ac" providerId="LiveId" clId="{CA3243C1-AAFD-4064-B62D-9920209A9679}" dt="2024-02-17T19:07:00.529" v="150" actId="1076"/>
          <ac:spMkLst>
            <pc:docMk/>
            <pc:sldMk cId="3569211807" sldId="286"/>
            <ac:spMk id="8" creationId="{95FAB1F8-C39C-B8B8-A8BB-2DFEAC72F5C4}"/>
          </ac:spMkLst>
        </pc:spChg>
        <pc:spChg chg="add mod">
          <ac:chgData name="Mia Savrljuga" userId="29d020ba494f34ac" providerId="LiveId" clId="{CA3243C1-AAFD-4064-B62D-9920209A9679}" dt="2024-02-17T19:06:56.444" v="149" actId="1076"/>
          <ac:spMkLst>
            <pc:docMk/>
            <pc:sldMk cId="3569211807" sldId="286"/>
            <ac:spMk id="9" creationId="{56755AE2-C53C-C0C2-FF0A-408A5284FB98}"/>
          </ac:spMkLst>
        </pc:spChg>
        <pc:picChg chg="mod modCrop">
          <ac:chgData name="Mia Savrljuga" userId="29d020ba494f34ac" providerId="LiveId" clId="{CA3243C1-AAFD-4064-B62D-9920209A9679}" dt="2024-02-17T19:06:33.476" v="140" actId="14100"/>
          <ac:picMkLst>
            <pc:docMk/>
            <pc:sldMk cId="3569211807" sldId="286"/>
            <ac:picMk id="4" creationId="{8F547E43-51D7-87E3-61E5-4F54B818D449}"/>
          </ac:picMkLst>
        </pc:picChg>
      </pc:sldChg>
      <pc:sldChg chg="del">
        <pc:chgData name="Mia Savrljuga" userId="29d020ba494f34ac" providerId="LiveId" clId="{CA3243C1-AAFD-4064-B62D-9920209A9679}" dt="2024-02-17T18:56:09.370" v="43" actId="47"/>
        <pc:sldMkLst>
          <pc:docMk/>
          <pc:sldMk cId="3004499546" sldId="287"/>
        </pc:sldMkLst>
      </pc:sldChg>
      <pc:sldChg chg="addSp delSp modSp add mod modAnim">
        <pc:chgData name="Mia Savrljuga" userId="29d020ba494f34ac" providerId="LiveId" clId="{CA3243C1-AAFD-4064-B62D-9920209A9679}" dt="2024-02-17T19:08:23.956" v="169" actId="14100"/>
        <pc:sldMkLst>
          <pc:docMk/>
          <pc:sldMk cId="3136969038" sldId="287"/>
        </pc:sldMkLst>
        <pc:spChg chg="add mod">
          <ac:chgData name="Mia Savrljuga" userId="29d020ba494f34ac" providerId="LiveId" clId="{CA3243C1-AAFD-4064-B62D-9920209A9679}" dt="2024-02-17T19:08:18.467" v="166" actId="14100"/>
          <ac:spMkLst>
            <pc:docMk/>
            <pc:sldMk cId="3136969038" sldId="287"/>
            <ac:spMk id="7" creationId="{6A6B4F4D-0C87-7B45-48E0-8601AF4E82A1}"/>
          </ac:spMkLst>
        </pc:spChg>
        <pc:spChg chg="add mod">
          <ac:chgData name="Mia Savrljuga" userId="29d020ba494f34ac" providerId="LiveId" clId="{CA3243C1-AAFD-4064-B62D-9920209A9679}" dt="2024-02-17T19:08:23.956" v="169" actId="14100"/>
          <ac:spMkLst>
            <pc:docMk/>
            <pc:sldMk cId="3136969038" sldId="287"/>
            <ac:spMk id="8" creationId="{F3F8FDE6-895C-B209-A226-6341CC0DDFA8}"/>
          </ac:spMkLst>
        </pc:spChg>
        <pc:picChg chg="mod modCrop">
          <ac:chgData name="Mia Savrljuga" userId="29d020ba494f34ac" providerId="LiveId" clId="{CA3243C1-AAFD-4064-B62D-9920209A9679}" dt="2024-02-17T19:07:18.350" v="155" actId="14100"/>
          <ac:picMkLst>
            <pc:docMk/>
            <pc:sldMk cId="3136969038" sldId="287"/>
            <ac:picMk id="4" creationId="{F6648908-132A-1AA3-7EE7-9023EF91D591}"/>
          </ac:picMkLst>
        </pc:picChg>
        <pc:picChg chg="add del mod">
          <ac:chgData name="Mia Savrljuga" userId="29d020ba494f34ac" providerId="LiveId" clId="{CA3243C1-AAFD-4064-B62D-9920209A9679}" dt="2024-02-17T19:07:53.325" v="159" actId="21"/>
          <ac:picMkLst>
            <pc:docMk/>
            <pc:sldMk cId="3136969038" sldId="287"/>
            <ac:picMk id="5" creationId="{2AE28B80-E093-EDB0-F9B2-23FAFD2B72F0}"/>
          </ac:picMkLst>
        </pc:picChg>
      </pc:sldChg>
      <pc:sldChg chg="del">
        <pc:chgData name="Mia Savrljuga" userId="29d020ba494f34ac" providerId="LiveId" clId="{CA3243C1-AAFD-4064-B62D-9920209A9679}" dt="2024-02-17T18:56:10.139" v="44" actId="47"/>
        <pc:sldMkLst>
          <pc:docMk/>
          <pc:sldMk cId="875580679" sldId="288"/>
        </pc:sldMkLst>
      </pc:sldChg>
      <pc:sldChg chg="addSp modSp add mod modAnim">
        <pc:chgData name="Mia Savrljuga" userId="29d020ba494f34ac" providerId="LiveId" clId="{CA3243C1-AAFD-4064-B62D-9920209A9679}" dt="2024-02-17T19:12:40.352" v="211" actId="1076"/>
        <pc:sldMkLst>
          <pc:docMk/>
          <pc:sldMk cId="3228365085" sldId="288"/>
        </pc:sldMkLst>
        <pc:spChg chg="add mod">
          <ac:chgData name="Mia Savrljuga" userId="29d020ba494f34ac" providerId="LiveId" clId="{CA3243C1-AAFD-4064-B62D-9920209A9679}" dt="2024-02-17T19:12:40.352" v="211" actId="1076"/>
          <ac:spMkLst>
            <pc:docMk/>
            <pc:sldMk cId="3228365085" sldId="288"/>
            <ac:spMk id="5" creationId="{1AC577FA-ACF2-3BD1-40FC-F961491541FD}"/>
          </ac:spMkLst>
        </pc:spChg>
        <pc:spChg chg="add mod">
          <ac:chgData name="Mia Savrljuga" userId="29d020ba494f34ac" providerId="LiveId" clId="{CA3243C1-AAFD-4064-B62D-9920209A9679}" dt="2024-02-17T19:12:37.978" v="210" actId="1076"/>
          <ac:spMkLst>
            <pc:docMk/>
            <pc:sldMk cId="3228365085" sldId="288"/>
            <ac:spMk id="7" creationId="{07D0CFA8-1334-63E1-4F0D-1D4AFF34C9A5}"/>
          </ac:spMkLst>
        </pc:spChg>
        <pc:spChg chg="add mod">
          <ac:chgData name="Mia Savrljuga" userId="29d020ba494f34ac" providerId="LiveId" clId="{CA3243C1-AAFD-4064-B62D-9920209A9679}" dt="2024-02-17T19:12:35.433" v="209" actId="1076"/>
          <ac:spMkLst>
            <pc:docMk/>
            <pc:sldMk cId="3228365085" sldId="288"/>
            <ac:spMk id="8" creationId="{6265794E-412F-5240-74A0-6AC0F3049799}"/>
          </ac:spMkLst>
        </pc:spChg>
        <pc:spChg chg="add mod">
          <ac:chgData name="Mia Savrljuga" userId="29d020ba494f34ac" providerId="LiveId" clId="{CA3243C1-AAFD-4064-B62D-9920209A9679}" dt="2024-02-17T19:12:33.087" v="208" actId="1076"/>
          <ac:spMkLst>
            <pc:docMk/>
            <pc:sldMk cId="3228365085" sldId="288"/>
            <ac:spMk id="9" creationId="{658A17E0-1FC1-91EA-481B-EE397E314EF7}"/>
          </ac:spMkLst>
        </pc:spChg>
        <pc:picChg chg="add mod">
          <ac:chgData name="Mia Savrljuga" userId="29d020ba494f34ac" providerId="LiveId" clId="{CA3243C1-AAFD-4064-B62D-9920209A9679}" dt="2024-02-17T19:12:05.203" v="199" actId="1076"/>
          <ac:picMkLst>
            <pc:docMk/>
            <pc:sldMk cId="3228365085" sldId="288"/>
            <ac:picMk id="3" creationId="{C9195DF8-7CFB-D4D4-A0F5-0518142226E2}"/>
          </ac:picMkLst>
        </pc:picChg>
        <pc:picChg chg="mod modCrop">
          <ac:chgData name="Mia Savrljuga" userId="29d020ba494f34ac" providerId="LiveId" clId="{CA3243C1-AAFD-4064-B62D-9920209A9679}" dt="2024-02-17T19:12:14.221" v="202" actId="1076"/>
          <ac:picMkLst>
            <pc:docMk/>
            <pc:sldMk cId="3228365085" sldId="288"/>
            <ac:picMk id="4" creationId="{ABF7E5C4-71A8-E713-8DB5-2AA09F6DE235}"/>
          </ac:picMkLst>
        </pc:picChg>
      </pc:sldChg>
      <pc:sldChg chg="del">
        <pc:chgData name="Mia Savrljuga" userId="29d020ba494f34ac" providerId="LiveId" clId="{CA3243C1-AAFD-4064-B62D-9920209A9679}" dt="2024-02-17T18:56:10.955" v="45" actId="47"/>
        <pc:sldMkLst>
          <pc:docMk/>
          <pc:sldMk cId="3769661542" sldId="289"/>
        </pc:sldMkLst>
      </pc:sldChg>
      <pc:sldChg chg="addSp delSp modSp add mod">
        <pc:chgData name="Mia Savrljuga" userId="29d020ba494f34ac" providerId="LiveId" clId="{CA3243C1-AAFD-4064-B62D-9920209A9679}" dt="2024-02-17T19:11:01.148" v="192" actId="14100"/>
        <pc:sldMkLst>
          <pc:docMk/>
          <pc:sldMk cId="3857679332" sldId="289"/>
        </pc:sldMkLst>
        <pc:picChg chg="del">
          <ac:chgData name="Mia Savrljuga" userId="29d020ba494f34ac" providerId="LiveId" clId="{CA3243C1-AAFD-4064-B62D-9920209A9679}" dt="2024-02-17T19:10:18.909" v="189" actId="478"/>
          <ac:picMkLst>
            <pc:docMk/>
            <pc:sldMk cId="3857679332" sldId="289"/>
            <ac:picMk id="4" creationId="{D38DD5BE-A9F8-1B71-767F-E8E7864EE0E9}"/>
          </ac:picMkLst>
        </pc:picChg>
        <pc:picChg chg="add mod">
          <ac:chgData name="Mia Savrljuga" userId="29d020ba494f34ac" providerId="LiveId" clId="{CA3243C1-AAFD-4064-B62D-9920209A9679}" dt="2024-02-17T19:11:01.148" v="192" actId="14100"/>
          <ac:picMkLst>
            <pc:docMk/>
            <pc:sldMk cId="3857679332" sldId="289"/>
            <ac:picMk id="5" creationId="{25C72F7F-4546-CB71-0DDA-47C3F0F4E251}"/>
          </ac:picMkLst>
        </pc:picChg>
      </pc:sldChg>
      <pc:sldChg chg="addSp delSp modSp add mod modAnim">
        <pc:chgData name="Mia Savrljuga" userId="29d020ba494f34ac" providerId="LiveId" clId="{CA3243C1-AAFD-4064-B62D-9920209A9679}" dt="2024-02-17T19:15:59.621" v="229"/>
        <pc:sldMkLst>
          <pc:docMk/>
          <pc:sldMk cId="2559746664" sldId="290"/>
        </pc:sldMkLst>
        <pc:picChg chg="add mod modCrop">
          <ac:chgData name="Mia Savrljuga" userId="29d020ba494f34ac" providerId="LiveId" clId="{CA3243C1-AAFD-4064-B62D-9920209A9679}" dt="2024-02-17T19:15:07.669" v="222" actId="1076"/>
          <ac:picMkLst>
            <pc:docMk/>
            <pc:sldMk cId="2559746664" sldId="290"/>
            <ac:picMk id="4" creationId="{A184D066-F10B-65E0-48B6-4E4D61350F8B}"/>
          </ac:picMkLst>
        </pc:picChg>
        <pc:picChg chg="del">
          <ac:chgData name="Mia Savrljuga" userId="29d020ba494f34ac" providerId="LiveId" clId="{CA3243C1-AAFD-4064-B62D-9920209A9679}" dt="2024-02-17T19:14:04.811" v="214" actId="478"/>
          <ac:picMkLst>
            <pc:docMk/>
            <pc:sldMk cId="2559746664" sldId="290"/>
            <ac:picMk id="5" creationId="{2D0B5115-B1C0-1023-34EE-D4203DD1EFEF}"/>
          </ac:picMkLst>
        </pc:picChg>
        <pc:picChg chg="add mod">
          <ac:chgData name="Mia Savrljuga" userId="29d020ba494f34ac" providerId="LiveId" clId="{CA3243C1-AAFD-4064-B62D-9920209A9679}" dt="2024-02-17T19:15:24.216" v="224"/>
          <ac:picMkLst>
            <pc:docMk/>
            <pc:sldMk cId="2559746664" sldId="290"/>
            <ac:picMk id="8" creationId="{D16E1D1C-6D79-EAFF-5EA6-A6BDB9F38D3D}"/>
          </ac:picMkLst>
        </pc:picChg>
        <pc:picChg chg="add mod">
          <ac:chgData name="Mia Savrljuga" userId="29d020ba494f34ac" providerId="LiveId" clId="{CA3243C1-AAFD-4064-B62D-9920209A9679}" dt="2024-02-17T19:15:56.602" v="228" actId="1076"/>
          <ac:picMkLst>
            <pc:docMk/>
            <pc:sldMk cId="2559746664" sldId="290"/>
            <ac:picMk id="10" creationId="{20E9E0D0-0587-41EA-5D51-DDAA162CDAE0}"/>
          </ac:picMkLst>
        </pc:picChg>
      </pc:sldChg>
      <pc:sldChg chg="modSp add mod">
        <pc:chgData name="Mia Savrljuga" userId="29d020ba494f34ac" providerId="LiveId" clId="{CA3243C1-AAFD-4064-B62D-9920209A9679}" dt="2024-02-17T19:16:19.402" v="233" actId="14100"/>
        <pc:sldMkLst>
          <pc:docMk/>
          <pc:sldMk cId="3305886137" sldId="291"/>
        </pc:sldMkLst>
        <pc:picChg chg="mod modCrop">
          <ac:chgData name="Mia Savrljuga" userId="29d020ba494f34ac" providerId="LiveId" clId="{CA3243C1-AAFD-4064-B62D-9920209A9679}" dt="2024-02-17T19:16:19.402" v="233" actId="14100"/>
          <ac:picMkLst>
            <pc:docMk/>
            <pc:sldMk cId="3305886137" sldId="291"/>
            <ac:picMk id="4" creationId="{6CBAC690-E160-6178-A21E-9B5E31D3BBF1}"/>
          </ac:picMkLst>
        </pc:picChg>
      </pc:sldChg>
      <pc:sldChg chg="add">
        <pc:chgData name="Mia Savrljuga" userId="29d020ba494f34ac" providerId="LiveId" clId="{CA3243C1-AAFD-4064-B62D-9920209A9679}" dt="2024-02-17T19:16:27.480" v="234"/>
        <pc:sldMkLst>
          <pc:docMk/>
          <pc:sldMk cId="4250862493" sldId="292"/>
        </pc:sldMkLst>
      </pc:sldChg>
      <pc:sldChg chg="addSp delSp modSp add mod">
        <pc:chgData name="Mia Savrljuga" userId="29d020ba494f34ac" providerId="LiveId" clId="{CA3243C1-AAFD-4064-B62D-9920209A9679}" dt="2024-02-17T19:18:36.288" v="251" actId="478"/>
        <pc:sldMkLst>
          <pc:docMk/>
          <pc:sldMk cId="3987576216" sldId="293"/>
        </pc:sldMkLst>
        <pc:picChg chg="add del">
          <ac:chgData name="Mia Savrljuga" userId="29d020ba494f34ac" providerId="LiveId" clId="{CA3243C1-AAFD-4064-B62D-9920209A9679}" dt="2024-02-17T19:18:36.288" v="251" actId="478"/>
          <ac:picMkLst>
            <pc:docMk/>
            <pc:sldMk cId="3987576216" sldId="293"/>
            <ac:picMk id="4" creationId="{A41EBC3D-345B-375A-65C6-D0BC08445B26}"/>
          </ac:picMkLst>
        </pc:picChg>
        <pc:picChg chg="del">
          <ac:chgData name="Mia Savrljuga" userId="29d020ba494f34ac" providerId="LiveId" clId="{CA3243C1-AAFD-4064-B62D-9920209A9679}" dt="2024-02-17T19:17:41.669" v="244" actId="478"/>
          <ac:picMkLst>
            <pc:docMk/>
            <pc:sldMk cId="3987576216" sldId="293"/>
            <ac:picMk id="5" creationId="{DACB878F-46A0-9FC1-402D-89C1CB26D5E4}"/>
          </ac:picMkLst>
        </pc:picChg>
        <pc:picChg chg="add mod">
          <ac:chgData name="Mia Savrljuga" userId="29d020ba494f34ac" providerId="LiveId" clId="{CA3243C1-AAFD-4064-B62D-9920209A9679}" dt="2024-02-17T19:17:56.577" v="248" actId="14100"/>
          <ac:picMkLst>
            <pc:docMk/>
            <pc:sldMk cId="3987576216" sldId="293"/>
            <ac:picMk id="12" creationId="{2FF5EB96-741C-5006-DF7B-24CE6F0BE641}"/>
          </ac:picMkLst>
        </pc:picChg>
      </pc:sldChg>
      <pc:sldChg chg="addSp delSp modSp add mod modAnim">
        <pc:chgData name="Mia Savrljuga" userId="29d020ba494f34ac" providerId="LiveId" clId="{CA3243C1-AAFD-4064-B62D-9920209A9679}" dt="2024-02-17T19:19:49.088" v="267"/>
        <pc:sldMkLst>
          <pc:docMk/>
          <pc:sldMk cId="3934585214" sldId="294"/>
        </pc:sldMkLst>
        <pc:picChg chg="mod modCrop">
          <ac:chgData name="Mia Savrljuga" userId="29d020ba494f34ac" providerId="LiveId" clId="{CA3243C1-AAFD-4064-B62D-9920209A9679}" dt="2024-02-17T19:19:01.532" v="257" actId="14100"/>
          <ac:picMkLst>
            <pc:docMk/>
            <pc:sldMk cId="3934585214" sldId="294"/>
            <ac:picMk id="4" creationId="{3DCD6B8C-0BF8-2FA5-F8DF-22F69862E17C}"/>
          </ac:picMkLst>
        </pc:picChg>
        <pc:picChg chg="add mod">
          <ac:chgData name="Mia Savrljuga" userId="29d020ba494f34ac" providerId="LiveId" clId="{CA3243C1-AAFD-4064-B62D-9920209A9679}" dt="2024-02-17T19:19:45.756" v="266" actId="14100"/>
          <ac:picMkLst>
            <pc:docMk/>
            <pc:sldMk cId="3934585214" sldId="294"/>
            <ac:picMk id="5" creationId="{673225B8-91C4-C49E-BAF3-67938E6868D1}"/>
          </ac:picMkLst>
        </pc:picChg>
        <pc:picChg chg="del">
          <ac:chgData name="Mia Savrljuga" userId="29d020ba494f34ac" providerId="LiveId" clId="{CA3243C1-AAFD-4064-B62D-9920209A9679}" dt="2024-02-17T19:18:42.684" v="252" actId="478"/>
          <ac:picMkLst>
            <pc:docMk/>
            <pc:sldMk cId="3934585214" sldId="294"/>
            <ac:picMk id="12" creationId="{0C756165-A815-6D99-E3FE-D5998F092FEF}"/>
          </ac:picMkLst>
        </pc:picChg>
      </pc:sldChg>
      <pc:sldChg chg="addSp modSp add mod modAnim">
        <pc:chgData name="Mia Savrljuga" userId="29d020ba494f34ac" providerId="LiveId" clId="{CA3243C1-AAFD-4064-B62D-9920209A9679}" dt="2024-02-17T19:20:27.747" v="278" actId="1076"/>
        <pc:sldMkLst>
          <pc:docMk/>
          <pc:sldMk cId="4047585125" sldId="295"/>
        </pc:sldMkLst>
        <pc:spChg chg="add mod">
          <ac:chgData name="Mia Savrljuga" userId="29d020ba494f34ac" providerId="LiveId" clId="{CA3243C1-AAFD-4064-B62D-9920209A9679}" dt="2024-02-17T19:20:14.507" v="270" actId="14100"/>
          <ac:spMkLst>
            <pc:docMk/>
            <pc:sldMk cId="4047585125" sldId="295"/>
            <ac:spMk id="3" creationId="{DBDC9EFD-809A-C896-7D40-224ADDDD5B00}"/>
          </ac:spMkLst>
        </pc:spChg>
        <pc:spChg chg="add mod">
          <ac:chgData name="Mia Savrljuga" userId="29d020ba494f34ac" providerId="LiveId" clId="{CA3243C1-AAFD-4064-B62D-9920209A9679}" dt="2024-02-17T19:20:27.747" v="278" actId="1076"/>
          <ac:spMkLst>
            <pc:docMk/>
            <pc:sldMk cId="4047585125" sldId="295"/>
            <ac:spMk id="5" creationId="{8E170D5C-B2F1-4F40-67D1-1271D289CB26}"/>
          </ac:spMkLst>
        </pc:spChg>
        <pc:spChg chg="add mod">
          <ac:chgData name="Mia Savrljuga" userId="29d020ba494f34ac" providerId="LiveId" clId="{CA3243C1-AAFD-4064-B62D-9920209A9679}" dt="2024-02-17T19:20:25.556" v="277" actId="1076"/>
          <ac:spMkLst>
            <pc:docMk/>
            <pc:sldMk cId="4047585125" sldId="295"/>
            <ac:spMk id="7" creationId="{9BD4C47A-F1FB-DC9C-E746-24431A6B046F}"/>
          </ac:spMkLst>
        </pc:spChg>
        <pc:spChg chg="add mod">
          <ac:chgData name="Mia Savrljuga" userId="29d020ba494f34ac" providerId="LiveId" clId="{CA3243C1-AAFD-4064-B62D-9920209A9679}" dt="2024-02-17T19:20:22.993" v="276" actId="1076"/>
          <ac:spMkLst>
            <pc:docMk/>
            <pc:sldMk cId="4047585125" sldId="295"/>
            <ac:spMk id="8" creationId="{F469DFBF-93F2-7A18-2552-D8BB3B423DF5}"/>
          </ac:spMkLst>
        </pc:spChg>
        <pc:spChg chg="add mod">
          <ac:chgData name="Mia Savrljuga" userId="29d020ba494f34ac" providerId="LiveId" clId="{CA3243C1-AAFD-4064-B62D-9920209A9679}" dt="2024-02-17T19:20:19.188" v="275" actId="1076"/>
          <ac:spMkLst>
            <pc:docMk/>
            <pc:sldMk cId="4047585125" sldId="295"/>
            <ac:spMk id="9" creationId="{B7D55224-597E-6BD2-80B3-09E9722DE5E7}"/>
          </ac:spMkLst>
        </pc:spChg>
        <pc:picChg chg="mod modCrop">
          <ac:chgData name="Mia Savrljuga" userId="29d020ba494f34ac" providerId="LiveId" clId="{CA3243C1-AAFD-4064-B62D-9920209A9679}" dt="2024-02-17T19:19:13.636" v="260" actId="14100"/>
          <ac:picMkLst>
            <pc:docMk/>
            <pc:sldMk cId="4047585125" sldId="295"/>
            <ac:picMk id="4" creationId="{FD436AA1-E3C6-3290-1097-6575FA83B892}"/>
          </ac:picMkLst>
        </pc:picChg>
      </pc:sldChg>
    </pc:docChg>
  </pc:docChgLst>
  <pc:docChgLst>
    <pc:chgData name="Mia Savrljuga" userId="29d020ba494f34ac" providerId="LiveId" clId="{E431F90B-56FF-42A6-B60C-157880AF3AED}"/>
    <pc:docChg chg="undo custSel addSld delSld modSld sldOrd">
      <pc:chgData name="Mia Savrljuga" userId="29d020ba494f34ac" providerId="LiveId" clId="{E431F90B-56FF-42A6-B60C-157880AF3AED}" dt="2024-02-18T13:25:01.095" v="773" actId="1076"/>
      <pc:docMkLst>
        <pc:docMk/>
      </pc:docMkLst>
      <pc:sldChg chg="modSp mod">
        <pc:chgData name="Mia Savrljuga" userId="29d020ba494f34ac" providerId="LiveId" clId="{E431F90B-56FF-42A6-B60C-157880AF3AED}" dt="2024-02-17T19:24:34.717" v="16" actId="20577"/>
        <pc:sldMkLst>
          <pc:docMk/>
          <pc:sldMk cId="0" sldId="256"/>
        </pc:sldMkLst>
        <pc:spChg chg="mod">
          <ac:chgData name="Mia Savrljuga" userId="29d020ba494f34ac" providerId="LiveId" clId="{E431F90B-56FF-42A6-B60C-157880AF3AED}" dt="2024-02-17T19:24:34.717" v="16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Mia Savrljuga" userId="29d020ba494f34ac" providerId="LiveId" clId="{E431F90B-56FF-42A6-B60C-157880AF3AED}" dt="2024-02-17T19:25:00.119" v="50" actId="47"/>
        <pc:sldMkLst>
          <pc:docMk/>
          <pc:sldMk cId="0" sldId="257"/>
        </pc:sldMkLst>
      </pc:sldChg>
      <pc:sldChg chg="del">
        <pc:chgData name="Mia Savrljuga" userId="29d020ba494f34ac" providerId="LiveId" clId="{E431F90B-56FF-42A6-B60C-157880AF3AED}" dt="2024-02-17T19:25:00.675" v="51" actId="47"/>
        <pc:sldMkLst>
          <pc:docMk/>
          <pc:sldMk cId="0" sldId="259"/>
        </pc:sldMkLst>
      </pc:sldChg>
      <pc:sldChg chg="del">
        <pc:chgData name="Mia Savrljuga" userId="29d020ba494f34ac" providerId="LiveId" clId="{E431F90B-56FF-42A6-B60C-157880AF3AED}" dt="2024-02-17T19:25:01.054" v="52" actId="47"/>
        <pc:sldMkLst>
          <pc:docMk/>
          <pc:sldMk cId="0" sldId="260"/>
        </pc:sldMkLst>
      </pc:sldChg>
      <pc:sldChg chg="del">
        <pc:chgData name="Mia Savrljuga" userId="29d020ba494f34ac" providerId="LiveId" clId="{E431F90B-56FF-42A6-B60C-157880AF3AED}" dt="2024-02-17T19:25:01.607" v="53" actId="47"/>
        <pc:sldMkLst>
          <pc:docMk/>
          <pc:sldMk cId="0" sldId="261"/>
        </pc:sldMkLst>
      </pc:sldChg>
      <pc:sldChg chg="del">
        <pc:chgData name="Mia Savrljuga" userId="29d020ba494f34ac" providerId="LiveId" clId="{E431F90B-56FF-42A6-B60C-157880AF3AED}" dt="2024-02-17T19:25:02.143" v="54" actId="47"/>
        <pc:sldMkLst>
          <pc:docMk/>
          <pc:sldMk cId="0" sldId="263"/>
        </pc:sldMkLst>
      </pc:sldChg>
      <pc:sldChg chg="del">
        <pc:chgData name="Mia Savrljuga" userId="29d020ba494f34ac" providerId="LiveId" clId="{E431F90B-56FF-42A6-B60C-157880AF3AED}" dt="2024-02-17T19:24:42.034" v="26" actId="47"/>
        <pc:sldMkLst>
          <pc:docMk/>
          <pc:sldMk cId="1408092665" sldId="264"/>
        </pc:sldMkLst>
      </pc:sldChg>
      <pc:sldChg chg="del">
        <pc:chgData name="Mia Savrljuga" userId="29d020ba494f34ac" providerId="LiveId" clId="{E431F90B-56FF-42A6-B60C-157880AF3AED}" dt="2024-02-17T19:24:42.463" v="27" actId="47"/>
        <pc:sldMkLst>
          <pc:docMk/>
          <pc:sldMk cId="0" sldId="265"/>
        </pc:sldMkLst>
      </pc:sldChg>
      <pc:sldChg chg="add del">
        <pc:chgData name="Mia Savrljuga" userId="29d020ba494f34ac" providerId="LiveId" clId="{E431F90B-56FF-42A6-B60C-157880AF3AED}" dt="2024-02-18T11:03:31.757" v="568"/>
        <pc:sldMkLst>
          <pc:docMk/>
          <pc:sldMk cId="0" sldId="266"/>
        </pc:sldMkLst>
      </pc:sldChg>
      <pc:sldChg chg="modSp add del mod">
        <pc:chgData name="Mia Savrljuga" userId="29d020ba494f34ac" providerId="LiveId" clId="{E431F90B-56FF-42A6-B60C-157880AF3AED}" dt="2024-02-18T11:03:48.106" v="587"/>
        <pc:sldMkLst>
          <pc:docMk/>
          <pc:sldMk cId="0" sldId="267"/>
        </pc:sldMkLst>
        <pc:spChg chg="mod">
          <ac:chgData name="Mia Savrljuga" userId="29d020ba494f34ac" providerId="LiveId" clId="{E431F90B-56FF-42A6-B60C-157880AF3AED}" dt="2024-02-18T11:03:48.106" v="587"/>
          <ac:spMkLst>
            <pc:docMk/>
            <pc:sldMk cId="0" sldId="267"/>
            <ac:spMk id="2" creationId="{4B5EDD72-B541-152E-0598-5ADF79A9E1BA}"/>
          </ac:spMkLst>
        </pc:spChg>
      </pc:sldChg>
      <pc:sldChg chg="modSp add del mod">
        <pc:chgData name="Mia Savrljuga" userId="29d020ba494f34ac" providerId="LiveId" clId="{E431F90B-56FF-42A6-B60C-157880AF3AED}" dt="2024-02-18T11:03:41.414" v="586" actId="20577"/>
        <pc:sldMkLst>
          <pc:docMk/>
          <pc:sldMk cId="0" sldId="268"/>
        </pc:sldMkLst>
        <pc:spChg chg="mod">
          <ac:chgData name="Mia Savrljuga" userId="29d020ba494f34ac" providerId="LiveId" clId="{E431F90B-56FF-42A6-B60C-157880AF3AED}" dt="2024-02-18T11:03:41.414" v="586" actId="20577"/>
          <ac:spMkLst>
            <pc:docMk/>
            <pc:sldMk cId="0" sldId="268"/>
            <ac:spMk id="2" creationId="{D33848B3-F8D8-4559-A059-0A3577402E3C}"/>
          </ac:spMkLst>
        </pc:spChg>
      </pc:sldChg>
      <pc:sldChg chg="del">
        <pc:chgData name="Mia Savrljuga" userId="29d020ba494f34ac" providerId="LiveId" clId="{E431F90B-56FF-42A6-B60C-157880AF3AED}" dt="2024-02-17T19:24:38.177" v="17" actId="47"/>
        <pc:sldMkLst>
          <pc:docMk/>
          <pc:sldMk cId="2615169790" sldId="278"/>
        </pc:sldMkLst>
      </pc:sldChg>
      <pc:sldChg chg="del">
        <pc:chgData name="Mia Savrljuga" userId="29d020ba494f34ac" providerId="LiveId" clId="{E431F90B-56FF-42A6-B60C-157880AF3AED}" dt="2024-02-17T19:24:40.123" v="22" actId="47"/>
        <pc:sldMkLst>
          <pc:docMk/>
          <pc:sldMk cId="2309869457" sldId="279"/>
        </pc:sldMkLst>
      </pc:sldChg>
      <pc:sldChg chg="del">
        <pc:chgData name="Mia Savrljuga" userId="29d020ba494f34ac" providerId="LiveId" clId="{E431F90B-56FF-42A6-B60C-157880AF3AED}" dt="2024-02-17T19:24:38.587" v="19" actId="47"/>
        <pc:sldMkLst>
          <pc:docMk/>
          <pc:sldMk cId="2713557513" sldId="280"/>
        </pc:sldMkLst>
      </pc:sldChg>
      <pc:sldChg chg="del">
        <pc:chgData name="Mia Savrljuga" userId="29d020ba494f34ac" providerId="LiveId" clId="{E431F90B-56FF-42A6-B60C-157880AF3AED}" dt="2024-02-17T19:24:41.575" v="25" actId="47"/>
        <pc:sldMkLst>
          <pc:docMk/>
          <pc:sldMk cId="3463482935" sldId="281"/>
        </pc:sldMkLst>
      </pc:sldChg>
      <pc:sldChg chg="del">
        <pc:chgData name="Mia Savrljuga" userId="29d020ba494f34ac" providerId="LiveId" clId="{E431F90B-56FF-42A6-B60C-157880AF3AED}" dt="2024-02-17T19:24:44.624" v="31" actId="47"/>
        <pc:sldMkLst>
          <pc:docMk/>
          <pc:sldMk cId="18139469" sldId="282"/>
        </pc:sldMkLst>
      </pc:sldChg>
      <pc:sldChg chg="del">
        <pc:chgData name="Mia Savrljuga" userId="29d020ba494f34ac" providerId="LiveId" clId="{E431F90B-56FF-42A6-B60C-157880AF3AED}" dt="2024-02-17T19:24:38.364" v="18" actId="47"/>
        <pc:sldMkLst>
          <pc:docMk/>
          <pc:sldMk cId="2962926270" sldId="283"/>
        </pc:sldMkLst>
      </pc:sldChg>
      <pc:sldChg chg="del">
        <pc:chgData name="Mia Savrljuga" userId="29d020ba494f34ac" providerId="LiveId" clId="{E431F90B-56FF-42A6-B60C-157880AF3AED}" dt="2024-02-17T19:24:39.205" v="20" actId="47"/>
        <pc:sldMkLst>
          <pc:docMk/>
          <pc:sldMk cId="2370878095" sldId="284"/>
        </pc:sldMkLst>
      </pc:sldChg>
      <pc:sldChg chg="del">
        <pc:chgData name="Mia Savrljuga" userId="29d020ba494f34ac" providerId="LiveId" clId="{E431F90B-56FF-42A6-B60C-157880AF3AED}" dt="2024-02-17T19:24:39.592" v="21" actId="47"/>
        <pc:sldMkLst>
          <pc:docMk/>
          <pc:sldMk cId="835476995" sldId="285"/>
        </pc:sldMkLst>
      </pc:sldChg>
      <pc:sldChg chg="del">
        <pc:chgData name="Mia Savrljuga" userId="29d020ba494f34ac" providerId="LiveId" clId="{E431F90B-56FF-42A6-B60C-157880AF3AED}" dt="2024-02-17T19:24:40.644" v="23" actId="47"/>
        <pc:sldMkLst>
          <pc:docMk/>
          <pc:sldMk cId="3569211807" sldId="286"/>
        </pc:sldMkLst>
      </pc:sldChg>
      <pc:sldChg chg="del">
        <pc:chgData name="Mia Savrljuga" userId="29d020ba494f34ac" providerId="LiveId" clId="{E431F90B-56FF-42A6-B60C-157880AF3AED}" dt="2024-02-17T19:24:41.122" v="24" actId="47"/>
        <pc:sldMkLst>
          <pc:docMk/>
          <pc:sldMk cId="3136969038" sldId="287"/>
        </pc:sldMkLst>
      </pc:sldChg>
      <pc:sldChg chg="del">
        <pc:chgData name="Mia Savrljuga" userId="29d020ba494f34ac" providerId="LiveId" clId="{E431F90B-56FF-42A6-B60C-157880AF3AED}" dt="2024-02-17T19:24:57.240" v="46" actId="47"/>
        <pc:sldMkLst>
          <pc:docMk/>
          <pc:sldMk cId="3228365085" sldId="288"/>
        </pc:sldMkLst>
      </pc:sldChg>
      <pc:sldChg chg="addSp delSp modSp mod">
        <pc:chgData name="Mia Savrljuga" userId="29d020ba494f34ac" providerId="LiveId" clId="{E431F90B-56FF-42A6-B60C-157880AF3AED}" dt="2024-02-18T12:07:19.244" v="669" actId="20577"/>
        <pc:sldMkLst>
          <pc:docMk/>
          <pc:sldMk cId="3857679332" sldId="289"/>
        </pc:sldMkLst>
        <pc:spChg chg="mod">
          <ac:chgData name="Mia Savrljuga" userId="29d020ba494f34ac" providerId="LiveId" clId="{E431F90B-56FF-42A6-B60C-157880AF3AED}" dt="2024-02-17T19:24:49.481" v="44" actId="20577"/>
          <ac:spMkLst>
            <pc:docMk/>
            <pc:sldMk cId="3857679332" sldId="289"/>
            <ac:spMk id="2" creationId="{DA14FE33-11DF-0BE6-CB0B-CCD3FBA0B1DC}"/>
          </ac:spMkLst>
        </pc:spChg>
        <pc:spChg chg="add mod">
          <ac:chgData name="Mia Savrljuga" userId="29d020ba494f34ac" providerId="LiveId" clId="{E431F90B-56FF-42A6-B60C-157880AF3AED}" dt="2024-02-18T12:07:19.244" v="669" actId="20577"/>
          <ac:spMkLst>
            <pc:docMk/>
            <pc:sldMk cId="3857679332" sldId="289"/>
            <ac:spMk id="5" creationId="{3A69DD56-ABBE-FC04-81F0-013219F43E5B}"/>
          </ac:spMkLst>
        </pc:spChg>
        <pc:spChg chg="add mod">
          <ac:chgData name="Mia Savrljuga" userId="29d020ba494f34ac" providerId="LiveId" clId="{E431F90B-56FF-42A6-B60C-157880AF3AED}" dt="2024-02-18T12:06:59.791" v="646" actId="20577"/>
          <ac:spMkLst>
            <pc:docMk/>
            <pc:sldMk cId="3857679332" sldId="289"/>
            <ac:spMk id="7" creationId="{88538B0C-9EE9-7E5E-DC4A-7DB53C917298}"/>
          </ac:spMkLst>
        </pc:spChg>
        <pc:picChg chg="add mod modCrop">
          <ac:chgData name="Mia Savrljuga" userId="29d020ba494f34ac" providerId="LiveId" clId="{E431F90B-56FF-42A6-B60C-157880AF3AED}" dt="2024-02-18T10:50:12.633" v="69" actId="1076"/>
          <ac:picMkLst>
            <pc:docMk/>
            <pc:sldMk cId="3857679332" sldId="289"/>
            <ac:picMk id="4" creationId="{0CAF2EDB-666F-2B17-21D7-3D9790382AD4}"/>
          </ac:picMkLst>
        </pc:picChg>
        <pc:picChg chg="del">
          <ac:chgData name="Mia Savrljuga" userId="29d020ba494f34ac" providerId="LiveId" clId="{E431F90B-56FF-42A6-B60C-157880AF3AED}" dt="2024-02-17T19:24:54.240" v="45" actId="478"/>
          <ac:picMkLst>
            <pc:docMk/>
            <pc:sldMk cId="3857679332" sldId="289"/>
            <ac:picMk id="5" creationId="{25C72F7F-4546-CB71-0DDA-47C3F0F4E251}"/>
          </ac:picMkLst>
        </pc:picChg>
      </pc:sldChg>
      <pc:sldChg chg="del">
        <pc:chgData name="Mia Savrljuga" userId="29d020ba494f34ac" providerId="LiveId" clId="{E431F90B-56FF-42A6-B60C-157880AF3AED}" dt="2024-02-17T19:24:58.030" v="47" actId="47"/>
        <pc:sldMkLst>
          <pc:docMk/>
          <pc:sldMk cId="2559746664" sldId="290"/>
        </pc:sldMkLst>
      </pc:sldChg>
      <pc:sldChg chg="addSp delSp modSp add mod">
        <pc:chgData name="Mia Savrljuga" userId="29d020ba494f34ac" providerId="LiveId" clId="{E431F90B-56FF-42A6-B60C-157880AF3AED}" dt="2024-02-18T10:52:03.791" v="81" actId="14100"/>
        <pc:sldMkLst>
          <pc:docMk/>
          <pc:sldMk cId="2914569768" sldId="290"/>
        </pc:sldMkLst>
        <pc:picChg chg="del">
          <ac:chgData name="Mia Savrljuga" userId="29d020ba494f34ac" providerId="LiveId" clId="{E431F90B-56FF-42A6-B60C-157880AF3AED}" dt="2024-02-18T10:51:27.484" v="78" actId="478"/>
          <ac:picMkLst>
            <pc:docMk/>
            <pc:sldMk cId="2914569768" sldId="290"/>
            <ac:picMk id="4" creationId="{18F943BC-5A27-CC09-AE3D-F4149803A4E9}"/>
          </ac:picMkLst>
        </pc:picChg>
        <pc:picChg chg="add mod">
          <ac:chgData name="Mia Savrljuga" userId="29d020ba494f34ac" providerId="LiveId" clId="{E431F90B-56FF-42A6-B60C-157880AF3AED}" dt="2024-02-18T10:52:03.791" v="81" actId="14100"/>
          <ac:picMkLst>
            <pc:docMk/>
            <pc:sldMk cId="2914569768" sldId="290"/>
            <ac:picMk id="5" creationId="{B750D68C-1398-8476-5F6B-DC0530B3B9DB}"/>
          </ac:picMkLst>
        </pc:picChg>
      </pc:sldChg>
      <pc:sldChg chg="del">
        <pc:chgData name="Mia Savrljuga" userId="29d020ba494f34ac" providerId="LiveId" clId="{E431F90B-56FF-42A6-B60C-157880AF3AED}" dt="2024-02-17T19:24:58.752" v="48" actId="47"/>
        <pc:sldMkLst>
          <pc:docMk/>
          <pc:sldMk cId="3305886137" sldId="291"/>
        </pc:sldMkLst>
      </pc:sldChg>
      <pc:sldChg chg="addSp modSp add mod">
        <pc:chgData name="Mia Savrljuga" userId="29d020ba494f34ac" providerId="LiveId" clId="{E431F90B-56FF-42A6-B60C-157880AF3AED}" dt="2024-02-18T10:53:04.212" v="84"/>
        <pc:sldMkLst>
          <pc:docMk/>
          <pc:sldMk cId="3608539429" sldId="291"/>
        </pc:sldMkLst>
        <pc:spChg chg="mod">
          <ac:chgData name="Mia Savrljuga" userId="29d020ba494f34ac" providerId="LiveId" clId="{E431F90B-56FF-42A6-B60C-157880AF3AED}" dt="2024-02-18T10:50:44.462" v="73" actId="1076"/>
          <ac:spMkLst>
            <pc:docMk/>
            <pc:sldMk cId="3608539429" sldId="291"/>
            <ac:spMk id="2" creationId="{40CBF511-20D2-6F7F-27F3-7148ECD6F7B8}"/>
          </ac:spMkLst>
        </pc:spChg>
        <pc:spChg chg="add mod">
          <ac:chgData name="Mia Savrljuga" userId="29d020ba494f34ac" providerId="LiveId" clId="{E431F90B-56FF-42A6-B60C-157880AF3AED}" dt="2024-02-18T10:51:11.019" v="76" actId="208"/>
          <ac:spMkLst>
            <pc:docMk/>
            <pc:sldMk cId="3608539429" sldId="291"/>
            <ac:spMk id="3" creationId="{1EEBBC83-44EE-3108-F5A5-40432EBDE12F}"/>
          </ac:spMkLst>
        </pc:spChg>
        <pc:picChg chg="mod">
          <ac:chgData name="Mia Savrljuga" userId="29d020ba494f34ac" providerId="LiveId" clId="{E431F90B-56FF-42A6-B60C-157880AF3AED}" dt="2024-02-18T10:50:38.066" v="72" actId="1076"/>
          <ac:picMkLst>
            <pc:docMk/>
            <pc:sldMk cId="3608539429" sldId="291"/>
            <ac:picMk id="4" creationId="{49106446-227E-76B8-48B6-4672FF6ACE48}"/>
          </ac:picMkLst>
        </pc:picChg>
        <pc:picChg chg="add mod">
          <ac:chgData name="Mia Savrljuga" userId="29d020ba494f34ac" providerId="LiveId" clId="{E431F90B-56FF-42A6-B60C-157880AF3AED}" dt="2024-02-18T10:53:04.212" v="84"/>
          <ac:picMkLst>
            <pc:docMk/>
            <pc:sldMk cId="3608539429" sldId="291"/>
            <ac:picMk id="7" creationId="{FE8CADE7-ED61-7816-E076-326080250BAB}"/>
          </ac:picMkLst>
        </pc:picChg>
      </pc:sldChg>
      <pc:sldChg chg="addSp modSp add mod modAnim">
        <pc:chgData name="Mia Savrljuga" userId="29d020ba494f34ac" providerId="LiveId" clId="{E431F90B-56FF-42A6-B60C-157880AF3AED}" dt="2024-02-18T10:57:50.089" v="147" actId="1076"/>
        <pc:sldMkLst>
          <pc:docMk/>
          <pc:sldMk cId="820144915" sldId="292"/>
        </pc:sldMkLst>
        <pc:spChg chg="mod">
          <ac:chgData name="Mia Savrljuga" userId="29d020ba494f34ac" providerId="LiveId" clId="{E431F90B-56FF-42A6-B60C-157880AF3AED}" dt="2024-02-18T10:54:26.690" v="95" actId="1076"/>
          <ac:spMkLst>
            <pc:docMk/>
            <pc:sldMk cId="820144915" sldId="292"/>
            <ac:spMk id="2" creationId="{C44F4CCC-4BA0-2B10-23F7-5F70619E4702}"/>
          </ac:spMkLst>
        </pc:spChg>
        <pc:spChg chg="add mod">
          <ac:chgData name="Mia Savrljuga" userId="29d020ba494f34ac" providerId="LiveId" clId="{E431F90B-56FF-42A6-B60C-157880AF3AED}" dt="2024-02-18T10:55:10.759" v="105" actId="1076"/>
          <ac:spMkLst>
            <pc:docMk/>
            <pc:sldMk cId="820144915" sldId="292"/>
            <ac:spMk id="5" creationId="{4BF6C0CD-B18F-D18D-93EC-ED6C0B11F231}"/>
          </ac:spMkLst>
        </pc:spChg>
        <pc:spChg chg="add mod">
          <ac:chgData name="Mia Savrljuga" userId="29d020ba494f34ac" providerId="LiveId" clId="{E431F90B-56FF-42A6-B60C-157880AF3AED}" dt="2024-02-18T10:57:50.089" v="147" actId="1076"/>
          <ac:spMkLst>
            <pc:docMk/>
            <pc:sldMk cId="820144915" sldId="292"/>
            <ac:spMk id="8" creationId="{E24A5B75-6BCB-D531-1CB2-9E22250F103C}"/>
          </ac:spMkLst>
        </pc:spChg>
        <pc:spChg chg="add mod">
          <ac:chgData name="Mia Savrljuga" userId="29d020ba494f34ac" providerId="LiveId" clId="{E431F90B-56FF-42A6-B60C-157880AF3AED}" dt="2024-02-18T10:57:43.349" v="146" actId="1076"/>
          <ac:spMkLst>
            <pc:docMk/>
            <pc:sldMk cId="820144915" sldId="292"/>
            <ac:spMk id="9" creationId="{668B6B9A-345E-B13F-FC3D-B4592E808B04}"/>
          </ac:spMkLst>
        </pc:spChg>
        <pc:spChg chg="add mod">
          <ac:chgData name="Mia Savrljuga" userId="29d020ba494f34ac" providerId="LiveId" clId="{E431F90B-56FF-42A6-B60C-157880AF3AED}" dt="2024-02-18T10:57:34.196" v="145" actId="1076"/>
          <ac:spMkLst>
            <pc:docMk/>
            <pc:sldMk cId="820144915" sldId="292"/>
            <ac:spMk id="10" creationId="{FCD30342-BB30-9D52-612B-5BE15352F0FC}"/>
          </ac:spMkLst>
        </pc:spChg>
        <pc:spChg chg="add mod">
          <ac:chgData name="Mia Savrljuga" userId="29d020ba494f34ac" providerId="LiveId" clId="{E431F90B-56FF-42A6-B60C-157880AF3AED}" dt="2024-02-18T10:57:29.312" v="144" actId="1076"/>
          <ac:spMkLst>
            <pc:docMk/>
            <pc:sldMk cId="820144915" sldId="292"/>
            <ac:spMk id="11" creationId="{DF9C8F6E-052E-62DF-790D-9034E6725752}"/>
          </ac:spMkLst>
        </pc:spChg>
        <pc:spChg chg="add mod">
          <ac:chgData name="Mia Savrljuga" userId="29d020ba494f34ac" providerId="LiveId" clId="{E431F90B-56FF-42A6-B60C-157880AF3AED}" dt="2024-02-18T10:57:23.609" v="143" actId="1076"/>
          <ac:spMkLst>
            <pc:docMk/>
            <pc:sldMk cId="820144915" sldId="292"/>
            <ac:spMk id="12" creationId="{15F278F1-4751-0247-9736-892D43B94420}"/>
          </ac:spMkLst>
        </pc:spChg>
        <pc:spChg chg="add mod">
          <ac:chgData name="Mia Savrljuga" userId="29d020ba494f34ac" providerId="LiveId" clId="{E431F90B-56FF-42A6-B60C-157880AF3AED}" dt="2024-02-18T10:57:19.297" v="142" actId="1076"/>
          <ac:spMkLst>
            <pc:docMk/>
            <pc:sldMk cId="820144915" sldId="292"/>
            <ac:spMk id="13" creationId="{C92166D6-B83B-A532-2BEA-05D1C7945F80}"/>
          </ac:spMkLst>
        </pc:spChg>
        <pc:spChg chg="add mod">
          <ac:chgData name="Mia Savrljuga" userId="29d020ba494f34ac" providerId="LiveId" clId="{E431F90B-56FF-42A6-B60C-157880AF3AED}" dt="2024-02-18T10:57:14.778" v="141" actId="1076"/>
          <ac:spMkLst>
            <pc:docMk/>
            <pc:sldMk cId="820144915" sldId="292"/>
            <ac:spMk id="14" creationId="{6323D187-1BFA-C201-7C0A-C6898120FDB7}"/>
          </ac:spMkLst>
        </pc:spChg>
        <pc:spChg chg="add mod">
          <ac:chgData name="Mia Savrljuga" userId="29d020ba494f34ac" providerId="LiveId" clId="{E431F90B-56FF-42A6-B60C-157880AF3AED}" dt="2024-02-18T10:57:08.292" v="140" actId="1076"/>
          <ac:spMkLst>
            <pc:docMk/>
            <pc:sldMk cId="820144915" sldId="292"/>
            <ac:spMk id="15" creationId="{EEB2FAD2-9BBE-48CB-6856-015F51CC6829}"/>
          </ac:spMkLst>
        </pc:spChg>
        <pc:spChg chg="add mod">
          <ac:chgData name="Mia Savrljuga" userId="29d020ba494f34ac" providerId="LiveId" clId="{E431F90B-56FF-42A6-B60C-157880AF3AED}" dt="2024-02-18T10:56:54.839" v="139" actId="1076"/>
          <ac:spMkLst>
            <pc:docMk/>
            <pc:sldMk cId="820144915" sldId="292"/>
            <ac:spMk id="16" creationId="{B1714A82-E897-6A14-3219-A2170091ACE5}"/>
          </ac:spMkLst>
        </pc:spChg>
        <pc:spChg chg="add mod">
          <ac:chgData name="Mia Savrljuga" userId="29d020ba494f34ac" providerId="LiveId" clId="{E431F90B-56FF-42A6-B60C-157880AF3AED}" dt="2024-02-18T10:56:50.644" v="138" actId="1076"/>
          <ac:spMkLst>
            <pc:docMk/>
            <pc:sldMk cId="820144915" sldId="292"/>
            <ac:spMk id="17" creationId="{C47A024F-972D-2B5B-849B-9A63454CDA32}"/>
          </ac:spMkLst>
        </pc:spChg>
        <pc:spChg chg="add mod">
          <ac:chgData name="Mia Savrljuga" userId="29d020ba494f34ac" providerId="LiveId" clId="{E431F90B-56FF-42A6-B60C-157880AF3AED}" dt="2024-02-18T10:56:43.663" v="137" actId="1076"/>
          <ac:spMkLst>
            <pc:docMk/>
            <pc:sldMk cId="820144915" sldId="292"/>
            <ac:spMk id="18" creationId="{5417CE93-90E4-00C2-DB44-2F55D7587FBE}"/>
          </ac:spMkLst>
        </pc:spChg>
        <pc:spChg chg="add mod">
          <ac:chgData name="Mia Savrljuga" userId="29d020ba494f34ac" providerId="LiveId" clId="{E431F90B-56FF-42A6-B60C-157880AF3AED}" dt="2024-02-18T10:56:38.851" v="136" actId="1076"/>
          <ac:spMkLst>
            <pc:docMk/>
            <pc:sldMk cId="820144915" sldId="292"/>
            <ac:spMk id="19" creationId="{92F8596D-1795-055F-76A6-58A92ABCD5FB}"/>
          </ac:spMkLst>
        </pc:spChg>
        <pc:spChg chg="add mod">
          <ac:chgData name="Mia Savrljuga" userId="29d020ba494f34ac" providerId="LiveId" clId="{E431F90B-56FF-42A6-B60C-157880AF3AED}" dt="2024-02-18T10:56:31.198" v="135" actId="1076"/>
          <ac:spMkLst>
            <pc:docMk/>
            <pc:sldMk cId="820144915" sldId="292"/>
            <ac:spMk id="20" creationId="{B4BC98FF-3063-1333-8FB6-0319896BA6F7}"/>
          </ac:spMkLst>
        </pc:spChg>
        <pc:spChg chg="add mod">
          <ac:chgData name="Mia Savrljuga" userId="29d020ba494f34ac" providerId="LiveId" clId="{E431F90B-56FF-42A6-B60C-157880AF3AED}" dt="2024-02-18T10:56:26.442" v="134" actId="1076"/>
          <ac:spMkLst>
            <pc:docMk/>
            <pc:sldMk cId="820144915" sldId="292"/>
            <ac:spMk id="21" creationId="{BB8EA86B-3DCB-92CE-6208-9725192186A0}"/>
          </ac:spMkLst>
        </pc:spChg>
        <pc:spChg chg="add mod">
          <ac:chgData name="Mia Savrljuga" userId="29d020ba494f34ac" providerId="LiveId" clId="{E431F90B-56FF-42A6-B60C-157880AF3AED}" dt="2024-02-18T10:56:21.401" v="132" actId="1076"/>
          <ac:spMkLst>
            <pc:docMk/>
            <pc:sldMk cId="820144915" sldId="292"/>
            <ac:spMk id="22" creationId="{4FDB3183-94CC-1627-4D8D-52E742933901}"/>
          </ac:spMkLst>
        </pc:spChg>
        <pc:spChg chg="add mod">
          <ac:chgData name="Mia Savrljuga" userId="29d020ba494f34ac" providerId="LiveId" clId="{E431F90B-56FF-42A6-B60C-157880AF3AED}" dt="2024-02-18T10:55:51.880" v="128" actId="1076"/>
          <ac:spMkLst>
            <pc:docMk/>
            <pc:sldMk cId="820144915" sldId="292"/>
            <ac:spMk id="23" creationId="{961124EE-9B47-047C-4F8F-D3EA11E6D416}"/>
          </ac:spMkLst>
        </pc:spChg>
        <pc:spChg chg="add mod">
          <ac:chgData name="Mia Savrljuga" userId="29d020ba494f34ac" providerId="LiveId" clId="{E431F90B-56FF-42A6-B60C-157880AF3AED}" dt="2024-02-18T10:55:44.656" v="127" actId="1076"/>
          <ac:spMkLst>
            <pc:docMk/>
            <pc:sldMk cId="820144915" sldId="292"/>
            <ac:spMk id="24" creationId="{4892FABC-06E5-7B19-8161-D83A59A56612}"/>
          </ac:spMkLst>
        </pc:spChg>
        <pc:spChg chg="add mod">
          <ac:chgData name="Mia Savrljuga" userId="29d020ba494f34ac" providerId="LiveId" clId="{E431F90B-56FF-42A6-B60C-157880AF3AED}" dt="2024-02-18T10:55:38.220" v="126" actId="1076"/>
          <ac:spMkLst>
            <pc:docMk/>
            <pc:sldMk cId="820144915" sldId="292"/>
            <ac:spMk id="25" creationId="{036A3B59-13E7-5D77-27CB-F6DA5FF509A0}"/>
          </ac:spMkLst>
        </pc:spChg>
        <pc:spChg chg="add mod">
          <ac:chgData name="Mia Savrljuga" userId="29d020ba494f34ac" providerId="LiveId" clId="{E431F90B-56FF-42A6-B60C-157880AF3AED}" dt="2024-02-18T10:56:10.518" v="131" actId="1076"/>
          <ac:spMkLst>
            <pc:docMk/>
            <pc:sldMk cId="820144915" sldId="292"/>
            <ac:spMk id="26" creationId="{25F11B1B-554B-485B-3057-3F9A5B64EE0C}"/>
          </ac:spMkLst>
        </pc:spChg>
        <pc:picChg chg="add mod modCrop">
          <ac:chgData name="Mia Savrljuga" userId="29d020ba494f34ac" providerId="LiveId" clId="{E431F90B-56FF-42A6-B60C-157880AF3AED}" dt="2024-02-18T10:54:34.313" v="99" actId="1076"/>
          <ac:picMkLst>
            <pc:docMk/>
            <pc:sldMk cId="820144915" sldId="292"/>
            <ac:picMk id="3" creationId="{20BAEC71-1BDA-DF93-1474-0CCE5B8FCF0A}"/>
          </ac:picMkLst>
        </pc:picChg>
        <pc:picChg chg="mod modCrop">
          <ac:chgData name="Mia Savrljuga" userId="29d020ba494f34ac" providerId="LiveId" clId="{E431F90B-56FF-42A6-B60C-157880AF3AED}" dt="2024-02-18T10:54:44.326" v="102" actId="1076"/>
          <ac:picMkLst>
            <pc:docMk/>
            <pc:sldMk cId="820144915" sldId="292"/>
            <ac:picMk id="4" creationId="{0612F275-3C98-FFBD-DA82-B91D17840F19}"/>
          </ac:picMkLst>
        </pc:picChg>
        <pc:picChg chg="add mod">
          <ac:chgData name="Mia Savrljuga" userId="29d020ba494f34ac" providerId="LiveId" clId="{E431F90B-56FF-42A6-B60C-157880AF3AED}" dt="2024-02-18T10:55:17.922" v="107"/>
          <ac:picMkLst>
            <pc:docMk/>
            <pc:sldMk cId="820144915" sldId="292"/>
            <ac:picMk id="7" creationId="{C7B2F6DC-9962-1494-DBA0-816C6EC9E042}"/>
          </ac:picMkLst>
        </pc:picChg>
      </pc:sldChg>
      <pc:sldChg chg="del">
        <pc:chgData name="Mia Savrljuga" userId="29d020ba494f34ac" providerId="LiveId" clId="{E431F90B-56FF-42A6-B60C-157880AF3AED}" dt="2024-02-17T19:24:59.456" v="49" actId="47"/>
        <pc:sldMkLst>
          <pc:docMk/>
          <pc:sldMk cId="4250862493" sldId="292"/>
        </pc:sldMkLst>
      </pc:sldChg>
      <pc:sldChg chg="addSp delSp modSp add mod delAnim modAnim">
        <pc:chgData name="Mia Savrljuga" userId="29d020ba494f34ac" providerId="LiveId" clId="{E431F90B-56FF-42A6-B60C-157880AF3AED}" dt="2024-02-18T11:02:45.391" v="567"/>
        <pc:sldMkLst>
          <pc:docMk/>
          <pc:sldMk cId="785441548" sldId="293"/>
        </pc:sldMkLst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5" creationId="{422AECBD-C54D-7FD6-5373-A593D7F98C01}"/>
          </ac:spMkLst>
        </pc:spChg>
        <pc:spChg chg="add del mod">
          <ac:chgData name="Mia Savrljuga" userId="29d020ba494f34ac" providerId="LiveId" clId="{E431F90B-56FF-42A6-B60C-157880AF3AED}" dt="2024-02-18T11:02:45.391" v="567"/>
          <ac:spMkLst>
            <pc:docMk/>
            <pc:sldMk cId="785441548" sldId="293"/>
            <ac:spMk id="7" creationId="{0F490CCF-A586-3A78-5FDF-CA7E08DB95CA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8" creationId="{CBC561F0-595E-E502-1B5A-016970EC0BCE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9" creationId="{13412C33-1435-A905-B614-65BF297ADC64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10" creationId="{482E9061-9814-C7A0-A994-291144B06705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11" creationId="{3E3FEBAB-D6CC-C3C8-95D6-5DA69D8FA2C6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12" creationId="{E7364617-38EB-F457-8621-84662B78947C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13" creationId="{6C98F076-AD83-78FD-10F4-B9258E506831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14" creationId="{9C03947C-0E69-7D44-E403-24792E2E3B62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15" creationId="{84550BD7-71AC-D017-DF5A-F14CC9A61E24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16" creationId="{D54A06BA-01B0-036B-AA91-828BD4F678FA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17" creationId="{A3F45D6E-4073-2082-CBC3-5F2969C3E89D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18" creationId="{8A43E882-0E0E-67B5-11FE-EBEB8FEF2516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19" creationId="{2FCED2B7-3743-02EF-7526-B032799B3EB1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20" creationId="{ACDF97CA-25A7-9288-E416-E5792500E0E5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21" creationId="{551BE349-90A3-1672-8CC3-269A7F3C9966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22" creationId="{16339D1D-2499-3FD5-3E43-1BE1188DB336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23" creationId="{967B687A-298A-7E26-69AF-691344DDB0A0}"/>
          </ac:spMkLst>
        </pc:spChg>
        <pc:spChg chg="del">
          <ac:chgData name="Mia Savrljuga" userId="29d020ba494f34ac" providerId="LiveId" clId="{E431F90B-56FF-42A6-B60C-157880AF3AED}" dt="2024-02-18T10:58:24.420" v="149" actId="478"/>
          <ac:spMkLst>
            <pc:docMk/>
            <pc:sldMk cId="785441548" sldId="293"/>
            <ac:spMk id="24" creationId="{3CD91CA6-1C58-912E-D130-184AFE717666}"/>
          </ac:spMkLst>
        </pc:spChg>
        <pc:spChg chg="del">
          <ac:chgData name="Mia Savrljuga" userId="29d020ba494f34ac" providerId="LiveId" clId="{E431F90B-56FF-42A6-B60C-157880AF3AED}" dt="2024-02-18T10:58:28.831" v="151" actId="478"/>
          <ac:spMkLst>
            <pc:docMk/>
            <pc:sldMk cId="785441548" sldId="293"/>
            <ac:spMk id="25" creationId="{8832C1C0-5D6F-28ED-409F-00322F026E39}"/>
          </ac:spMkLst>
        </pc:spChg>
        <pc:spChg chg="del">
          <ac:chgData name="Mia Savrljuga" userId="29d020ba494f34ac" providerId="LiveId" clId="{E431F90B-56FF-42A6-B60C-157880AF3AED}" dt="2024-02-18T10:58:26.912" v="150" actId="478"/>
          <ac:spMkLst>
            <pc:docMk/>
            <pc:sldMk cId="785441548" sldId="293"/>
            <ac:spMk id="26" creationId="{36C4D53E-D05A-FEBB-BA20-EE585FCA7DB8}"/>
          </ac:spMkLst>
        </pc:spChg>
        <pc:spChg chg="add mod">
          <ac:chgData name="Mia Savrljuga" userId="29d020ba494f34ac" providerId="LiveId" clId="{E431F90B-56FF-42A6-B60C-157880AF3AED}" dt="2024-02-18T11:02:35.578" v="564" actId="1076"/>
          <ac:spMkLst>
            <pc:docMk/>
            <pc:sldMk cId="785441548" sldId="293"/>
            <ac:spMk id="27" creationId="{0C2177E6-6C1F-4D11-1B6A-C987EBBC62E8}"/>
          </ac:spMkLst>
        </pc:spChg>
        <pc:picChg chg="mod">
          <ac:chgData name="Mia Savrljuga" userId="29d020ba494f34ac" providerId="LiveId" clId="{E431F90B-56FF-42A6-B60C-157880AF3AED}" dt="2024-02-18T10:58:34.819" v="153" actId="1076"/>
          <ac:picMkLst>
            <pc:docMk/>
            <pc:sldMk cId="785441548" sldId="293"/>
            <ac:picMk id="4" creationId="{4B6E59AA-ADDC-C93A-F615-7F0F10312291}"/>
          </ac:picMkLst>
        </pc:picChg>
      </pc:sldChg>
      <pc:sldChg chg="del">
        <pc:chgData name="Mia Savrljuga" userId="29d020ba494f34ac" providerId="LiveId" clId="{E431F90B-56FF-42A6-B60C-157880AF3AED}" dt="2024-02-17T19:25:02.728" v="55" actId="47"/>
        <pc:sldMkLst>
          <pc:docMk/>
          <pc:sldMk cId="3987576216" sldId="293"/>
        </pc:sldMkLst>
      </pc:sldChg>
      <pc:sldChg chg="addSp delSp modSp add mod modAnim">
        <pc:chgData name="Mia Savrljuga" userId="29d020ba494f34ac" providerId="LiveId" clId="{E431F90B-56FF-42A6-B60C-157880AF3AED}" dt="2024-02-18T12:05:17.767" v="601" actId="14100"/>
        <pc:sldMkLst>
          <pc:docMk/>
          <pc:sldMk cId="737741037" sldId="294"/>
        </pc:sldMkLst>
        <pc:spChg chg="add mod">
          <ac:chgData name="Mia Savrljuga" userId="29d020ba494f34ac" providerId="LiveId" clId="{E431F90B-56FF-42A6-B60C-157880AF3AED}" dt="2024-02-18T12:05:17.767" v="601" actId="14100"/>
          <ac:spMkLst>
            <pc:docMk/>
            <pc:sldMk cId="737741037" sldId="294"/>
            <ac:spMk id="9" creationId="{6477EFEA-0EC9-188D-5EFA-102D93B9D51F}"/>
          </ac:spMkLst>
        </pc:spChg>
        <pc:picChg chg="add mod modCrop">
          <ac:chgData name="Mia Savrljuga" userId="29d020ba494f34ac" providerId="LiveId" clId="{E431F90B-56FF-42A6-B60C-157880AF3AED}" dt="2024-02-18T12:04:11.306" v="595" actId="14100"/>
          <ac:picMkLst>
            <pc:docMk/>
            <pc:sldMk cId="737741037" sldId="294"/>
            <ac:picMk id="4" creationId="{D56F6675-F181-D47B-2E4B-796852B3ED68}"/>
          </ac:picMkLst>
        </pc:picChg>
        <pc:picChg chg="del">
          <ac:chgData name="Mia Savrljuga" userId="29d020ba494f34ac" providerId="LiveId" clId="{E431F90B-56FF-42A6-B60C-157880AF3AED}" dt="2024-02-18T11:04:00.734" v="589" actId="478"/>
          <ac:picMkLst>
            <pc:docMk/>
            <pc:sldMk cId="737741037" sldId="294"/>
            <ac:picMk id="5" creationId="{C082718A-EDB1-0BBE-C6DA-8901BD401517}"/>
          </ac:picMkLst>
        </pc:picChg>
        <pc:picChg chg="add mod">
          <ac:chgData name="Mia Savrljuga" userId="29d020ba494f34ac" providerId="LiveId" clId="{E431F90B-56FF-42A6-B60C-157880AF3AED}" dt="2024-02-18T12:04:52.894" v="598"/>
          <ac:picMkLst>
            <pc:docMk/>
            <pc:sldMk cId="737741037" sldId="294"/>
            <ac:picMk id="8" creationId="{DB3EBC05-05F1-19F4-403D-DE94A1E41760}"/>
          </ac:picMkLst>
        </pc:picChg>
      </pc:sldChg>
      <pc:sldChg chg="del">
        <pc:chgData name="Mia Savrljuga" userId="29d020ba494f34ac" providerId="LiveId" clId="{E431F90B-56FF-42A6-B60C-157880AF3AED}" dt="2024-02-17T19:25:03.285" v="56" actId="47"/>
        <pc:sldMkLst>
          <pc:docMk/>
          <pc:sldMk cId="3934585214" sldId="294"/>
        </pc:sldMkLst>
      </pc:sldChg>
      <pc:sldChg chg="addSp modSp add mod modAnim">
        <pc:chgData name="Mia Savrljuga" userId="29d020ba494f34ac" providerId="LiveId" clId="{E431F90B-56FF-42A6-B60C-157880AF3AED}" dt="2024-02-18T12:08:58.718" v="687" actId="1076"/>
        <pc:sldMkLst>
          <pc:docMk/>
          <pc:sldMk cId="172369847" sldId="295"/>
        </pc:sldMkLst>
        <pc:spChg chg="add mod">
          <ac:chgData name="Mia Savrljuga" userId="29d020ba494f34ac" providerId="LiveId" clId="{E431F90B-56FF-42A6-B60C-157880AF3AED}" dt="2024-02-18T12:08:33.018" v="677" actId="14100"/>
          <ac:spMkLst>
            <pc:docMk/>
            <pc:sldMk cId="172369847" sldId="295"/>
            <ac:spMk id="3" creationId="{F5BE6D3B-C8B8-4B5A-6404-4CD6178E56E8}"/>
          </ac:spMkLst>
        </pc:spChg>
        <pc:spChg chg="add mod">
          <ac:chgData name="Mia Savrljuga" userId="29d020ba494f34ac" providerId="LiveId" clId="{E431F90B-56FF-42A6-B60C-157880AF3AED}" dt="2024-02-18T12:08:58.718" v="687" actId="1076"/>
          <ac:spMkLst>
            <pc:docMk/>
            <pc:sldMk cId="172369847" sldId="295"/>
            <ac:spMk id="5" creationId="{433FD3E4-9F44-B57B-212B-0D05E37A8498}"/>
          </ac:spMkLst>
        </pc:spChg>
        <pc:spChg chg="add mod">
          <ac:chgData name="Mia Savrljuga" userId="29d020ba494f34ac" providerId="LiveId" clId="{E431F90B-56FF-42A6-B60C-157880AF3AED}" dt="2024-02-18T12:08:53.230" v="686" actId="1076"/>
          <ac:spMkLst>
            <pc:docMk/>
            <pc:sldMk cId="172369847" sldId="295"/>
            <ac:spMk id="7" creationId="{FBC175EC-1A4B-776B-A570-D27CAF883979}"/>
          </ac:spMkLst>
        </pc:spChg>
        <pc:spChg chg="add mod">
          <ac:chgData name="Mia Savrljuga" userId="29d020ba494f34ac" providerId="LiveId" clId="{E431F90B-56FF-42A6-B60C-157880AF3AED}" dt="2024-02-18T12:08:48.580" v="685" actId="1076"/>
          <ac:spMkLst>
            <pc:docMk/>
            <pc:sldMk cId="172369847" sldId="295"/>
            <ac:spMk id="8" creationId="{ED1314BC-0325-469A-A539-A334EC6BFC86}"/>
          </ac:spMkLst>
        </pc:spChg>
        <pc:spChg chg="add mod">
          <ac:chgData name="Mia Savrljuga" userId="29d020ba494f34ac" providerId="LiveId" clId="{E431F90B-56FF-42A6-B60C-157880AF3AED}" dt="2024-02-18T12:08:44.874" v="684" actId="1076"/>
          <ac:spMkLst>
            <pc:docMk/>
            <pc:sldMk cId="172369847" sldId="295"/>
            <ac:spMk id="9" creationId="{FC2B146C-2B6D-C1FF-144C-4F1AF2A83CB6}"/>
          </ac:spMkLst>
        </pc:spChg>
        <pc:spChg chg="add mod">
          <ac:chgData name="Mia Savrljuga" userId="29d020ba494f34ac" providerId="LiveId" clId="{E431F90B-56FF-42A6-B60C-157880AF3AED}" dt="2024-02-18T12:08:40.384" v="683" actId="1076"/>
          <ac:spMkLst>
            <pc:docMk/>
            <pc:sldMk cId="172369847" sldId="295"/>
            <ac:spMk id="10" creationId="{315D0C46-7439-B43D-A088-1D8AA65C88E7}"/>
          </ac:spMkLst>
        </pc:spChg>
        <pc:picChg chg="mod modCrop">
          <ac:chgData name="Mia Savrljuga" userId="29d020ba494f34ac" providerId="LiveId" clId="{E431F90B-56FF-42A6-B60C-157880AF3AED}" dt="2024-02-18T12:08:18.588" v="674" actId="1076"/>
          <ac:picMkLst>
            <pc:docMk/>
            <pc:sldMk cId="172369847" sldId="295"/>
            <ac:picMk id="4" creationId="{559AF18B-4F19-D374-6A3D-C00FC40797BE}"/>
          </ac:picMkLst>
        </pc:picChg>
      </pc:sldChg>
      <pc:sldChg chg="del">
        <pc:chgData name="Mia Savrljuga" userId="29d020ba494f34ac" providerId="LiveId" clId="{E431F90B-56FF-42A6-B60C-157880AF3AED}" dt="2024-02-17T19:25:03.898" v="57" actId="47"/>
        <pc:sldMkLst>
          <pc:docMk/>
          <pc:sldMk cId="4047585125" sldId="295"/>
        </pc:sldMkLst>
      </pc:sldChg>
      <pc:sldChg chg="addSp delSp modSp add mod modAnim">
        <pc:chgData name="Mia Savrljuga" userId="29d020ba494f34ac" providerId="LiveId" clId="{E431F90B-56FF-42A6-B60C-157880AF3AED}" dt="2024-02-18T13:21:27.664" v="753" actId="1076"/>
        <pc:sldMkLst>
          <pc:docMk/>
          <pc:sldMk cId="1672728197" sldId="296"/>
        </pc:sldMkLst>
        <pc:spChg chg="add mod">
          <ac:chgData name="Mia Savrljuga" userId="29d020ba494f34ac" providerId="LiveId" clId="{E431F90B-56FF-42A6-B60C-157880AF3AED}" dt="2024-02-18T13:20:52.790" v="740" actId="14100"/>
          <ac:spMkLst>
            <pc:docMk/>
            <pc:sldMk cId="1672728197" sldId="296"/>
            <ac:spMk id="7" creationId="{34382DBA-D7AC-2A29-4661-8DC4BD53C1B7}"/>
          </ac:spMkLst>
        </pc:spChg>
        <pc:spChg chg="add mod">
          <ac:chgData name="Mia Savrljuga" userId="29d020ba494f34ac" providerId="LiveId" clId="{E431F90B-56FF-42A6-B60C-157880AF3AED}" dt="2024-02-18T13:21:27.664" v="753" actId="1076"/>
          <ac:spMkLst>
            <pc:docMk/>
            <pc:sldMk cId="1672728197" sldId="296"/>
            <ac:spMk id="8" creationId="{EBFB6D33-2A45-3C2F-DBDC-3F267A93B3D9}"/>
          </ac:spMkLst>
        </pc:spChg>
        <pc:spChg chg="add mod">
          <ac:chgData name="Mia Savrljuga" userId="29d020ba494f34ac" providerId="LiveId" clId="{E431F90B-56FF-42A6-B60C-157880AF3AED}" dt="2024-02-18T13:21:21.729" v="751" actId="1076"/>
          <ac:spMkLst>
            <pc:docMk/>
            <pc:sldMk cId="1672728197" sldId="296"/>
            <ac:spMk id="9" creationId="{74A61E69-028F-C41C-3619-539E45223C20}"/>
          </ac:spMkLst>
        </pc:spChg>
        <pc:spChg chg="add mod">
          <ac:chgData name="Mia Savrljuga" userId="29d020ba494f34ac" providerId="LiveId" clId="{E431F90B-56FF-42A6-B60C-157880AF3AED}" dt="2024-02-18T13:21:13.834" v="750" actId="1076"/>
          <ac:spMkLst>
            <pc:docMk/>
            <pc:sldMk cId="1672728197" sldId="296"/>
            <ac:spMk id="10" creationId="{1B201AC5-4599-DBDA-46FC-1E14AA36CBE3}"/>
          </ac:spMkLst>
        </pc:spChg>
        <pc:spChg chg="add mod">
          <ac:chgData name="Mia Savrljuga" userId="29d020ba494f34ac" providerId="LiveId" clId="{E431F90B-56FF-42A6-B60C-157880AF3AED}" dt="2024-02-18T13:21:10.703" v="749" actId="1076"/>
          <ac:spMkLst>
            <pc:docMk/>
            <pc:sldMk cId="1672728197" sldId="296"/>
            <ac:spMk id="11" creationId="{E063F039-F02E-8534-79C1-BC14BD8B72D3}"/>
          </ac:spMkLst>
        </pc:spChg>
        <pc:spChg chg="add mod">
          <ac:chgData name="Mia Savrljuga" userId="29d020ba494f34ac" providerId="LiveId" clId="{E431F90B-56FF-42A6-B60C-157880AF3AED}" dt="2024-02-18T13:21:06.213" v="748" actId="1076"/>
          <ac:spMkLst>
            <pc:docMk/>
            <pc:sldMk cId="1672728197" sldId="296"/>
            <ac:spMk id="12" creationId="{E1FCE3B9-882E-BDF9-2D02-73CBC43C56F4}"/>
          </ac:spMkLst>
        </pc:spChg>
        <pc:spChg chg="add mod">
          <ac:chgData name="Mia Savrljuga" userId="29d020ba494f34ac" providerId="LiveId" clId="{E431F90B-56FF-42A6-B60C-157880AF3AED}" dt="2024-02-18T13:21:02.016" v="747" actId="1076"/>
          <ac:spMkLst>
            <pc:docMk/>
            <pc:sldMk cId="1672728197" sldId="296"/>
            <ac:spMk id="13" creationId="{93E4EBBB-7F47-8BCB-FD6E-9F9B02704485}"/>
          </ac:spMkLst>
        </pc:spChg>
        <pc:picChg chg="del">
          <ac:chgData name="Mia Savrljuga" userId="29d020ba494f34ac" providerId="LiveId" clId="{E431F90B-56FF-42A6-B60C-157880AF3AED}" dt="2024-02-18T13:05:43.826" v="688" actId="478"/>
          <ac:picMkLst>
            <pc:docMk/>
            <pc:sldMk cId="1672728197" sldId="296"/>
            <ac:picMk id="4" creationId="{56CDC9AF-4693-3717-473B-755080A0F1FF}"/>
          </ac:picMkLst>
        </pc:picChg>
        <pc:picChg chg="add mod modCrop">
          <ac:chgData name="Mia Savrljuga" userId="29d020ba494f34ac" providerId="LiveId" clId="{E431F90B-56FF-42A6-B60C-157880AF3AED}" dt="2024-02-18T13:20:16.298" v="734" actId="14100"/>
          <ac:picMkLst>
            <pc:docMk/>
            <pc:sldMk cId="1672728197" sldId="296"/>
            <ac:picMk id="5" creationId="{22D7D6B5-DC85-D627-3FB6-DC1352FDFF3F}"/>
          </ac:picMkLst>
        </pc:picChg>
      </pc:sldChg>
      <pc:sldChg chg="addSp delSp modSp add mod ord modAnim">
        <pc:chgData name="Mia Savrljuga" userId="29d020ba494f34ac" providerId="LiveId" clId="{E431F90B-56FF-42A6-B60C-157880AF3AED}" dt="2024-02-18T13:09:39.393" v="717" actId="1076"/>
        <pc:sldMkLst>
          <pc:docMk/>
          <pc:sldMk cId="458447343" sldId="297"/>
        </pc:sldMkLst>
        <pc:spChg chg="add mod">
          <ac:chgData name="Mia Savrljuga" userId="29d020ba494f34ac" providerId="LiveId" clId="{E431F90B-56FF-42A6-B60C-157880AF3AED}" dt="2024-02-18T13:09:23.975" v="711" actId="1076"/>
          <ac:spMkLst>
            <pc:docMk/>
            <pc:sldMk cId="458447343" sldId="297"/>
            <ac:spMk id="10" creationId="{9EB94DB4-0D5A-146D-CF7C-EEF1F5FC26A6}"/>
          </ac:spMkLst>
        </pc:spChg>
        <pc:spChg chg="add mod">
          <ac:chgData name="Mia Savrljuga" userId="29d020ba494f34ac" providerId="LiveId" clId="{E431F90B-56FF-42A6-B60C-157880AF3AED}" dt="2024-02-18T13:09:39.393" v="717" actId="1076"/>
          <ac:spMkLst>
            <pc:docMk/>
            <pc:sldMk cId="458447343" sldId="297"/>
            <ac:spMk id="11" creationId="{487B2DC2-5CCA-1EED-A2AE-45E9F444A381}"/>
          </ac:spMkLst>
        </pc:spChg>
        <pc:spChg chg="add mod">
          <ac:chgData name="Mia Savrljuga" userId="29d020ba494f34ac" providerId="LiveId" clId="{E431F90B-56FF-42A6-B60C-157880AF3AED}" dt="2024-02-18T13:09:36.318" v="716" actId="1076"/>
          <ac:spMkLst>
            <pc:docMk/>
            <pc:sldMk cId="458447343" sldId="297"/>
            <ac:spMk id="12" creationId="{CAF4A3B1-840F-7B5F-CF59-24CB56FBE7D1}"/>
          </ac:spMkLst>
        </pc:spChg>
        <pc:spChg chg="add mod">
          <ac:chgData name="Mia Savrljuga" userId="29d020ba494f34ac" providerId="LiveId" clId="{E431F90B-56FF-42A6-B60C-157880AF3AED}" dt="2024-02-18T13:09:32.466" v="715" actId="1076"/>
          <ac:spMkLst>
            <pc:docMk/>
            <pc:sldMk cId="458447343" sldId="297"/>
            <ac:spMk id="13" creationId="{8FF60EF8-37E5-3012-6BC1-94D33FC43F48}"/>
          </ac:spMkLst>
        </pc:spChg>
        <pc:graphicFrameChg chg="add del modGraphic">
          <ac:chgData name="Mia Savrljuga" userId="29d020ba494f34ac" providerId="LiveId" clId="{E431F90B-56FF-42A6-B60C-157880AF3AED}" dt="2024-02-18T13:05:53.728" v="691" actId="27309"/>
          <ac:graphicFrameMkLst>
            <pc:docMk/>
            <pc:sldMk cId="458447343" sldId="297"/>
            <ac:graphicFrameMk id="4" creationId="{B0B709E6-1FF3-7075-501C-5CCA6D182A9A}"/>
          </ac:graphicFrameMkLst>
        </pc:graphicFrameChg>
        <pc:picChg chg="add mod modCrop">
          <ac:chgData name="Mia Savrljuga" userId="29d020ba494f34ac" providerId="LiveId" clId="{E431F90B-56FF-42A6-B60C-157880AF3AED}" dt="2024-02-18T13:08:16.567" v="701" actId="14100"/>
          <ac:picMkLst>
            <pc:docMk/>
            <pc:sldMk cId="458447343" sldId="297"/>
            <ac:picMk id="7" creationId="{7BA95ACB-F866-23A6-C16E-C56C1C3FA7C3}"/>
          </ac:picMkLst>
        </pc:picChg>
        <pc:picChg chg="add mod">
          <ac:chgData name="Mia Savrljuga" userId="29d020ba494f34ac" providerId="LiveId" clId="{E431F90B-56FF-42A6-B60C-157880AF3AED}" dt="2024-02-18T13:08:50.625" v="705" actId="1076"/>
          <ac:picMkLst>
            <pc:docMk/>
            <pc:sldMk cId="458447343" sldId="297"/>
            <ac:picMk id="9" creationId="{BD2FAFE2-5B3E-6348-4CD5-D04FB9C31831}"/>
          </ac:picMkLst>
        </pc:picChg>
      </pc:sldChg>
      <pc:sldChg chg="addSp delSp modSp add mod delAnim modAnim">
        <pc:chgData name="Mia Savrljuga" userId="29d020ba494f34ac" providerId="LiveId" clId="{E431F90B-56FF-42A6-B60C-157880AF3AED}" dt="2024-02-18T13:18:54.558" v="729"/>
        <pc:sldMkLst>
          <pc:docMk/>
          <pc:sldMk cId="1396766451" sldId="298"/>
        </pc:sldMkLst>
        <pc:spChg chg="add del mod">
          <ac:chgData name="Mia Savrljuga" userId="29d020ba494f34ac" providerId="LiveId" clId="{E431F90B-56FF-42A6-B60C-157880AF3AED}" dt="2024-02-18T13:10:29.005" v="723" actId="478"/>
          <ac:spMkLst>
            <pc:docMk/>
            <pc:sldMk cId="1396766451" sldId="298"/>
            <ac:spMk id="3" creationId="{A7DE5BC0-F9F5-E430-27F8-051B95754889}"/>
          </ac:spMkLst>
        </pc:spChg>
        <pc:picChg chg="add mod">
          <ac:chgData name="Mia Savrljuga" userId="29d020ba494f34ac" providerId="LiveId" clId="{E431F90B-56FF-42A6-B60C-157880AF3AED}" dt="2024-02-18T13:11:01.563" v="726" actId="14100"/>
          <ac:picMkLst>
            <pc:docMk/>
            <pc:sldMk cId="1396766451" sldId="298"/>
            <ac:picMk id="5" creationId="{A5EBB900-F90D-523C-55F9-F0B153DD8661}"/>
          </ac:picMkLst>
        </pc:picChg>
        <pc:picChg chg="mod modCrop">
          <ac:chgData name="Mia Savrljuga" userId="29d020ba494f34ac" providerId="LiveId" clId="{E431F90B-56FF-42A6-B60C-157880AF3AED}" dt="2024-02-18T13:10:14.479" v="721" actId="1076"/>
          <ac:picMkLst>
            <pc:docMk/>
            <pc:sldMk cId="1396766451" sldId="298"/>
            <ac:picMk id="7" creationId="{96982029-B968-A644-B78B-3CEE45C9A7AE}"/>
          </ac:picMkLst>
        </pc:picChg>
        <pc:picChg chg="add mod">
          <ac:chgData name="Mia Savrljuga" userId="29d020ba494f34ac" providerId="LiveId" clId="{E431F90B-56FF-42A6-B60C-157880AF3AED}" dt="2024-02-18T13:18:54.558" v="729"/>
          <ac:picMkLst>
            <pc:docMk/>
            <pc:sldMk cId="1396766451" sldId="298"/>
            <ac:picMk id="9" creationId="{392B3A89-78C8-B67B-F6C5-8C6A9374A351}"/>
          </ac:picMkLst>
        </pc:picChg>
      </pc:sldChg>
      <pc:sldChg chg="addSp modSp add mod modAnim">
        <pc:chgData name="Mia Savrljuga" userId="29d020ba494f34ac" providerId="LiveId" clId="{E431F90B-56FF-42A6-B60C-157880AF3AED}" dt="2024-02-18T13:25:01.095" v="773" actId="1076"/>
        <pc:sldMkLst>
          <pc:docMk/>
          <pc:sldMk cId="226191688" sldId="299"/>
        </pc:sldMkLst>
        <pc:spChg chg="add mod">
          <ac:chgData name="Mia Savrljuga" userId="29d020ba494f34ac" providerId="LiveId" clId="{E431F90B-56FF-42A6-B60C-157880AF3AED}" dt="2024-02-18T13:24:29.650" v="763" actId="14100"/>
          <ac:spMkLst>
            <pc:docMk/>
            <pc:sldMk cId="226191688" sldId="299"/>
            <ac:spMk id="3" creationId="{3A85B94E-9311-CFDE-EE6D-A8B61B20B14C}"/>
          </ac:spMkLst>
        </pc:spChg>
        <pc:spChg chg="add mod">
          <ac:chgData name="Mia Savrljuga" userId="29d020ba494f34ac" providerId="LiveId" clId="{E431F90B-56FF-42A6-B60C-157880AF3AED}" dt="2024-02-18T13:25:01.095" v="773" actId="1076"/>
          <ac:spMkLst>
            <pc:docMk/>
            <pc:sldMk cId="226191688" sldId="299"/>
            <ac:spMk id="4" creationId="{0A53B32D-65DC-66AB-2377-6EF716A13FDB}"/>
          </ac:spMkLst>
        </pc:spChg>
        <pc:spChg chg="add mod">
          <ac:chgData name="Mia Savrljuga" userId="29d020ba494f34ac" providerId="LiveId" clId="{E431F90B-56FF-42A6-B60C-157880AF3AED}" dt="2024-02-18T13:24:57.218" v="772" actId="1076"/>
          <ac:spMkLst>
            <pc:docMk/>
            <pc:sldMk cId="226191688" sldId="299"/>
            <ac:spMk id="7" creationId="{1006F059-2583-78FD-EA36-4D7509BF85B7}"/>
          </ac:spMkLst>
        </pc:spChg>
        <pc:spChg chg="add mod">
          <ac:chgData name="Mia Savrljuga" userId="29d020ba494f34ac" providerId="LiveId" clId="{E431F90B-56FF-42A6-B60C-157880AF3AED}" dt="2024-02-18T13:24:52.977" v="771" actId="1076"/>
          <ac:spMkLst>
            <pc:docMk/>
            <pc:sldMk cId="226191688" sldId="299"/>
            <ac:spMk id="8" creationId="{3B9B37B9-5337-2A32-9447-A9D4E0FF1E40}"/>
          </ac:spMkLst>
        </pc:spChg>
        <pc:spChg chg="add mod">
          <ac:chgData name="Mia Savrljuga" userId="29d020ba494f34ac" providerId="LiveId" clId="{E431F90B-56FF-42A6-B60C-157880AF3AED}" dt="2024-02-18T13:24:48.791" v="770" actId="1076"/>
          <ac:spMkLst>
            <pc:docMk/>
            <pc:sldMk cId="226191688" sldId="299"/>
            <ac:spMk id="9" creationId="{81383871-2F66-DFF9-A002-7A0C73A1FB99}"/>
          </ac:spMkLst>
        </pc:spChg>
        <pc:spChg chg="add mod">
          <ac:chgData name="Mia Savrljuga" userId="29d020ba494f34ac" providerId="LiveId" clId="{E431F90B-56FF-42A6-B60C-157880AF3AED}" dt="2024-02-18T13:24:40.930" v="769" actId="1076"/>
          <ac:spMkLst>
            <pc:docMk/>
            <pc:sldMk cId="226191688" sldId="299"/>
            <ac:spMk id="10" creationId="{EED9EFA2-B102-A491-1218-60D0C985D7CD}"/>
          </ac:spMkLst>
        </pc:spChg>
        <pc:picChg chg="mod modCrop">
          <ac:chgData name="Mia Savrljuga" userId="29d020ba494f34ac" providerId="LiveId" clId="{E431F90B-56FF-42A6-B60C-157880AF3AED}" dt="2024-02-18T13:24:06.169" v="758" actId="1076"/>
          <ac:picMkLst>
            <pc:docMk/>
            <pc:sldMk cId="226191688" sldId="299"/>
            <ac:picMk id="5" creationId="{79D19BF0-F3A2-3A29-DC93-93B8AF9240AB}"/>
          </ac:picMkLst>
        </pc:picChg>
      </pc:sldChg>
    </pc:docChg>
  </pc:docChgLst>
  <pc:docChgLst>
    <pc:chgData name="Mia Savrljuga" userId="29d020ba494f34ac" providerId="LiveId" clId="{9B7C12A7-9BB6-42E0-818E-431BEE5C4865}"/>
    <pc:docChg chg="undo custSel addSld delSld modSld sldOrd">
      <pc:chgData name="Mia Savrljuga" userId="29d020ba494f34ac" providerId="LiveId" clId="{9B7C12A7-9BB6-42E0-818E-431BEE5C4865}" dt="2024-02-18T17:37:48.758" v="209"/>
      <pc:docMkLst>
        <pc:docMk/>
      </pc:docMkLst>
      <pc:sldChg chg="delSp modSp mod">
        <pc:chgData name="Mia Savrljuga" userId="29d020ba494f34ac" providerId="LiveId" clId="{9B7C12A7-9BB6-42E0-818E-431BEE5C4865}" dt="2024-02-18T17:25:15.674" v="40" actId="403"/>
        <pc:sldMkLst>
          <pc:docMk/>
          <pc:sldMk cId="0" sldId="256"/>
        </pc:sldMkLst>
        <pc:spChg chg="mod">
          <ac:chgData name="Mia Savrljuga" userId="29d020ba494f34ac" providerId="LiveId" clId="{9B7C12A7-9BB6-42E0-818E-431BEE5C4865}" dt="2024-02-18T17:25:15.674" v="40" actId="403"/>
          <ac:spMkLst>
            <pc:docMk/>
            <pc:sldMk cId="0" sldId="256"/>
            <ac:spMk id="2" creationId="{00000000-0000-0000-0000-000000000000}"/>
          </ac:spMkLst>
        </pc:spChg>
        <pc:picChg chg="del">
          <ac:chgData name="Mia Savrljuga" userId="29d020ba494f34ac" providerId="LiveId" clId="{9B7C12A7-9BB6-42E0-818E-431BEE5C4865}" dt="2024-02-18T17:24:54.454" v="0" actId="478"/>
          <ac:picMkLst>
            <pc:docMk/>
            <pc:sldMk cId="0" sldId="256"/>
            <ac:picMk id="3" creationId="{3EC3C097-CA10-1BE5-DDA8-E02DF68AD401}"/>
          </ac:picMkLst>
        </pc:picChg>
      </pc:sldChg>
      <pc:sldChg chg="del">
        <pc:chgData name="Mia Savrljuga" userId="29d020ba494f34ac" providerId="LiveId" clId="{9B7C12A7-9BB6-42E0-818E-431BEE5C4865}" dt="2024-02-18T17:25:20.960" v="42" actId="47"/>
        <pc:sldMkLst>
          <pc:docMk/>
          <pc:sldMk cId="0" sldId="257"/>
        </pc:sldMkLst>
      </pc:sldChg>
      <pc:sldChg chg="add del">
        <pc:chgData name="Mia Savrljuga" userId="29d020ba494f34ac" providerId="LiveId" clId="{9B7C12A7-9BB6-42E0-818E-431BEE5C4865}" dt="2024-02-18T17:27:25.602" v="96"/>
        <pc:sldMkLst>
          <pc:docMk/>
          <pc:sldMk cId="0" sldId="258"/>
        </pc:sldMkLst>
      </pc:sldChg>
      <pc:sldChg chg="del">
        <pc:chgData name="Mia Savrljuga" userId="29d020ba494f34ac" providerId="LiveId" clId="{9B7C12A7-9BB6-42E0-818E-431BEE5C4865}" dt="2024-02-18T17:25:21.322" v="44" actId="47"/>
        <pc:sldMkLst>
          <pc:docMk/>
          <pc:sldMk cId="0" sldId="259"/>
        </pc:sldMkLst>
      </pc:sldChg>
      <pc:sldChg chg="del">
        <pc:chgData name="Mia Savrljuga" userId="29d020ba494f34ac" providerId="LiveId" clId="{9B7C12A7-9BB6-42E0-818E-431BEE5C4865}" dt="2024-02-18T17:25:22.453" v="47" actId="47"/>
        <pc:sldMkLst>
          <pc:docMk/>
          <pc:sldMk cId="2586290575" sldId="262"/>
        </pc:sldMkLst>
      </pc:sldChg>
      <pc:sldChg chg="del">
        <pc:chgData name="Mia Savrljuga" userId="29d020ba494f34ac" providerId="LiveId" clId="{9B7C12A7-9BB6-42E0-818E-431BEE5C4865}" dt="2024-02-18T17:25:22.751" v="48" actId="47"/>
        <pc:sldMkLst>
          <pc:docMk/>
          <pc:sldMk cId="1408092665" sldId="264"/>
        </pc:sldMkLst>
      </pc:sldChg>
      <pc:sldChg chg="addSp delSp modSp mod modAnim">
        <pc:chgData name="Mia Savrljuga" userId="29d020ba494f34ac" providerId="LiveId" clId="{9B7C12A7-9BB6-42E0-818E-431BEE5C4865}" dt="2024-02-18T17:28:20.526" v="101"/>
        <pc:sldMkLst>
          <pc:docMk/>
          <pc:sldMk cId="43261889" sldId="289"/>
        </pc:sldMkLst>
        <pc:spChg chg="mod">
          <ac:chgData name="Mia Savrljuga" userId="29d020ba494f34ac" providerId="LiveId" clId="{9B7C12A7-9BB6-42E0-818E-431BEE5C4865}" dt="2024-02-18T17:25:37.047" v="71" actId="20577"/>
          <ac:spMkLst>
            <pc:docMk/>
            <pc:sldMk cId="43261889" sldId="289"/>
            <ac:spMk id="2" creationId="{BA9B7E6E-5969-6888-8A8A-6ADF593F97F4}"/>
          </ac:spMkLst>
        </pc:spChg>
        <pc:spChg chg="del">
          <ac:chgData name="Mia Savrljuga" userId="29d020ba494f34ac" providerId="LiveId" clId="{9B7C12A7-9BB6-42E0-818E-431BEE5C4865}" dt="2024-02-18T17:28:10.692" v="97" actId="478"/>
          <ac:spMkLst>
            <pc:docMk/>
            <pc:sldMk cId="43261889" sldId="289"/>
            <ac:spMk id="5" creationId="{28A968DF-C806-78D2-B5B9-9E21B1DF1811}"/>
          </ac:spMkLst>
        </pc:spChg>
        <pc:picChg chg="del">
          <ac:chgData name="Mia Savrljuga" userId="29d020ba494f34ac" providerId="LiveId" clId="{9B7C12A7-9BB6-42E0-818E-431BEE5C4865}" dt="2024-02-18T17:25:18.624" v="41" actId="478"/>
          <ac:picMkLst>
            <pc:docMk/>
            <pc:sldMk cId="43261889" sldId="289"/>
            <ac:picMk id="4" creationId="{09F4269D-D9DB-809F-FDF5-ACFEAB45C735}"/>
          </ac:picMkLst>
        </pc:picChg>
        <pc:picChg chg="add mod modCrop">
          <ac:chgData name="Mia Savrljuga" userId="29d020ba494f34ac" providerId="LiveId" clId="{9B7C12A7-9BB6-42E0-818E-431BEE5C4865}" dt="2024-02-18T17:27:04.133" v="93" actId="1076"/>
          <ac:picMkLst>
            <pc:docMk/>
            <pc:sldMk cId="43261889" sldId="289"/>
            <ac:picMk id="7" creationId="{FC7AFE6E-4D23-CBBC-F31D-F0A4C57C85E7}"/>
          </ac:picMkLst>
        </pc:picChg>
        <pc:picChg chg="add mod">
          <ac:chgData name="Mia Savrljuga" userId="29d020ba494f34ac" providerId="LiveId" clId="{9B7C12A7-9BB6-42E0-818E-431BEE5C4865}" dt="2024-02-18T17:28:16.456" v="100" actId="14100"/>
          <ac:picMkLst>
            <pc:docMk/>
            <pc:sldMk cId="43261889" sldId="289"/>
            <ac:picMk id="9" creationId="{0BDF6C67-9C89-501A-B073-A93B26E6F9EE}"/>
          </ac:picMkLst>
        </pc:picChg>
      </pc:sldChg>
      <pc:sldChg chg="del">
        <pc:chgData name="Mia Savrljuga" userId="29d020ba494f34ac" providerId="LiveId" clId="{9B7C12A7-9BB6-42E0-818E-431BEE5C4865}" dt="2024-02-18T17:25:21.966" v="46" actId="47"/>
        <pc:sldMkLst>
          <pc:docMk/>
          <pc:sldMk cId="315057105" sldId="290"/>
        </pc:sldMkLst>
      </pc:sldChg>
      <pc:sldChg chg="addSp modSp add mod modAnim">
        <pc:chgData name="Mia Savrljuga" userId="29d020ba494f34ac" providerId="LiveId" clId="{9B7C12A7-9BB6-42E0-818E-431BEE5C4865}" dt="2024-02-18T17:37:48.758" v="209"/>
        <pc:sldMkLst>
          <pc:docMk/>
          <pc:sldMk cId="4125742326" sldId="290"/>
        </pc:sldMkLst>
        <pc:spChg chg="mod">
          <ac:chgData name="Mia Savrljuga" userId="29d020ba494f34ac" providerId="LiveId" clId="{9B7C12A7-9BB6-42E0-818E-431BEE5C4865}" dt="2024-02-18T17:25:45.186" v="80" actId="20577"/>
          <ac:spMkLst>
            <pc:docMk/>
            <pc:sldMk cId="4125742326" sldId="290"/>
            <ac:spMk id="2" creationId="{0F819EF2-E3E3-269C-381C-B17191B4D2A1}"/>
          </ac:spMkLst>
        </pc:spChg>
        <pc:spChg chg="add mod">
          <ac:chgData name="Mia Savrljuga" userId="29d020ba494f34ac" providerId="LiveId" clId="{9B7C12A7-9BB6-42E0-818E-431BEE5C4865}" dt="2024-02-18T17:34:38.143" v="168" actId="20577"/>
          <ac:spMkLst>
            <pc:docMk/>
            <pc:sldMk cId="4125742326" sldId="290"/>
            <ac:spMk id="9" creationId="{532B3A1B-692B-AE97-653C-53B5672CEA71}"/>
          </ac:spMkLst>
        </pc:spChg>
        <pc:picChg chg="add mod">
          <ac:chgData name="Mia Savrljuga" userId="29d020ba494f34ac" providerId="LiveId" clId="{9B7C12A7-9BB6-42E0-818E-431BEE5C4865}" dt="2024-02-18T17:32:55.429" v="148" actId="14100"/>
          <ac:picMkLst>
            <pc:docMk/>
            <pc:sldMk cId="4125742326" sldId="290"/>
            <ac:picMk id="4" creationId="{E70A26DE-38E7-762C-133E-D3C740A8D4C9}"/>
          </ac:picMkLst>
        </pc:picChg>
        <pc:picChg chg="add mod">
          <ac:chgData name="Mia Savrljuga" userId="29d020ba494f34ac" providerId="LiveId" clId="{9B7C12A7-9BB6-42E0-818E-431BEE5C4865}" dt="2024-02-18T17:37:19.311" v="206"/>
          <ac:picMkLst>
            <pc:docMk/>
            <pc:sldMk cId="4125742326" sldId="290"/>
            <ac:picMk id="7" creationId="{DBF5ABDB-8416-D1EF-942B-30DE4515C494}"/>
          </ac:picMkLst>
        </pc:picChg>
        <pc:picChg chg="add mod">
          <ac:chgData name="Mia Savrljuga" userId="29d020ba494f34ac" providerId="LiveId" clId="{9B7C12A7-9BB6-42E0-818E-431BEE5C4865}" dt="2024-02-18T17:33:29.440" v="151" actId="14100"/>
          <ac:picMkLst>
            <pc:docMk/>
            <pc:sldMk cId="4125742326" sldId="290"/>
            <ac:picMk id="8" creationId="{33006316-4963-DA17-4DDF-54130A0F2E0D}"/>
          </ac:picMkLst>
        </pc:picChg>
        <pc:picChg chg="add mod">
          <ac:chgData name="Mia Savrljuga" userId="29d020ba494f34ac" providerId="LiveId" clId="{9B7C12A7-9BB6-42E0-818E-431BEE5C4865}" dt="2024-02-18T17:37:48.758" v="209"/>
          <ac:picMkLst>
            <pc:docMk/>
            <pc:sldMk cId="4125742326" sldId="290"/>
            <ac:picMk id="11" creationId="{4594ABA2-1EEE-4F54-5280-BE2367A2C1CF}"/>
          </ac:picMkLst>
        </pc:picChg>
      </pc:sldChg>
      <pc:sldChg chg="del">
        <pc:chgData name="Mia Savrljuga" userId="29d020ba494f34ac" providerId="LiveId" clId="{9B7C12A7-9BB6-42E0-818E-431BEE5C4865}" dt="2024-02-18T17:25:21.777" v="45" actId="47"/>
        <pc:sldMkLst>
          <pc:docMk/>
          <pc:sldMk cId="628731667" sldId="291"/>
        </pc:sldMkLst>
      </pc:sldChg>
      <pc:sldChg chg="modSp add mod ord">
        <pc:chgData name="Mia Savrljuga" userId="29d020ba494f34ac" providerId="LiveId" clId="{9B7C12A7-9BB6-42E0-818E-431BEE5C4865}" dt="2024-02-18T17:26:49.229" v="89"/>
        <pc:sldMkLst>
          <pc:docMk/>
          <pc:sldMk cId="4000835805" sldId="291"/>
        </pc:sldMkLst>
        <pc:spChg chg="mod">
          <ac:chgData name="Mia Savrljuga" userId="29d020ba494f34ac" providerId="LiveId" clId="{9B7C12A7-9BB6-42E0-818E-431BEE5C4865}" dt="2024-02-18T17:26:34.410" v="85" actId="1076"/>
          <ac:spMkLst>
            <pc:docMk/>
            <pc:sldMk cId="4000835805" sldId="291"/>
            <ac:spMk id="2" creationId="{9FC06E97-9281-D010-98C2-F91B98A833A4}"/>
          </ac:spMkLst>
        </pc:spChg>
        <pc:picChg chg="mod modCrop">
          <ac:chgData name="Mia Savrljuga" userId="29d020ba494f34ac" providerId="LiveId" clId="{9B7C12A7-9BB6-42E0-818E-431BEE5C4865}" dt="2024-02-18T17:26:43.306" v="87" actId="14100"/>
          <ac:picMkLst>
            <pc:docMk/>
            <pc:sldMk cId="4000835805" sldId="291"/>
            <ac:picMk id="7" creationId="{63C0B2D1-6434-12D9-BA0D-04C024F1020B}"/>
          </ac:picMkLst>
        </pc:picChg>
      </pc:sldChg>
      <pc:sldChg chg="del">
        <pc:chgData name="Mia Savrljuga" userId="29d020ba494f34ac" providerId="LiveId" clId="{9B7C12A7-9BB6-42E0-818E-431BEE5C4865}" dt="2024-02-18T17:25:23.033" v="49" actId="47"/>
        <pc:sldMkLst>
          <pc:docMk/>
          <pc:sldMk cId="1080135527" sldId="292"/>
        </pc:sldMkLst>
      </pc:sldChg>
      <pc:sldChg chg="addSp delSp modSp add mod delAnim">
        <pc:chgData name="Mia Savrljuga" userId="29d020ba494f34ac" providerId="LiveId" clId="{9B7C12A7-9BB6-42E0-818E-431BEE5C4865}" dt="2024-02-18T17:29:07.487" v="110" actId="1076"/>
        <pc:sldMkLst>
          <pc:docMk/>
          <pc:sldMk cId="2176423094" sldId="292"/>
        </pc:sldMkLst>
        <pc:spChg chg="mod">
          <ac:chgData name="Mia Savrljuga" userId="29d020ba494f34ac" providerId="LiveId" clId="{9B7C12A7-9BB6-42E0-818E-431BEE5C4865}" dt="2024-02-18T17:28:57.151" v="107" actId="1076"/>
          <ac:spMkLst>
            <pc:docMk/>
            <pc:sldMk cId="2176423094" sldId="292"/>
            <ac:spMk id="2" creationId="{55B45446-434F-9FEA-8FC1-51F72EA00ACB}"/>
          </ac:spMkLst>
        </pc:spChg>
        <pc:picChg chg="add mod">
          <ac:chgData name="Mia Savrljuga" userId="29d020ba494f34ac" providerId="LiveId" clId="{9B7C12A7-9BB6-42E0-818E-431BEE5C4865}" dt="2024-02-18T17:29:07.487" v="110" actId="1076"/>
          <ac:picMkLst>
            <pc:docMk/>
            <pc:sldMk cId="2176423094" sldId="292"/>
            <ac:picMk id="4" creationId="{393152CB-7323-F414-44A1-6B92F3504B0E}"/>
          </ac:picMkLst>
        </pc:picChg>
        <pc:picChg chg="del">
          <ac:chgData name="Mia Savrljuga" userId="29d020ba494f34ac" providerId="LiveId" clId="{9B7C12A7-9BB6-42E0-818E-431BEE5C4865}" dt="2024-02-18T17:28:27.282" v="104" actId="478"/>
          <ac:picMkLst>
            <pc:docMk/>
            <pc:sldMk cId="2176423094" sldId="292"/>
            <ac:picMk id="7" creationId="{6A4815DE-597D-3EEC-E15E-782B7CB7934A}"/>
          </ac:picMkLst>
        </pc:picChg>
        <pc:picChg chg="del">
          <ac:chgData name="Mia Savrljuga" userId="29d020ba494f34ac" providerId="LiveId" clId="{9B7C12A7-9BB6-42E0-818E-431BEE5C4865}" dt="2024-02-18T17:28:25.979" v="103" actId="478"/>
          <ac:picMkLst>
            <pc:docMk/>
            <pc:sldMk cId="2176423094" sldId="292"/>
            <ac:picMk id="9" creationId="{3AFA37A4-4B53-A8C6-6F40-4303D1CF325C}"/>
          </ac:picMkLst>
        </pc:picChg>
      </pc:sldChg>
      <pc:sldChg chg="add del">
        <pc:chgData name="Mia Savrljuga" userId="29d020ba494f34ac" providerId="LiveId" clId="{9B7C12A7-9BB6-42E0-818E-431BEE5C4865}" dt="2024-02-18T17:27:18" v="95"/>
        <pc:sldMkLst>
          <pc:docMk/>
          <pc:sldMk cId="2798898225" sldId="292"/>
        </pc:sldMkLst>
      </pc:sldChg>
      <pc:sldChg chg="addSp delSp modSp add mod modAnim">
        <pc:chgData name="Mia Savrljuga" userId="29d020ba494f34ac" providerId="LiveId" clId="{9B7C12A7-9BB6-42E0-818E-431BEE5C4865}" dt="2024-02-18T17:31:42.140" v="145" actId="1076"/>
        <pc:sldMkLst>
          <pc:docMk/>
          <pc:sldMk cId="2134022563" sldId="293"/>
        </pc:sldMkLst>
        <pc:spChg chg="mod">
          <ac:chgData name="Mia Savrljuga" userId="29d020ba494f34ac" providerId="LiveId" clId="{9B7C12A7-9BB6-42E0-818E-431BEE5C4865}" dt="2024-02-18T17:29:54.984" v="118" actId="1076"/>
          <ac:spMkLst>
            <pc:docMk/>
            <pc:sldMk cId="2134022563" sldId="293"/>
            <ac:spMk id="2" creationId="{33D23B03-50BD-D65E-5109-F9549D960981}"/>
          </ac:spMkLst>
        </pc:spChg>
        <pc:spChg chg="add mod">
          <ac:chgData name="Mia Savrljuga" userId="29d020ba494f34ac" providerId="LiveId" clId="{9B7C12A7-9BB6-42E0-818E-431BEE5C4865}" dt="2024-02-18T17:31:12.753" v="132" actId="208"/>
          <ac:spMkLst>
            <pc:docMk/>
            <pc:sldMk cId="2134022563" sldId="293"/>
            <ac:spMk id="7" creationId="{12B8F8F6-6230-16E0-76F9-FEBC1E1D0750}"/>
          </ac:spMkLst>
        </pc:spChg>
        <pc:spChg chg="add mod">
          <ac:chgData name="Mia Savrljuga" userId="29d020ba494f34ac" providerId="LiveId" clId="{9B7C12A7-9BB6-42E0-818E-431BEE5C4865}" dt="2024-02-18T17:31:42.140" v="145" actId="1076"/>
          <ac:spMkLst>
            <pc:docMk/>
            <pc:sldMk cId="2134022563" sldId="293"/>
            <ac:spMk id="10" creationId="{764099F9-8E20-B308-9537-EEE9DE721071}"/>
          </ac:spMkLst>
        </pc:spChg>
        <pc:spChg chg="add mod">
          <ac:chgData name="Mia Savrljuga" userId="29d020ba494f34ac" providerId="LiveId" clId="{9B7C12A7-9BB6-42E0-818E-431BEE5C4865}" dt="2024-02-18T17:31:39.164" v="144" actId="1076"/>
          <ac:spMkLst>
            <pc:docMk/>
            <pc:sldMk cId="2134022563" sldId="293"/>
            <ac:spMk id="11" creationId="{A7DE57BA-DCCF-2782-E395-5CF63A147DF3}"/>
          </ac:spMkLst>
        </pc:spChg>
        <pc:spChg chg="add mod">
          <ac:chgData name="Mia Savrljuga" userId="29d020ba494f34ac" providerId="LiveId" clId="{9B7C12A7-9BB6-42E0-818E-431BEE5C4865}" dt="2024-02-18T17:31:36.666" v="143" actId="1076"/>
          <ac:spMkLst>
            <pc:docMk/>
            <pc:sldMk cId="2134022563" sldId="293"/>
            <ac:spMk id="12" creationId="{26CEF090-A8C7-07F5-D4B6-6358596E9498}"/>
          </ac:spMkLst>
        </pc:spChg>
        <pc:spChg chg="add mod">
          <ac:chgData name="Mia Savrljuga" userId="29d020ba494f34ac" providerId="LiveId" clId="{9B7C12A7-9BB6-42E0-818E-431BEE5C4865}" dt="2024-02-18T17:31:34.073" v="142" actId="1076"/>
          <ac:spMkLst>
            <pc:docMk/>
            <pc:sldMk cId="2134022563" sldId="293"/>
            <ac:spMk id="13" creationId="{F106DE75-F935-43A3-7BA3-EDF18B7FEAA5}"/>
          </ac:spMkLst>
        </pc:spChg>
        <pc:spChg chg="add mod">
          <ac:chgData name="Mia Savrljuga" userId="29d020ba494f34ac" providerId="LiveId" clId="{9B7C12A7-9BB6-42E0-818E-431BEE5C4865}" dt="2024-02-18T17:31:26.281" v="141" actId="1076"/>
          <ac:spMkLst>
            <pc:docMk/>
            <pc:sldMk cId="2134022563" sldId="293"/>
            <ac:spMk id="14" creationId="{35E57942-87E7-9F5C-4447-A5AB48682049}"/>
          </ac:spMkLst>
        </pc:spChg>
        <pc:picChg chg="del">
          <ac:chgData name="Mia Savrljuga" userId="29d020ba494f34ac" providerId="LiveId" clId="{9B7C12A7-9BB6-42E0-818E-431BEE5C4865}" dt="2024-02-18T17:29:12.562" v="112" actId="478"/>
          <ac:picMkLst>
            <pc:docMk/>
            <pc:sldMk cId="2134022563" sldId="293"/>
            <ac:picMk id="4" creationId="{14736843-E8F2-D453-DD3A-0030B854D049}"/>
          </ac:picMkLst>
        </pc:picChg>
        <pc:picChg chg="add mod modCrop">
          <ac:chgData name="Mia Savrljuga" userId="29d020ba494f34ac" providerId="LiveId" clId="{9B7C12A7-9BB6-42E0-818E-431BEE5C4865}" dt="2024-02-18T17:29:51.214" v="117" actId="14100"/>
          <ac:picMkLst>
            <pc:docMk/>
            <pc:sldMk cId="2134022563" sldId="293"/>
            <ac:picMk id="5" creationId="{EBFE9A9F-F7BF-445E-2F0C-C023FC76CE14}"/>
          </ac:picMkLst>
        </pc:picChg>
        <pc:picChg chg="add del">
          <ac:chgData name="Mia Savrljuga" userId="29d020ba494f34ac" providerId="LiveId" clId="{9B7C12A7-9BB6-42E0-818E-431BEE5C4865}" dt="2024-02-18T17:31:19.826" v="135" actId="22"/>
          <ac:picMkLst>
            <pc:docMk/>
            <pc:sldMk cId="2134022563" sldId="293"/>
            <ac:picMk id="9" creationId="{C0203D87-AB8C-7ED9-5BF9-D3F64B8986BE}"/>
          </ac:picMkLst>
        </pc:picChg>
      </pc:sldChg>
      <pc:sldChg chg="del">
        <pc:chgData name="Mia Savrljuga" userId="29d020ba494f34ac" providerId="LiveId" clId="{9B7C12A7-9BB6-42E0-818E-431BEE5C4865}" dt="2024-02-18T17:25:23.643" v="50" actId="47"/>
        <pc:sldMkLst>
          <pc:docMk/>
          <pc:sldMk cId="2898164529" sldId="293"/>
        </pc:sldMkLst>
      </pc:sldChg>
      <pc:sldChg chg="addSp modSp add mod modAnim">
        <pc:chgData name="Mia Savrljuga" userId="29d020ba494f34ac" providerId="LiveId" clId="{9B7C12A7-9BB6-42E0-818E-431BEE5C4865}" dt="2024-02-18T17:30:48.613" v="129"/>
        <pc:sldMkLst>
          <pc:docMk/>
          <pc:sldMk cId="884915436" sldId="294"/>
        </pc:sldMkLst>
        <pc:picChg chg="add mod">
          <ac:chgData name="Mia Savrljuga" userId="29d020ba494f34ac" providerId="LiveId" clId="{9B7C12A7-9BB6-42E0-818E-431BEE5C4865}" dt="2024-02-18T17:30:45.474" v="128" actId="14100"/>
          <ac:picMkLst>
            <pc:docMk/>
            <pc:sldMk cId="884915436" sldId="294"/>
            <ac:picMk id="4" creationId="{295922AE-BB19-669E-2529-17487A753A4A}"/>
          </ac:picMkLst>
        </pc:picChg>
        <pc:picChg chg="mod modCrop">
          <ac:chgData name="Mia Savrljuga" userId="29d020ba494f34ac" providerId="LiveId" clId="{9B7C12A7-9BB6-42E0-818E-431BEE5C4865}" dt="2024-02-18T17:30:21.056" v="125" actId="14100"/>
          <ac:picMkLst>
            <pc:docMk/>
            <pc:sldMk cId="884915436" sldId="294"/>
            <ac:picMk id="5" creationId="{D7BAC55A-E394-0AE1-0027-7E704040C3C2}"/>
          </ac:picMkLst>
        </pc:picChg>
      </pc:sldChg>
      <pc:sldChg chg="del">
        <pc:chgData name="Mia Savrljuga" userId="29d020ba494f34ac" providerId="LiveId" clId="{9B7C12A7-9BB6-42E0-818E-431BEE5C4865}" dt="2024-02-18T17:25:24.208" v="51" actId="47"/>
        <pc:sldMkLst>
          <pc:docMk/>
          <pc:sldMk cId="2359761440" sldId="294"/>
        </pc:sldMkLst>
      </pc:sldChg>
      <pc:sldChg chg="del">
        <pc:chgData name="Mia Savrljuga" userId="29d020ba494f34ac" providerId="LiveId" clId="{9B7C12A7-9BB6-42E0-818E-431BEE5C4865}" dt="2024-02-18T17:25:28.354" v="52" actId="47"/>
        <pc:sldMkLst>
          <pc:docMk/>
          <pc:sldMk cId="568377885" sldId="295"/>
        </pc:sldMkLst>
      </pc:sldChg>
      <pc:sldChg chg="addSp delSp modSp add mod delAnim">
        <pc:chgData name="Mia Savrljuga" userId="29d020ba494f34ac" providerId="LiveId" clId="{9B7C12A7-9BB6-42E0-818E-431BEE5C4865}" dt="2024-02-18T17:34:56.571" v="171" actId="14100"/>
        <pc:sldMkLst>
          <pc:docMk/>
          <pc:sldMk cId="2149834071" sldId="295"/>
        </pc:sldMkLst>
        <pc:picChg chg="del">
          <ac:chgData name="Mia Savrljuga" userId="29d020ba494f34ac" providerId="LiveId" clId="{9B7C12A7-9BB6-42E0-818E-431BEE5C4865}" dt="2024-02-18T17:33:41.387" v="155" actId="478"/>
          <ac:picMkLst>
            <pc:docMk/>
            <pc:sldMk cId="2149834071" sldId="295"/>
            <ac:picMk id="4" creationId="{7B6C18AE-0E5A-96EE-80B3-E901BEB8267C}"/>
          </ac:picMkLst>
        </pc:picChg>
        <pc:picChg chg="add mod modCrop">
          <ac:chgData name="Mia Savrljuga" userId="29d020ba494f34ac" providerId="LiveId" clId="{9B7C12A7-9BB6-42E0-818E-431BEE5C4865}" dt="2024-02-18T17:34:56.571" v="171" actId="14100"/>
          <ac:picMkLst>
            <pc:docMk/>
            <pc:sldMk cId="2149834071" sldId="295"/>
            <ac:picMk id="7" creationId="{5E6AB4CE-0D11-69F4-3428-BD0EB0358F75}"/>
          </ac:picMkLst>
        </pc:picChg>
        <pc:picChg chg="del">
          <ac:chgData name="Mia Savrljuga" userId="29d020ba494f34ac" providerId="LiveId" clId="{9B7C12A7-9BB6-42E0-818E-431BEE5C4865}" dt="2024-02-18T17:33:38.265" v="154" actId="478"/>
          <ac:picMkLst>
            <pc:docMk/>
            <pc:sldMk cId="2149834071" sldId="295"/>
            <ac:picMk id="8" creationId="{0241007C-24E5-FB1E-F567-80341DB57DCF}"/>
          </ac:picMkLst>
        </pc:picChg>
      </pc:sldChg>
      <pc:sldChg chg="del">
        <pc:chgData name="Mia Savrljuga" userId="29d020ba494f34ac" providerId="LiveId" clId="{9B7C12A7-9BB6-42E0-818E-431BEE5C4865}" dt="2024-02-18T17:25:29.487" v="53" actId="47"/>
        <pc:sldMkLst>
          <pc:docMk/>
          <pc:sldMk cId="1955626785" sldId="296"/>
        </pc:sldMkLst>
      </pc:sldChg>
      <pc:sldChg chg="addSp modSp add mod modAnim">
        <pc:chgData name="Mia Savrljuga" userId="29d020ba494f34ac" providerId="LiveId" clId="{9B7C12A7-9BB6-42E0-818E-431BEE5C4865}" dt="2024-02-18T17:35:51.940" v="190" actId="1076"/>
        <pc:sldMkLst>
          <pc:docMk/>
          <pc:sldMk cId="2819332079" sldId="296"/>
        </pc:sldMkLst>
        <pc:spChg chg="add mod">
          <ac:chgData name="Mia Savrljuga" userId="29d020ba494f34ac" providerId="LiveId" clId="{9B7C12A7-9BB6-42E0-818E-431BEE5C4865}" dt="2024-02-18T17:35:29.856" v="180" actId="14100"/>
          <ac:spMkLst>
            <pc:docMk/>
            <pc:sldMk cId="2819332079" sldId="296"/>
            <ac:spMk id="3" creationId="{6B807B60-A3ED-0C85-232C-2586E0E88446}"/>
          </ac:spMkLst>
        </pc:spChg>
        <pc:spChg chg="add mod">
          <ac:chgData name="Mia Savrljuga" userId="29d020ba494f34ac" providerId="LiveId" clId="{9B7C12A7-9BB6-42E0-818E-431BEE5C4865}" dt="2024-02-18T17:35:51.940" v="190" actId="1076"/>
          <ac:spMkLst>
            <pc:docMk/>
            <pc:sldMk cId="2819332079" sldId="296"/>
            <ac:spMk id="4" creationId="{862C8E3B-DC2B-C843-9E2A-A590CCA29D96}"/>
          </ac:spMkLst>
        </pc:spChg>
        <pc:spChg chg="add mod">
          <ac:chgData name="Mia Savrljuga" userId="29d020ba494f34ac" providerId="LiveId" clId="{9B7C12A7-9BB6-42E0-818E-431BEE5C4865}" dt="2024-02-18T17:35:43.585" v="188" actId="1076"/>
          <ac:spMkLst>
            <pc:docMk/>
            <pc:sldMk cId="2819332079" sldId="296"/>
            <ac:spMk id="8" creationId="{5D01E839-A1CC-6F10-04F9-48DF806807AD}"/>
          </ac:spMkLst>
        </pc:spChg>
        <pc:spChg chg="add mod">
          <ac:chgData name="Mia Savrljuga" userId="29d020ba494f34ac" providerId="LiveId" clId="{9B7C12A7-9BB6-42E0-818E-431BEE5C4865}" dt="2024-02-18T17:35:40.568" v="187" actId="1076"/>
          <ac:spMkLst>
            <pc:docMk/>
            <pc:sldMk cId="2819332079" sldId="296"/>
            <ac:spMk id="9" creationId="{72532209-517C-E3A6-3166-7CE5B13BEFC2}"/>
          </ac:spMkLst>
        </pc:spChg>
        <pc:spChg chg="add mod">
          <ac:chgData name="Mia Savrljuga" userId="29d020ba494f34ac" providerId="LiveId" clId="{9B7C12A7-9BB6-42E0-818E-431BEE5C4865}" dt="2024-02-18T17:35:36.878" v="185" actId="1076"/>
          <ac:spMkLst>
            <pc:docMk/>
            <pc:sldMk cId="2819332079" sldId="296"/>
            <ac:spMk id="10" creationId="{C5B90BBE-240E-8632-6AAA-7BDA3C282915}"/>
          </ac:spMkLst>
        </pc:spChg>
        <pc:picChg chg="mod modCrop">
          <ac:chgData name="Mia Savrljuga" userId="29d020ba494f34ac" providerId="LiveId" clId="{9B7C12A7-9BB6-42E0-818E-431BEE5C4865}" dt="2024-02-18T17:35:23.650" v="177" actId="1076"/>
          <ac:picMkLst>
            <pc:docMk/>
            <pc:sldMk cId="2819332079" sldId="296"/>
            <ac:picMk id="7" creationId="{1F11786A-8EFB-9431-B29B-512BB3684D1D}"/>
          </ac:picMkLst>
        </pc:picChg>
      </pc:sldChg>
      <pc:sldChg chg="del">
        <pc:chgData name="Mia Savrljuga" userId="29d020ba494f34ac" providerId="LiveId" clId="{9B7C12A7-9BB6-42E0-818E-431BEE5C4865}" dt="2024-02-18T17:25:30.440" v="54" actId="47"/>
        <pc:sldMkLst>
          <pc:docMk/>
          <pc:sldMk cId="3574801205" sldId="297"/>
        </pc:sldMkLst>
      </pc:sldChg>
      <pc:sldChg chg="addSp modSp add mod modAnim">
        <pc:chgData name="Mia Savrljuga" userId="29d020ba494f34ac" providerId="LiveId" clId="{9B7C12A7-9BB6-42E0-818E-431BEE5C4865}" dt="2024-02-18T17:36:29.704" v="203" actId="1076"/>
        <pc:sldMkLst>
          <pc:docMk/>
          <pc:sldMk cId="4216398215" sldId="297"/>
        </pc:sldMkLst>
        <pc:spChg chg="add mod">
          <ac:chgData name="Mia Savrljuga" userId="29d020ba494f34ac" providerId="LiveId" clId="{9B7C12A7-9BB6-42E0-818E-431BEE5C4865}" dt="2024-02-18T17:36:13.278" v="195" actId="1076"/>
          <ac:spMkLst>
            <pc:docMk/>
            <pc:sldMk cId="4216398215" sldId="297"/>
            <ac:spMk id="3" creationId="{FB564F88-38C6-499A-0F60-34DA5E5F7AD9}"/>
          </ac:spMkLst>
        </pc:spChg>
        <pc:spChg chg="add mod">
          <ac:chgData name="Mia Savrljuga" userId="29d020ba494f34ac" providerId="LiveId" clId="{9B7C12A7-9BB6-42E0-818E-431BEE5C4865}" dt="2024-02-18T17:36:29.704" v="203" actId="1076"/>
          <ac:spMkLst>
            <pc:docMk/>
            <pc:sldMk cId="4216398215" sldId="297"/>
            <ac:spMk id="4" creationId="{96ADAF62-B0B7-2F08-A5B4-7E207785F5C5}"/>
          </ac:spMkLst>
        </pc:spChg>
        <pc:spChg chg="add mod">
          <ac:chgData name="Mia Savrljuga" userId="29d020ba494f34ac" providerId="LiveId" clId="{9B7C12A7-9BB6-42E0-818E-431BEE5C4865}" dt="2024-02-18T17:36:25.461" v="202" actId="1076"/>
          <ac:spMkLst>
            <pc:docMk/>
            <pc:sldMk cId="4216398215" sldId="297"/>
            <ac:spMk id="8" creationId="{53D6635F-947A-C8C4-9ED0-8C9ECCFEAA24}"/>
          </ac:spMkLst>
        </pc:spChg>
        <pc:spChg chg="add mod">
          <ac:chgData name="Mia Savrljuga" userId="29d020ba494f34ac" providerId="LiveId" clId="{9B7C12A7-9BB6-42E0-818E-431BEE5C4865}" dt="2024-02-18T17:36:22.390" v="201" actId="1076"/>
          <ac:spMkLst>
            <pc:docMk/>
            <pc:sldMk cId="4216398215" sldId="297"/>
            <ac:spMk id="9" creationId="{A8F4C519-71B8-3009-807D-67CD32CE3603}"/>
          </ac:spMkLst>
        </pc:spChg>
        <pc:spChg chg="add mod">
          <ac:chgData name="Mia Savrljuga" userId="29d020ba494f34ac" providerId="LiveId" clId="{9B7C12A7-9BB6-42E0-818E-431BEE5C4865}" dt="2024-02-18T17:36:19.043" v="200" actId="1076"/>
          <ac:spMkLst>
            <pc:docMk/>
            <pc:sldMk cId="4216398215" sldId="297"/>
            <ac:spMk id="10" creationId="{9F2EE6B0-B18E-9C70-80D0-CE267D72F3E6}"/>
          </ac:spMkLst>
        </pc:spChg>
        <pc:picChg chg="mod modCrop">
          <ac:chgData name="Mia Savrljuga" userId="29d020ba494f34ac" providerId="LiveId" clId="{9B7C12A7-9BB6-42E0-818E-431BEE5C4865}" dt="2024-02-18T17:36:08.268" v="193" actId="14100"/>
          <ac:picMkLst>
            <pc:docMk/>
            <pc:sldMk cId="4216398215" sldId="297"/>
            <ac:picMk id="7" creationId="{F9DB875E-2A36-032D-4914-EB281B770F66}"/>
          </ac:picMkLst>
        </pc:picChg>
      </pc:sldChg>
    </pc:docChg>
  </pc:docChgLst>
  <pc:docChgLst>
    <pc:chgData name="Mia Savrljuga" userId="29d020ba494f34ac" providerId="LiveId" clId="{E5411981-F3EA-4583-AABA-A1C4DD728168}"/>
    <pc:docChg chg="custSel addSld delSld modSld">
      <pc:chgData name="Mia Savrljuga" userId="29d020ba494f34ac" providerId="LiveId" clId="{E5411981-F3EA-4583-AABA-A1C4DD728168}" dt="2024-02-18T17:40:25.468" v="46" actId="14100"/>
      <pc:docMkLst>
        <pc:docMk/>
      </pc:docMkLst>
      <pc:sldChg chg="modSp mod">
        <pc:chgData name="Mia Savrljuga" userId="29d020ba494f34ac" providerId="LiveId" clId="{E5411981-F3EA-4583-AABA-A1C4DD728168}" dt="2024-02-18T17:38:52.028" v="13" actId="20577"/>
        <pc:sldMkLst>
          <pc:docMk/>
          <pc:sldMk cId="0" sldId="256"/>
        </pc:sldMkLst>
        <pc:spChg chg="mod">
          <ac:chgData name="Mia Savrljuga" userId="29d020ba494f34ac" providerId="LiveId" clId="{E5411981-F3EA-4583-AABA-A1C4DD728168}" dt="2024-02-18T17:38:52.028" v="13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Mia Savrljuga" userId="29d020ba494f34ac" providerId="LiveId" clId="{E5411981-F3EA-4583-AABA-A1C4DD728168}" dt="2024-02-18T17:39:05.347" v="28" actId="47"/>
        <pc:sldMkLst>
          <pc:docMk/>
          <pc:sldMk cId="0" sldId="258"/>
        </pc:sldMkLst>
      </pc:sldChg>
      <pc:sldChg chg="del">
        <pc:chgData name="Mia Savrljuga" userId="29d020ba494f34ac" providerId="LiveId" clId="{E5411981-F3EA-4583-AABA-A1C4DD728168}" dt="2024-02-18T17:39:06.070" v="29" actId="47"/>
        <pc:sldMkLst>
          <pc:docMk/>
          <pc:sldMk cId="43261889" sldId="289"/>
        </pc:sldMkLst>
      </pc:sldChg>
      <pc:sldChg chg="del">
        <pc:chgData name="Mia Savrljuga" userId="29d020ba494f34ac" providerId="LiveId" clId="{E5411981-F3EA-4583-AABA-A1C4DD728168}" dt="2024-02-18T17:39:07.345" v="33" actId="47"/>
        <pc:sldMkLst>
          <pc:docMk/>
          <pc:sldMk cId="4125742326" sldId="290"/>
        </pc:sldMkLst>
      </pc:sldChg>
      <pc:sldChg chg="addSp delSp modSp mod">
        <pc:chgData name="Mia Savrljuga" userId="29d020ba494f34ac" providerId="LiveId" clId="{E5411981-F3EA-4583-AABA-A1C4DD728168}" dt="2024-02-18T17:40:25.468" v="46" actId="14100"/>
        <pc:sldMkLst>
          <pc:docMk/>
          <pc:sldMk cId="4000835805" sldId="291"/>
        </pc:sldMkLst>
        <pc:spChg chg="mod">
          <ac:chgData name="Mia Savrljuga" userId="29d020ba494f34ac" providerId="LiveId" clId="{E5411981-F3EA-4583-AABA-A1C4DD728168}" dt="2024-02-18T17:39:02.863" v="27" actId="20577"/>
          <ac:spMkLst>
            <pc:docMk/>
            <pc:sldMk cId="4000835805" sldId="291"/>
            <ac:spMk id="2" creationId="{9FC06E97-9281-D010-98C2-F91B98A833A4}"/>
          </ac:spMkLst>
        </pc:spChg>
        <pc:picChg chg="add mod modCrop">
          <ac:chgData name="Mia Savrljuga" userId="29d020ba494f34ac" providerId="LiveId" clId="{E5411981-F3EA-4583-AABA-A1C4DD728168}" dt="2024-02-18T17:40:25.468" v="46" actId="14100"/>
          <ac:picMkLst>
            <pc:docMk/>
            <pc:sldMk cId="4000835805" sldId="291"/>
            <ac:picMk id="4" creationId="{7F8AE031-AA1C-BCE7-F8C5-C207ECB6B89E}"/>
          </ac:picMkLst>
        </pc:picChg>
        <pc:picChg chg="del">
          <ac:chgData name="Mia Savrljuga" userId="29d020ba494f34ac" providerId="LiveId" clId="{E5411981-F3EA-4583-AABA-A1C4DD728168}" dt="2024-02-18T17:38:55.002" v="14" actId="478"/>
          <ac:picMkLst>
            <pc:docMk/>
            <pc:sldMk cId="4000835805" sldId="291"/>
            <ac:picMk id="7" creationId="{63C0B2D1-6434-12D9-BA0D-04C024F1020B}"/>
          </ac:picMkLst>
        </pc:picChg>
      </pc:sldChg>
      <pc:sldChg chg="del">
        <pc:chgData name="Mia Savrljuga" userId="29d020ba494f34ac" providerId="LiveId" clId="{E5411981-F3EA-4583-AABA-A1C4DD728168}" dt="2024-02-18T17:39:06.274" v="30" actId="47"/>
        <pc:sldMkLst>
          <pc:docMk/>
          <pc:sldMk cId="2176423094" sldId="292"/>
        </pc:sldMkLst>
      </pc:sldChg>
      <pc:sldChg chg="addSp modSp add mod">
        <pc:chgData name="Mia Savrljuga" userId="29d020ba494f34ac" providerId="LiveId" clId="{E5411981-F3EA-4583-AABA-A1C4DD728168}" dt="2024-02-18T17:40:05.836" v="42" actId="14100"/>
        <pc:sldMkLst>
          <pc:docMk/>
          <pc:sldMk cId="3939103081" sldId="292"/>
        </pc:sldMkLst>
        <pc:picChg chg="add mod modCrop">
          <ac:chgData name="Mia Savrljuga" userId="29d020ba494f34ac" providerId="LiveId" clId="{E5411981-F3EA-4583-AABA-A1C4DD728168}" dt="2024-02-18T17:40:05.836" v="42" actId="14100"/>
          <ac:picMkLst>
            <pc:docMk/>
            <pc:sldMk cId="3939103081" sldId="292"/>
            <ac:picMk id="4" creationId="{2928FDD2-E733-846A-E831-773EBA19426C}"/>
          </ac:picMkLst>
        </pc:picChg>
      </pc:sldChg>
      <pc:sldChg chg="del">
        <pc:chgData name="Mia Savrljuga" userId="29d020ba494f34ac" providerId="LiveId" clId="{E5411981-F3EA-4583-AABA-A1C4DD728168}" dt="2024-02-18T17:39:06.448" v="31" actId="47"/>
        <pc:sldMkLst>
          <pc:docMk/>
          <pc:sldMk cId="2134022563" sldId="293"/>
        </pc:sldMkLst>
      </pc:sldChg>
      <pc:sldChg chg="del">
        <pc:chgData name="Mia Savrljuga" userId="29d020ba494f34ac" providerId="LiveId" clId="{E5411981-F3EA-4583-AABA-A1C4DD728168}" dt="2024-02-18T17:39:06.935" v="32" actId="47"/>
        <pc:sldMkLst>
          <pc:docMk/>
          <pc:sldMk cId="884915436" sldId="294"/>
        </pc:sldMkLst>
      </pc:sldChg>
      <pc:sldChg chg="del">
        <pc:chgData name="Mia Savrljuga" userId="29d020ba494f34ac" providerId="LiveId" clId="{E5411981-F3EA-4583-AABA-A1C4DD728168}" dt="2024-02-18T17:39:07.879" v="34" actId="47"/>
        <pc:sldMkLst>
          <pc:docMk/>
          <pc:sldMk cId="2149834071" sldId="295"/>
        </pc:sldMkLst>
      </pc:sldChg>
      <pc:sldChg chg="del">
        <pc:chgData name="Mia Savrljuga" userId="29d020ba494f34ac" providerId="LiveId" clId="{E5411981-F3EA-4583-AABA-A1C4DD728168}" dt="2024-02-18T17:39:08.382" v="35" actId="47"/>
        <pc:sldMkLst>
          <pc:docMk/>
          <pc:sldMk cId="2819332079" sldId="296"/>
        </pc:sldMkLst>
      </pc:sldChg>
      <pc:sldChg chg="del">
        <pc:chgData name="Mia Savrljuga" userId="29d020ba494f34ac" providerId="LiveId" clId="{E5411981-F3EA-4583-AABA-A1C4DD728168}" dt="2024-02-18T17:39:08.901" v="36" actId="47"/>
        <pc:sldMkLst>
          <pc:docMk/>
          <pc:sldMk cId="4216398215" sldId="297"/>
        </pc:sldMkLst>
      </pc:sldChg>
    </pc:docChg>
  </pc:docChgLst>
  <pc:docChgLst>
    <pc:chgData name="Mia Savrljuga" userId="29d020ba494f34ac" providerId="LiveId" clId="{59EE2DA9-5C73-4B8F-8352-4C1212680041}"/>
    <pc:docChg chg="undo custSel addSld delSld modSld sldOrd">
      <pc:chgData name="Mia Savrljuga" userId="29d020ba494f34ac" providerId="LiveId" clId="{59EE2DA9-5C73-4B8F-8352-4C1212680041}" dt="2024-02-18T17:23:20.922" v="297" actId="1076"/>
      <pc:docMkLst>
        <pc:docMk/>
      </pc:docMkLst>
      <pc:sldChg chg="addSp modSp mod">
        <pc:chgData name="Mia Savrljuga" userId="29d020ba494f34ac" providerId="LiveId" clId="{59EE2DA9-5C73-4B8F-8352-4C1212680041}" dt="2024-02-18T17:03:27.294" v="63" actId="20577"/>
        <pc:sldMkLst>
          <pc:docMk/>
          <pc:sldMk cId="0" sldId="256"/>
        </pc:sldMkLst>
        <pc:spChg chg="mod">
          <ac:chgData name="Mia Savrljuga" userId="29d020ba494f34ac" providerId="LiveId" clId="{59EE2DA9-5C73-4B8F-8352-4C1212680041}" dt="2024-02-18T17:03:27.294" v="63" actId="20577"/>
          <ac:spMkLst>
            <pc:docMk/>
            <pc:sldMk cId="0" sldId="256"/>
            <ac:spMk id="2" creationId="{00000000-0000-0000-0000-000000000000}"/>
          </ac:spMkLst>
        </pc:spChg>
        <pc:picChg chg="add mod">
          <ac:chgData name="Mia Savrljuga" userId="29d020ba494f34ac" providerId="LiveId" clId="{59EE2DA9-5C73-4B8F-8352-4C1212680041}" dt="2024-02-18T17:03:21.241" v="61"/>
          <ac:picMkLst>
            <pc:docMk/>
            <pc:sldMk cId="0" sldId="256"/>
            <ac:picMk id="3" creationId="{3EC3C097-CA10-1BE5-DDA8-E02DF68AD401}"/>
          </ac:picMkLst>
        </pc:picChg>
      </pc:sldChg>
      <pc:sldChg chg="addSp modSp add mod">
        <pc:chgData name="Mia Savrljuga" userId="29d020ba494f34ac" providerId="LiveId" clId="{59EE2DA9-5C73-4B8F-8352-4C1212680041}" dt="2024-02-18T17:04:04.713" v="72" actId="1076"/>
        <pc:sldMkLst>
          <pc:docMk/>
          <pc:sldMk cId="0" sldId="257"/>
        </pc:sldMkLst>
        <pc:spChg chg="add mod">
          <ac:chgData name="Mia Savrljuga" userId="29d020ba494f34ac" providerId="LiveId" clId="{59EE2DA9-5C73-4B8F-8352-4C1212680041}" dt="2024-02-18T17:04:04.713" v="72" actId="1076"/>
          <ac:spMkLst>
            <pc:docMk/>
            <pc:sldMk cId="0" sldId="257"/>
            <ac:spMk id="3" creationId="{08BA3497-7A20-0D40-1096-16758E64D009}"/>
          </ac:spMkLst>
        </pc:spChg>
        <pc:spChg chg="add mod">
          <ac:chgData name="Mia Savrljuga" userId="29d020ba494f34ac" providerId="LiveId" clId="{59EE2DA9-5C73-4B8F-8352-4C1212680041}" dt="2024-02-18T17:03:57.936" v="71"/>
          <ac:spMkLst>
            <pc:docMk/>
            <pc:sldMk cId="0" sldId="257"/>
            <ac:spMk id="4" creationId="{F0607847-4F8B-5774-FD69-F38C186E73C9}"/>
          </ac:spMkLst>
        </pc:spChg>
      </pc:sldChg>
      <pc:sldChg chg="add">
        <pc:chgData name="Mia Savrljuga" userId="29d020ba494f34ac" providerId="LiveId" clId="{59EE2DA9-5C73-4B8F-8352-4C1212680041}" dt="2024-02-18T17:03:08.792" v="59"/>
        <pc:sldMkLst>
          <pc:docMk/>
          <pc:sldMk cId="0" sldId="258"/>
        </pc:sldMkLst>
      </pc:sldChg>
      <pc:sldChg chg="addSp modSp add mod">
        <pc:chgData name="Mia Savrljuga" userId="29d020ba494f34ac" providerId="LiveId" clId="{59EE2DA9-5C73-4B8F-8352-4C1212680041}" dt="2024-02-18T17:04:42.840" v="95" actId="27636"/>
        <pc:sldMkLst>
          <pc:docMk/>
          <pc:sldMk cId="0" sldId="259"/>
        </pc:sldMkLst>
        <pc:spChg chg="mod">
          <ac:chgData name="Mia Savrljuga" userId="29d020ba494f34ac" providerId="LiveId" clId="{59EE2DA9-5C73-4B8F-8352-4C1212680041}" dt="2024-02-18T17:04:42.840" v="95" actId="27636"/>
          <ac:spMkLst>
            <pc:docMk/>
            <pc:sldMk cId="0" sldId="259"/>
            <ac:spMk id="2" creationId="{00000000-0000-0000-0000-000000000000}"/>
          </ac:spMkLst>
        </pc:spChg>
        <pc:spChg chg="add mod">
          <ac:chgData name="Mia Savrljuga" userId="29d020ba494f34ac" providerId="LiveId" clId="{59EE2DA9-5C73-4B8F-8352-4C1212680041}" dt="2024-02-18T17:04:31.614" v="76" actId="1076"/>
          <ac:spMkLst>
            <pc:docMk/>
            <pc:sldMk cId="0" sldId="259"/>
            <ac:spMk id="3" creationId="{0B43C135-CB09-DE26-12FF-A5D5C9D47EE1}"/>
          </ac:spMkLst>
        </pc:spChg>
        <pc:spChg chg="add mod">
          <ac:chgData name="Mia Savrljuga" userId="29d020ba494f34ac" providerId="LiveId" clId="{59EE2DA9-5C73-4B8F-8352-4C1212680041}" dt="2024-02-18T17:04:24.769" v="75"/>
          <ac:spMkLst>
            <pc:docMk/>
            <pc:sldMk cId="0" sldId="259"/>
            <ac:spMk id="5" creationId="{A5595C8A-882E-80A2-6CDC-DA89C2EDA7E5}"/>
          </ac:spMkLst>
        </pc:spChg>
      </pc:sldChg>
      <pc:sldChg chg="add del">
        <pc:chgData name="Mia Savrljuga" userId="29d020ba494f34ac" providerId="LiveId" clId="{59EE2DA9-5C73-4B8F-8352-4C1212680041}" dt="2024-02-18T17:05:05.634" v="96" actId="47"/>
        <pc:sldMkLst>
          <pc:docMk/>
          <pc:sldMk cId="0" sldId="260"/>
        </pc:sldMkLst>
      </pc:sldChg>
      <pc:sldChg chg="add del">
        <pc:chgData name="Mia Savrljuga" userId="29d020ba494f34ac" providerId="LiveId" clId="{59EE2DA9-5C73-4B8F-8352-4C1212680041}" dt="2024-02-18T17:05:06.440" v="97" actId="47"/>
        <pc:sldMkLst>
          <pc:docMk/>
          <pc:sldMk cId="0" sldId="261"/>
        </pc:sldMkLst>
      </pc:sldChg>
      <pc:sldChg chg="addSp modSp add mod">
        <pc:chgData name="Mia Savrljuga" userId="29d020ba494f34ac" providerId="LiveId" clId="{59EE2DA9-5C73-4B8F-8352-4C1212680041}" dt="2024-02-18T17:16:13.237" v="207" actId="20577"/>
        <pc:sldMkLst>
          <pc:docMk/>
          <pc:sldMk cId="2586290575" sldId="262"/>
        </pc:sldMkLst>
        <pc:spChg chg="mod">
          <ac:chgData name="Mia Savrljuga" userId="29d020ba494f34ac" providerId="LiveId" clId="{59EE2DA9-5C73-4B8F-8352-4C1212680041}" dt="2024-02-18T17:15:27.647" v="197" actId="27636"/>
          <ac:spMkLst>
            <pc:docMk/>
            <pc:sldMk cId="2586290575" sldId="262"/>
            <ac:spMk id="3" creationId="{4D9D1A72-6BA4-070B-252C-DD74F852DCBB}"/>
          </ac:spMkLst>
        </pc:spChg>
        <pc:spChg chg="mod">
          <ac:chgData name="Mia Savrljuga" userId="29d020ba494f34ac" providerId="LiveId" clId="{59EE2DA9-5C73-4B8F-8352-4C1212680041}" dt="2024-02-18T17:16:13.237" v="207" actId="20577"/>
          <ac:spMkLst>
            <pc:docMk/>
            <pc:sldMk cId="2586290575" sldId="262"/>
            <ac:spMk id="4" creationId="{19BC2358-F39D-4B9C-0826-40DF744B80EB}"/>
          </ac:spMkLst>
        </pc:spChg>
        <pc:spChg chg="add mod">
          <ac:chgData name="Mia Savrljuga" userId="29d020ba494f34ac" providerId="LiveId" clId="{59EE2DA9-5C73-4B8F-8352-4C1212680041}" dt="2024-02-18T17:15:18.100" v="193"/>
          <ac:spMkLst>
            <pc:docMk/>
            <pc:sldMk cId="2586290575" sldId="262"/>
            <ac:spMk id="5" creationId="{6509FE72-FB44-5A9B-C518-AE769B79D60A}"/>
          </ac:spMkLst>
        </pc:spChg>
        <pc:spChg chg="add mod">
          <ac:chgData name="Mia Savrljuga" userId="29d020ba494f34ac" providerId="LiveId" clId="{59EE2DA9-5C73-4B8F-8352-4C1212680041}" dt="2024-02-18T17:15:18.100" v="193"/>
          <ac:spMkLst>
            <pc:docMk/>
            <pc:sldMk cId="2586290575" sldId="262"/>
            <ac:spMk id="6" creationId="{D15BB969-0BE7-A86A-0DAB-9BE48F9B86E1}"/>
          </ac:spMkLst>
        </pc:spChg>
      </pc:sldChg>
      <pc:sldChg chg="add del">
        <pc:chgData name="Mia Savrljuga" userId="29d020ba494f34ac" providerId="LiveId" clId="{59EE2DA9-5C73-4B8F-8352-4C1212680041}" dt="2024-02-18T17:14:14.655" v="174" actId="47"/>
        <pc:sldMkLst>
          <pc:docMk/>
          <pc:sldMk cId="0" sldId="263"/>
        </pc:sldMkLst>
      </pc:sldChg>
      <pc:sldChg chg="add del ord">
        <pc:chgData name="Mia Savrljuga" userId="29d020ba494f34ac" providerId="LiveId" clId="{59EE2DA9-5C73-4B8F-8352-4C1212680041}" dt="2024-02-18T17:14:19.058" v="175" actId="2696"/>
        <pc:sldMkLst>
          <pc:docMk/>
          <pc:sldMk cId="1408092665" sldId="264"/>
        </pc:sldMkLst>
        <pc:spChg chg="mod">
          <ac:chgData name="Mia Savrljuga" userId="29d020ba494f34ac" providerId="LiveId" clId="{59EE2DA9-5C73-4B8F-8352-4C1212680041}" dt="2024-02-18T17:15:45.034" v="200" actId="1076"/>
          <ac:spMkLst>
            <pc:docMk/>
            <pc:sldMk cId="1408092665" sldId="264"/>
            <ac:spMk id="2" creationId="{837218CD-F44F-7CA3-F426-5AE3AE85D39F}"/>
          </ac:spMkLst>
        </pc:spChg>
        <pc:spChg chg="mod">
          <ac:chgData name="Mia Savrljuga" userId="29d020ba494f34ac" providerId="LiveId" clId="{59EE2DA9-5C73-4B8F-8352-4C1212680041}" dt="2024-02-18T17:16:04.842" v="203" actId="20577"/>
          <ac:spMkLst>
            <pc:docMk/>
            <pc:sldMk cId="1408092665" sldId="264"/>
            <ac:spMk id="3" creationId="{46B62D99-073A-0B0D-430D-0DDEDDC02104}"/>
          </ac:spMkLst>
        </pc:spChg>
        <pc:spChg chg="add mod">
          <ac:chgData name="Mia Savrljuga" userId="29d020ba494f34ac" providerId="LiveId" clId="{59EE2DA9-5C73-4B8F-8352-4C1212680041}" dt="2024-02-18T17:15:51.354" v="202" actId="1076"/>
          <ac:spMkLst>
            <pc:docMk/>
            <pc:sldMk cId="1408092665" sldId="264"/>
            <ac:spMk id="4" creationId="{B7360142-0788-0797-D76B-133432036406}"/>
          </ac:spMkLst>
        </pc:spChg>
        <pc:spChg chg="add mod">
          <ac:chgData name="Mia Savrljuga" userId="29d020ba494f34ac" providerId="LiveId" clId="{59EE2DA9-5C73-4B8F-8352-4C1212680041}" dt="2024-02-18T17:15:39.061" v="198"/>
          <ac:spMkLst>
            <pc:docMk/>
            <pc:sldMk cId="1408092665" sldId="264"/>
            <ac:spMk id="5" creationId="{DE129002-FAA1-B990-A617-4006736B764E}"/>
          </ac:spMkLst>
        </pc:spChg>
      </pc:sldChg>
      <pc:sldChg chg="del">
        <pc:chgData name="Mia Savrljuga" userId="29d020ba494f34ac" providerId="LiveId" clId="{59EE2DA9-5C73-4B8F-8352-4C1212680041}" dt="2024-02-18T16:50:25.974" v="43" actId="47"/>
        <pc:sldMkLst>
          <pc:docMk/>
          <pc:sldMk cId="0" sldId="266"/>
        </pc:sldMkLst>
      </pc:sldChg>
      <pc:sldChg chg="del">
        <pc:chgData name="Mia Savrljuga" userId="29d020ba494f34ac" providerId="LiveId" clId="{59EE2DA9-5C73-4B8F-8352-4C1212680041}" dt="2024-02-18T16:50:26.157" v="44" actId="47"/>
        <pc:sldMkLst>
          <pc:docMk/>
          <pc:sldMk cId="0" sldId="267"/>
        </pc:sldMkLst>
      </pc:sldChg>
      <pc:sldChg chg="del">
        <pc:chgData name="Mia Savrljuga" userId="29d020ba494f34ac" providerId="LiveId" clId="{59EE2DA9-5C73-4B8F-8352-4C1212680041}" dt="2024-02-18T16:50:25.366" v="42" actId="47"/>
        <pc:sldMkLst>
          <pc:docMk/>
          <pc:sldMk cId="0" sldId="268"/>
        </pc:sldMkLst>
      </pc:sldChg>
      <pc:sldChg chg="add">
        <pc:chgData name="Mia Savrljuga" userId="29d020ba494f34ac" providerId="LiveId" clId="{59EE2DA9-5C73-4B8F-8352-4C1212680041}" dt="2024-02-18T17:07:27.932" v="110"/>
        <pc:sldMkLst>
          <pc:docMk/>
          <pc:sldMk cId="43261889" sldId="289"/>
        </pc:sldMkLst>
      </pc:sldChg>
      <pc:sldChg chg="addSp modSp add del mod">
        <pc:chgData name="Mia Savrljuga" userId="29d020ba494f34ac" providerId="LiveId" clId="{59EE2DA9-5C73-4B8F-8352-4C1212680041}" dt="2024-02-18T17:07:13.371" v="109" actId="2696"/>
        <pc:sldMkLst>
          <pc:docMk/>
          <pc:sldMk cId="2174006441" sldId="289"/>
        </pc:sldMkLst>
        <pc:spChg chg="add mod">
          <ac:chgData name="Mia Savrljuga" userId="29d020ba494f34ac" providerId="LiveId" clId="{59EE2DA9-5C73-4B8F-8352-4C1212680041}" dt="2024-02-18T17:07:09.174" v="108" actId="208"/>
          <ac:spMkLst>
            <pc:docMk/>
            <pc:sldMk cId="2174006441" sldId="289"/>
            <ac:spMk id="5" creationId="{9C567FC0-C71A-FD3E-5371-30DE90309DE7}"/>
          </ac:spMkLst>
        </pc:spChg>
        <pc:picChg chg="add mod modCrop">
          <ac:chgData name="Mia Savrljuga" userId="29d020ba494f34ac" providerId="LiveId" clId="{59EE2DA9-5C73-4B8F-8352-4C1212680041}" dt="2024-02-18T17:06:55.696" v="105" actId="1076"/>
          <ac:picMkLst>
            <pc:docMk/>
            <pc:sldMk cId="2174006441" sldId="289"/>
            <ac:picMk id="4" creationId="{A125DE85-24A9-4040-7E1D-DCB918AEBBB3}"/>
          </ac:picMkLst>
        </pc:picChg>
      </pc:sldChg>
      <pc:sldChg chg="addSp delSp modSp del mod">
        <pc:chgData name="Mia Savrljuga" userId="29d020ba494f34ac" providerId="LiveId" clId="{59EE2DA9-5C73-4B8F-8352-4C1212680041}" dt="2024-02-18T17:04:08.336" v="73" actId="2696"/>
        <pc:sldMkLst>
          <pc:docMk/>
          <pc:sldMk cId="3857679332" sldId="289"/>
        </pc:sldMkLst>
        <pc:spChg chg="mod">
          <ac:chgData name="Mia Savrljuga" userId="29d020ba494f34ac" providerId="LiveId" clId="{59EE2DA9-5C73-4B8F-8352-4C1212680041}" dt="2024-02-18T17:03:53.144" v="70" actId="1076"/>
          <ac:spMkLst>
            <pc:docMk/>
            <pc:sldMk cId="3857679332" sldId="289"/>
            <ac:spMk id="2" creationId="{DA14FE33-11DF-0BE6-CB0B-CCD3FBA0B1DC}"/>
          </ac:spMkLst>
        </pc:spChg>
        <pc:spChg chg="del">
          <ac:chgData name="Mia Savrljuga" userId="29d020ba494f34ac" providerId="LiveId" clId="{59EE2DA9-5C73-4B8F-8352-4C1212680041}" dt="2024-02-18T16:50:12.206" v="21" actId="478"/>
          <ac:spMkLst>
            <pc:docMk/>
            <pc:sldMk cId="3857679332" sldId="289"/>
            <ac:spMk id="5" creationId="{3A69DD56-ABBE-FC04-81F0-013219F43E5B}"/>
          </ac:spMkLst>
        </pc:spChg>
        <pc:spChg chg="del">
          <ac:chgData name="Mia Savrljuga" userId="29d020ba494f34ac" providerId="LiveId" clId="{59EE2DA9-5C73-4B8F-8352-4C1212680041}" dt="2024-02-18T16:50:14.687" v="22" actId="478"/>
          <ac:spMkLst>
            <pc:docMk/>
            <pc:sldMk cId="3857679332" sldId="289"/>
            <ac:spMk id="7" creationId="{88538B0C-9EE9-7E5E-DC4A-7DB53C917298}"/>
          </ac:spMkLst>
        </pc:spChg>
        <pc:picChg chg="add del mod">
          <ac:chgData name="Mia Savrljuga" userId="29d020ba494f34ac" providerId="LiveId" clId="{59EE2DA9-5C73-4B8F-8352-4C1212680041}" dt="2024-02-18T17:03:18.605" v="60" actId="21"/>
          <ac:picMkLst>
            <pc:docMk/>
            <pc:sldMk cId="3857679332" sldId="289"/>
            <ac:picMk id="3" creationId="{3EC3C097-CA10-1BE5-DDA8-E02DF68AD401}"/>
          </ac:picMkLst>
        </pc:picChg>
        <pc:picChg chg="del">
          <ac:chgData name="Mia Savrljuga" userId="29d020ba494f34ac" providerId="LiveId" clId="{59EE2DA9-5C73-4B8F-8352-4C1212680041}" dt="2024-02-18T16:50:08.924" v="20" actId="478"/>
          <ac:picMkLst>
            <pc:docMk/>
            <pc:sldMk cId="3857679332" sldId="289"/>
            <ac:picMk id="4" creationId="{0CAF2EDB-666F-2B17-21D7-3D9790382AD4}"/>
          </ac:picMkLst>
        </pc:picChg>
      </pc:sldChg>
      <pc:sldChg chg="add del">
        <pc:chgData name="Mia Savrljuga" userId="29d020ba494f34ac" providerId="LiveId" clId="{59EE2DA9-5C73-4B8F-8352-4C1212680041}" dt="2024-02-18T17:05:24.778" v="98" actId="2696"/>
        <pc:sldMkLst>
          <pc:docMk/>
          <pc:sldMk cId="4163705677" sldId="289"/>
        </pc:sldMkLst>
      </pc:sldChg>
      <pc:sldChg chg="addSp modSp add mod modAnim">
        <pc:chgData name="Mia Savrljuga" userId="29d020ba494f34ac" providerId="LiveId" clId="{59EE2DA9-5C73-4B8F-8352-4C1212680041}" dt="2024-02-18T17:12:13.730" v="163" actId="1076"/>
        <pc:sldMkLst>
          <pc:docMk/>
          <pc:sldMk cId="315057105" sldId="290"/>
        </pc:sldMkLst>
        <pc:spChg chg="mod">
          <ac:chgData name="Mia Savrljuga" userId="29d020ba494f34ac" providerId="LiveId" clId="{59EE2DA9-5C73-4B8F-8352-4C1212680041}" dt="2024-02-18T17:10:42.377" v="135" actId="1076"/>
          <ac:spMkLst>
            <pc:docMk/>
            <pc:sldMk cId="315057105" sldId="290"/>
            <ac:spMk id="2" creationId="{C73A73F2-8F3F-EFB2-5812-ED88B6B5ADFE}"/>
          </ac:spMkLst>
        </pc:spChg>
        <pc:spChg chg="add mod">
          <ac:chgData name="Mia Savrljuga" userId="29d020ba494f34ac" providerId="LiveId" clId="{59EE2DA9-5C73-4B8F-8352-4C1212680041}" dt="2024-02-18T17:11:06.511" v="139" actId="207"/>
          <ac:spMkLst>
            <pc:docMk/>
            <pc:sldMk cId="315057105" sldId="290"/>
            <ac:spMk id="5" creationId="{32007B67-4038-A4A4-CFAA-12B2147614FF}"/>
          </ac:spMkLst>
        </pc:spChg>
        <pc:spChg chg="add mod">
          <ac:chgData name="Mia Savrljuga" userId="29d020ba494f34ac" providerId="LiveId" clId="{59EE2DA9-5C73-4B8F-8352-4C1212680041}" dt="2024-02-18T17:12:13.730" v="163" actId="1076"/>
          <ac:spMkLst>
            <pc:docMk/>
            <pc:sldMk cId="315057105" sldId="290"/>
            <ac:spMk id="8" creationId="{BA751E05-AF67-2319-D6B5-B19B996CF24C}"/>
          </ac:spMkLst>
        </pc:spChg>
        <pc:spChg chg="add mod">
          <ac:chgData name="Mia Savrljuga" userId="29d020ba494f34ac" providerId="LiveId" clId="{59EE2DA9-5C73-4B8F-8352-4C1212680041}" dt="2024-02-18T17:12:11.943" v="162" actId="1076"/>
          <ac:spMkLst>
            <pc:docMk/>
            <pc:sldMk cId="315057105" sldId="290"/>
            <ac:spMk id="9" creationId="{A4B40D1B-A0B5-084C-46F2-CD703FD8E316}"/>
          </ac:spMkLst>
        </pc:spChg>
        <pc:spChg chg="add mod">
          <ac:chgData name="Mia Savrljuga" userId="29d020ba494f34ac" providerId="LiveId" clId="{59EE2DA9-5C73-4B8F-8352-4C1212680041}" dt="2024-02-18T17:12:07.692" v="161" actId="1076"/>
          <ac:spMkLst>
            <pc:docMk/>
            <pc:sldMk cId="315057105" sldId="290"/>
            <ac:spMk id="10" creationId="{0166974B-7520-CC28-8D53-CB5E81F10658}"/>
          </ac:spMkLst>
        </pc:spChg>
        <pc:spChg chg="add mod">
          <ac:chgData name="Mia Savrljuga" userId="29d020ba494f34ac" providerId="LiveId" clId="{59EE2DA9-5C73-4B8F-8352-4C1212680041}" dt="2024-02-18T17:12:01.341" v="160" actId="1076"/>
          <ac:spMkLst>
            <pc:docMk/>
            <pc:sldMk cId="315057105" sldId="290"/>
            <ac:spMk id="11" creationId="{B47AC930-CFCF-DB4C-7172-96EB8F843F09}"/>
          </ac:spMkLst>
        </pc:spChg>
        <pc:spChg chg="add mod">
          <ac:chgData name="Mia Savrljuga" userId="29d020ba494f34ac" providerId="LiveId" clId="{59EE2DA9-5C73-4B8F-8352-4C1212680041}" dt="2024-02-18T17:11:57.506" v="159" actId="1076"/>
          <ac:spMkLst>
            <pc:docMk/>
            <pc:sldMk cId="315057105" sldId="290"/>
            <ac:spMk id="12" creationId="{0812785C-CBA3-9C0F-B30A-A7D6EED81E3B}"/>
          </ac:spMkLst>
        </pc:spChg>
        <pc:spChg chg="add mod">
          <ac:chgData name="Mia Savrljuga" userId="29d020ba494f34ac" providerId="LiveId" clId="{59EE2DA9-5C73-4B8F-8352-4C1212680041}" dt="2024-02-18T17:11:54.002" v="158" actId="1076"/>
          <ac:spMkLst>
            <pc:docMk/>
            <pc:sldMk cId="315057105" sldId="290"/>
            <ac:spMk id="13" creationId="{80D39D59-B6FE-B86B-71DC-674F46A91949}"/>
          </ac:spMkLst>
        </pc:spChg>
        <pc:spChg chg="add mod">
          <ac:chgData name="Mia Savrljuga" userId="29d020ba494f34ac" providerId="LiveId" clId="{59EE2DA9-5C73-4B8F-8352-4C1212680041}" dt="2024-02-18T17:11:50.336" v="157" actId="1076"/>
          <ac:spMkLst>
            <pc:docMk/>
            <pc:sldMk cId="315057105" sldId="290"/>
            <ac:spMk id="14" creationId="{840E1EC9-F4A9-6566-087B-91B9D6F4001F}"/>
          </ac:spMkLst>
        </pc:spChg>
        <pc:spChg chg="add mod">
          <ac:chgData name="Mia Savrljuga" userId="29d020ba494f34ac" providerId="LiveId" clId="{59EE2DA9-5C73-4B8F-8352-4C1212680041}" dt="2024-02-18T17:11:46.247" v="156" actId="1076"/>
          <ac:spMkLst>
            <pc:docMk/>
            <pc:sldMk cId="315057105" sldId="290"/>
            <ac:spMk id="15" creationId="{C1C7E1E4-7C9E-B310-CD46-E8D585A4BEB6}"/>
          </ac:spMkLst>
        </pc:spChg>
        <pc:spChg chg="add mod">
          <ac:chgData name="Mia Savrljuga" userId="29d020ba494f34ac" providerId="LiveId" clId="{59EE2DA9-5C73-4B8F-8352-4C1212680041}" dt="2024-02-18T17:11:39.082" v="155" actId="1076"/>
          <ac:spMkLst>
            <pc:docMk/>
            <pc:sldMk cId="315057105" sldId="290"/>
            <ac:spMk id="16" creationId="{8425F6F1-9750-F964-83D9-3BBB7BDA6407}"/>
          </ac:spMkLst>
        </pc:spChg>
        <pc:spChg chg="add mod">
          <ac:chgData name="Mia Savrljuga" userId="29d020ba494f34ac" providerId="LiveId" clId="{59EE2DA9-5C73-4B8F-8352-4C1212680041}" dt="2024-02-18T17:11:32.514" v="154" actId="1076"/>
          <ac:spMkLst>
            <pc:docMk/>
            <pc:sldMk cId="315057105" sldId="290"/>
            <ac:spMk id="17" creationId="{A80C7ED4-9882-E903-6515-BBE72A1594C5}"/>
          </ac:spMkLst>
        </pc:spChg>
        <pc:spChg chg="add mod">
          <ac:chgData name="Mia Savrljuga" userId="29d020ba494f34ac" providerId="LiveId" clId="{59EE2DA9-5C73-4B8F-8352-4C1212680041}" dt="2024-02-18T17:11:28.490" v="153" actId="1076"/>
          <ac:spMkLst>
            <pc:docMk/>
            <pc:sldMk cId="315057105" sldId="290"/>
            <ac:spMk id="18" creationId="{A103E31F-0F17-2ED2-E657-BC963544A109}"/>
          </ac:spMkLst>
        </pc:spChg>
        <pc:picChg chg="add mod modCrop">
          <ac:chgData name="Mia Savrljuga" userId="29d020ba494f34ac" providerId="LiveId" clId="{59EE2DA9-5C73-4B8F-8352-4C1212680041}" dt="2024-02-18T17:10:49.731" v="136" actId="1076"/>
          <ac:picMkLst>
            <pc:docMk/>
            <pc:sldMk cId="315057105" sldId="290"/>
            <ac:picMk id="3" creationId="{33A3B2C3-E979-1935-F7E9-35B90E553BDB}"/>
          </ac:picMkLst>
        </pc:picChg>
        <pc:picChg chg="mod modCrop">
          <ac:chgData name="Mia Savrljuga" userId="29d020ba494f34ac" providerId="LiveId" clId="{59EE2DA9-5C73-4B8F-8352-4C1212680041}" dt="2024-02-18T17:10:13.043" v="128" actId="1076"/>
          <ac:picMkLst>
            <pc:docMk/>
            <pc:sldMk cId="315057105" sldId="290"/>
            <ac:picMk id="4" creationId="{6F6482A3-DC26-83B0-81CF-0E0181DAF177}"/>
          </ac:picMkLst>
        </pc:picChg>
        <pc:picChg chg="add mod">
          <ac:chgData name="Mia Savrljuga" userId="29d020ba494f34ac" providerId="LiveId" clId="{59EE2DA9-5C73-4B8F-8352-4C1212680041}" dt="2024-02-18T17:11:15.152" v="141"/>
          <ac:picMkLst>
            <pc:docMk/>
            <pc:sldMk cId="315057105" sldId="290"/>
            <ac:picMk id="7" creationId="{9C0E93DE-0F70-D221-BDB8-D7BD57A5D542}"/>
          </ac:picMkLst>
        </pc:picChg>
      </pc:sldChg>
      <pc:sldChg chg="addSp add del mod">
        <pc:chgData name="Mia Savrljuga" userId="29d020ba494f34ac" providerId="LiveId" clId="{59EE2DA9-5C73-4B8F-8352-4C1212680041}" dt="2024-02-18T17:09:46.745" v="122" actId="2696"/>
        <pc:sldMkLst>
          <pc:docMk/>
          <pc:sldMk cId="2811804383" sldId="290"/>
        </pc:sldMkLst>
        <pc:picChg chg="add">
          <ac:chgData name="Mia Savrljuga" userId="29d020ba494f34ac" providerId="LiveId" clId="{59EE2DA9-5C73-4B8F-8352-4C1212680041}" dt="2024-02-18T17:09:41.769" v="121" actId="22"/>
          <ac:picMkLst>
            <pc:docMk/>
            <pc:sldMk cId="2811804383" sldId="290"/>
            <ac:picMk id="4" creationId="{EA76AF76-871A-C79F-C8F9-E729DDAE24DB}"/>
          </ac:picMkLst>
        </pc:picChg>
      </pc:sldChg>
      <pc:sldChg chg="del">
        <pc:chgData name="Mia Savrljuga" userId="29d020ba494f34ac" providerId="LiveId" clId="{59EE2DA9-5C73-4B8F-8352-4C1212680041}" dt="2024-02-18T16:50:25.145" v="41" actId="47"/>
        <pc:sldMkLst>
          <pc:docMk/>
          <pc:sldMk cId="2914569768" sldId="290"/>
        </pc:sldMkLst>
      </pc:sldChg>
      <pc:sldChg chg="addSp modSp add mod">
        <pc:chgData name="Mia Savrljuga" userId="29d020ba494f34ac" providerId="LiveId" clId="{59EE2DA9-5C73-4B8F-8352-4C1212680041}" dt="2024-02-18T17:08:56.628" v="120"/>
        <pc:sldMkLst>
          <pc:docMk/>
          <pc:sldMk cId="628731667" sldId="291"/>
        </pc:sldMkLst>
        <pc:spChg chg="add mod">
          <ac:chgData name="Mia Savrljuga" userId="29d020ba494f34ac" providerId="LiveId" clId="{59EE2DA9-5C73-4B8F-8352-4C1212680041}" dt="2024-02-18T17:08:12.880" v="117" actId="208"/>
          <ac:spMkLst>
            <pc:docMk/>
            <pc:sldMk cId="628731667" sldId="291"/>
            <ac:spMk id="3" creationId="{62F5FCF3-9DE8-4662-E303-A15576388FB9}"/>
          </ac:spMkLst>
        </pc:spChg>
        <pc:picChg chg="mod modCrop">
          <ac:chgData name="Mia Savrljuga" userId="29d020ba494f34ac" providerId="LiveId" clId="{59EE2DA9-5C73-4B8F-8352-4C1212680041}" dt="2024-02-18T17:07:53.457" v="113" actId="14100"/>
          <ac:picMkLst>
            <pc:docMk/>
            <pc:sldMk cId="628731667" sldId="291"/>
            <ac:picMk id="4" creationId="{8E13ED89-AD69-D547-B156-080A4D5707FE}"/>
          </ac:picMkLst>
        </pc:picChg>
        <pc:picChg chg="add mod">
          <ac:chgData name="Mia Savrljuga" userId="29d020ba494f34ac" providerId="LiveId" clId="{59EE2DA9-5C73-4B8F-8352-4C1212680041}" dt="2024-02-18T17:08:56.628" v="120"/>
          <ac:picMkLst>
            <pc:docMk/>
            <pc:sldMk cId="628731667" sldId="291"/>
            <ac:picMk id="7" creationId="{3B2D0A44-C9BF-6C6A-4907-7632242F1F12}"/>
          </ac:picMkLst>
        </pc:picChg>
      </pc:sldChg>
      <pc:sldChg chg="del">
        <pc:chgData name="Mia Savrljuga" userId="29d020ba494f34ac" providerId="LiveId" clId="{59EE2DA9-5C73-4B8F-8352-4C1212680041}" dt="2024-02-18T16:50:24.918" v="40" actId="47"/>
        <pc:sldMkLst>
          <pc:docMk/>
          <pc:sldMk cId="3608539429" sldId="291"/>
        </pc:sldMkLst>
      </pc:sldChg>
      <pc:sldChg chg="del">
        <pc:chgData name="Mia Savrljuga" userId="29d020ba494f34ac" providerId="LiveId" clId="{59EE2DA9-5C73-4B8F-8352-4C1212680041}" dt="2024-02-18T16:50:26.327" v="45" actId="47"/>
        <pc:sldMkLst>
          <pc:docMk/>
          <pc:sldMk cId="820144915" sldId="292"/>
        </pc:sldMkLst>
      </pc:sldChg>
      <pc:sldChg chg="addSp modSp add mod modAnim">
        <pc:chgData name="Mia Savrljuga" userId="29d020ba494f34ac" providerId="LiveId" clId="{59EE2DA9-5C73-4B8F-8352-4C1212680041}" dt="2024-02-18T17:17:27.820" v="215"/>
        <pc:sldMkLst>
          <pc:docMk/>
          <pc:sldMk cId="1080135527" sldId="292"/>
        </pc:sldMkLst>
        <pc:picChg chg="mod modCrop">
          <ac:chgData name="Mia Savrljuga" userId="29d020ba494f34ac" providerId="LiveId" clId="{59EE2DA9-5C73-4B8F-8352-4C1212680041}" dt="2024-02-18T17:13:03.127" v="170" actId="732"/>
          <ac:picMkLst>
            <pc:docMk/>
            <pc:sldMk cId="1080135527" sldId="292"/>
            <ac:picMk id="4" creationId="{46E96DD1-6581-A107-8A7B-E30B266A5893}"/>
          </ac:picMkLst>
        </pc:picChg>
        <pc:picChg chg="add mod">
          <ac:chgData name="Mia Savrljuga" userId="29d020ba494f34ac" providerId="LiveId" clId="{59EE2DA9-5C73-4B8F-8352-4C1212680041}" dt="2024-02-18T17:17:24.155" v="214" actId="14100"/>
          <ac:picMkLst>
            <pc:docMk/>
            <pc:sldMk cId="1080135527" sldId="292"/>
            <ac:picMk id="5" creationId="{9D64CCA2-6D5E-07ED-D581-DCCAF1F69235}"/>
          </ac:picMkLst>
        </pc:picChg>
      </pc:sldChg>
      <pc:sldChg chg="del">
        <pc:chgData name="Mia Savrljuga" userId="29d020ba494f34ac" providerId="LiveId" clId="{59EE2DA9-5C73-4B8F-8352-4C1212680041}" dt="2024-02-18T16:50:26.460" v="46" actId="47"/>
        <pc:sldMkLst>
          <pc:docMk/>
          <pc:sldMk cId="785441548" sldId="293"/>
        </pc:sldMkLst>
      </pc:sldChg>
      <pc:sldChg chg="modSp add mod">
        <pc:chgData name="Mia Savrljuga" userId="29d020ba494f34ac" providerId="LiveId" clId="{59EE2DA9-5C73-4B8F-8352-4C1212680041}" dt="2024-02-18T17:16:44.814" v="211" actId="1076"/>
        <pc:sldMkLst>
          <pc:docMk/>
          <pc:sldMk cId="2898164529" sldId="293"/>
        </pc:sldMkLst>
        <pc:picChg chg="mod modCrop">
          <ac:chgData name="Mia Savrljuga" userId="29d020ba494f34ac" providerId="LiveId" clId="{59EE2DA9-5C73-4B8F-8352-4C1212680041}" dt="2024-02-18T17:16:44.814" v="211" actId="1076"/>
          <ac:picMkLst>
            <pc:docMk/>
            <pc:sldMk cId="2898164529" sldId="293"/>
            <ac:picMk id="4" creationId="{024B00C8-15E0-FB00-BCA7-8E5A79DE3CE1}"/>
          </ac:picMkLst>
        </pc:picChg>
      </pc:sldChg>
      <pc:sldChg chg="del">
        <pc:chgData name="Mia Savrljuga" userId="29d020ba494f34ac" providerId="LiveId" clId="{59EE2DA9-5C73-4B8F-8352-4C1212680041}" dt="2024-02-18T16:50:27.390" v="47" actId="47"/>
        <pc:sldMkLst>
          <pc:docMk/>
          <pc:sldMk cId="737741037" sldId="294"/>
        </pc:sldMkLst>
      </pc:sldChg>
      <pc:sldChg chg="addSp delSp modSp add mod modAnim">
        <pc:chgData name="Mia Savrljuga" userId="29d020ba494f34ac" providerId="LiveId" clId="{59EE2DA9-5C73-4B8F-8352-4C1212680041}" dt="2024-02-18T17:20:06.124" v="240" actId="1076"/>
        <pc:sldMkLst>
          <pc:docMk/>
          <pc:sldMk cId="2359761440" sldId="294"/>
        </pc:sldMkLst>
        <pc:spChg chg="add mod">
          <ac:chgData name="Mia Savrljuga" userId="29d020ba494f34ac" providerId="LiveId" clId="{59EE2DA9-5C73-4B8F-8352-4C1212680041}" dt="2024-02-18T17:19:34.025" v="227" actId="14100"/>
          <ac:spMkLst>
            <pc:docMk/>
            <pc:sldMk cId="2359761440" sldId="294"/>
            <ac:spMk id="7" creationId="{95ABBBC7-F9F1-33FC-E014-918DF4BCEB1D}"/>
          </ac:spMkLst>
        </pc:spChg>
        <pc:spChg chg="add mod">
          <ac:chgData name="Mia Savrljuga" userId="29d020ba494f34ac" providerId="LiveId" clId="{59EE2DA9-5C73-4B8F-8352-4C1212680041}" dt="2024-02-18T17:19:38.221" v="229" actId="1076"/>
          <ac:spMkLst>
            <pc:docMk/>
            <pc:sldMk cId="2359761440" sldId="294"/>
            <ac:spMk id="8" creationId="{ED0D3704-C705-65A7-53AF-6912FE246020}"/>
          </ac:spMkLst>
        </pc:spChg>
        <pc:spChg chg="add mod">
          <ac:chgData name="Mia Savrljuga" userId="29d020ba494f34ac" providerId="LiveId" clId="{59EE2DA9-5C73-4B8F-8352-4C1212680041}" dt="2024-02-18T17:19:46.051" v="232" actId="14100"/>
          <ac:spMkLst>
            <pc:docMk/>
            <pc:sldMk cId="2359761440" sldId="294"/>
            <ac:spMk id="9" creationId="{0BF7E19D-F1B5-AE73-CB61-4E7D584D8995}"/>
          </ac:spMkLst>
        </pc:spChg>
        <pc:spChg chg="add mod">
          <ac:chgData name="Mia Savrljuga" userId="29d020ba494f34ac" providerId="LiveId" clId="{59EE2DA9-5C73-4B8F-8352-4C1212680041}" dt="2024-02-18T17:19:51.604" v="234" actId="1076"/>
          <ac:spMkLst>
            <pc:docMk/>
            <pc:sldMk cId="2359761440" sldId="294"/>
            <ac:spMk id="10" creationId="{57D249A4-0455-17D2-ADDB-CE20536B3E14}"/>
          </ac:spMkLst>
        </pc:spChg>
        <pc:spChg chg="add mod">
          <ac:chgData name="Mia Savrljuga" userId="29d020ba494f34ac" providerId="LiveId" clId="{59EE2DA9-5C73-4B8F-8352-4C1212680041}" dt="2024-02-18T17:19:55.635" v="236" actId="1076"/>
          <ac:spMkLst>
            <pc:docMk/>
            <pc:sldMk cId="2359761440" sldId="294"/>
            <ac:spMk id="11" creationId="{ED7F86B1-B6BF-691D-013A-3F51A3B89E50}"/>
          </ac:spMkLst>
        </pc:spChg>
        <pc:spChg chg="add mod">
          <ac:chgData name="Mia Savrljuga" userId="29d020ba494f34ac" providerId="LiveId" clId="{59EE2DA9-5C73-4B8F-8352-4C1212680041}" dt="2024-02-18T17:20:03.137" v="238" actId="1076"/>
          <ac:spMkLst>
            <pc:docMk/>
            <pc:sldMk cId="2359761440" sldId="294"/>
            <ac:spMk id="12" creationId="{4A1798D7-17F8-32FF-7F9D-AE8A3497E287}"/>
          </ac:spMkLst>
        </pc:spChg>
        <pc:spChg chg="add mod">
          <ac:chgData name="Mia Savrljuga" userId="29d020ba494f34ac" providerId="LiveId" clId="{59EE2DA9-5C73-4B8F-8352-4C1212680041}" dt="2024-02-18T17:20:06.124" v="240" actId="1076"/>
          <ac:spMkLst>
            <pc:docMk/>
            <pc:sldMk cId="2359761440" sldId="294"/>
            <ac:spMk id="13" creationId="{9B79B354-CB91-3E14-82DF-9E8FAD27FAD5}"/>
          </ac:spMkLst>
        </pc:spChg>
        <pc:picChg chg="del">
          <ac:chgData name="Mia Savrljuga" userId="29d020ba494f34ac" providerId="LiveId" clId="{59EE2DA9-5C73-4B8F-8352-4C1212680041}" dt="2024-02-18T17:17:38.307" v="217" actId="478"/>
          <ac:picMkLst>
            <pc:docMk/>
            <pc:sldMk cId="2359761440" sldId="294"/>
            <ac:picMk id="4" creationId="{47F7A8DD-8A70-E667-9911-D72023B06F74}"/>
          </ac:picMkLst>
        </pc:picChg>
        <pc:picChg chg="add mod modCrop">
          <ac:chgData name="Mia Savrljuga" userId="29d020ba494f34ac" providerId="LiveId" clId="{59EE2DA9-5C73-4B8F-8352-4C1212680041}" dt="2024-02-18T17:19:13.512" v="223" actId="1076"/>
          <ac:picMkLst>
            <pc:docMk/>
            <pc:sldMk cId="2359761440" sldId="294"/>
            <ac:picMk id="5" creationId="{B7944651-F047-E12B-C3BB-39D2D3CBC7C9}"/>
          </ac:picMkLst>
        </pc:picChg>
      </pc:sldChg>
      <pc:sldChg chg="del">
        <pc:chgData name="Mia Savrljuga" userId="29d020ba494f34ac" providerId="LiveId" clId="{59EE2DA9-5C73-4B8F-8352-4C1212680041}" dt="2024-02-18T16:50:27.727" v="48" actId="47"/>
        <pc:sldMkLst>
          <pc:docMk/>
          <pc:sldMk cId="172369847" sldId="295"/>
        </pc:sldMkLst>
      </pc:sldChg>
      <pc:sldChg chg="addSp modSp add mod modAnim">
        <pc:chgData name="Mia Savrljuga" userId="29d020ba494f34ac" providerId="LiveId" clId="{59EE2DA9-5C73-4B8F-8352-4C1212680041}" dt="2024-02-18T17:21:18.180" v="263" actId="1076"/>
        <pc:sldMkLst>
          <pc:docMk/>
          <pc:sldMk cId="568377885" sldId="295"/>
        </pc:sldMkLst>
        <pc:spChg chg="add mod">
          <ac:chgData name="Mia Savrljuga" userId="29d020ba494f34ac" providerId="LiveId" clId="{59EE2DA9-5C73-4B8F-8352-4C1212680041}" dt="2024-02-18T17:20:39.788" v="248" actId="14100"/>
          <ac:spMkLst>
            <pc:docMk/>
            <pc:sldMk cId="568377885" sldId="295"/>
            <ac:spMk id="3" creationId="{C4190AA1-19AC-59FA-58A2-65234FADD0CF}"/>
          </ac:spMkLst>
        </pc:spChg>
        <pc:spChg chg="add mod">
          <ac:chgData name="Mia Savrljuga" userId="29d020ba494f34ac" providerId="LiveId" clId="{59EE2DA9-5C73-4B8F-8352-4C1212680041}" dt="2024-02-18T17:20:46.894" v="250" actId="1076"/>
          <ac:spMkLst>
            <pc:docMk/>
            <pc:sldMk cId="568377885" sldId="295"/>
            <ac:spMk id="4" creationId="{FF2C5022-044A-75BE-3A9D-A3F9359F8BDD}"/>
          </ac:spMkLst>
        </pc:spChg>
        <pc:spChg chg="add mod">
          <ac:chgData name="Mia Savrljuga" userId="29d020ba494f34ac" providerId="LiveId" clId="{59EE2DA9-5C73-4B8F-8352-4C1212680041}" dt="2024-02-18T17:20:58.845" v="252" actId="1076"/>
          <ac:spMkLst>
            <pc:docMk/>
            <pc:sldMk cId="568377885" sldId="295"/>
            <ac:spMk id="7" creationId="{14578EA0-ADCF-AA4C-3359-80ABD7AE06D1}"/>
          </ac:spMkLst>
        </pc:spChg>
        <pc:spChg chg="add mod">
          <ac:chgData name="Mia Savrljuga" userId="29d020ba494f34ac" providerId="LiveId" clId="{59EE2DA9-5C73-4B8F-8352-4C1212680041}" dt="2024-02-18T17:21:02.477" v="254" actId="1076"/>
          <ac:spMkLst>
            <pc:docMk/>
            <pc:sldMk cId="568377885" sldId="295"/>
            <ac:spMk id="8" creationId="{B0E2DD96-C1AF-3957-3C44-7E503BD8A551}"/>
          </ac:spMkLst>
        </pc:spChg>
        <pc:spChg chg="add mod">
          <ac:chgData name="Mia Savrljuga" userId="29d020ba494f34ac" providerId="LiveId" clId="{59EE2DA9-5C73-4B8F-8352-4C1212680041}" dt="2024-02-18T17:21:07.755" v="257" actId="14100"/>
          <ac:spMkLst>
            <pc:docMk/>
            <pc:sldMk cId="568377885" sldId="295"/>
            <ac:spMk id="9" creationId="{81BD0F50-8263-4045-DABC-256A40183EA6}"/>
          </ac:spMkLst>
        </pc:spChg>
        <pc:spChg chg="add mod">
          <ac:chgData name="Mia Savrljuga" userId="29d020ba494f34ac" providerId="LiveId" clId="{59EE2DA9-5C73-4B8F-8352-4C1212680041}" dt="2024-02-18T17:21:10.811" v="259" actId="1076"/>
          <ac:spMkLst>
            <pc:docMk/>
            <pc:sldMk cId="568377885" sldId="295"/>
            <ac:spMk id="10" creationId="{3927779E-EB51-2812-732F-34C634693269}"/>
          </ac:spMkLst>
        </pc:spChg>
        <pc:spChg chg="add mod">
          <ac:chgData name="Mia Savrljuga" userId="29d020ba494f34ac" providerId="LiveId" clId="{59EE2DA9-5C73-4B8F-8352-4C1212680041}" dt="2024-02-18T17:21:14.647" v="261" actId="1076"/>
          <ac:spMkLst>
            <pc:docMk/>
            <pc:sldMk cId="568377885" sldId="295"/>
            <ac:spMk id="11" creationId="{F375AAFA-F504-5561-83AF-F249362194FC}"/>
          </ac:spMkLst>
        </pc:spChg>
        <pc:spChg chg="add mod">
          <ac:chgData name="Mia Savrljuga" userId="29d020ba494f34ac" providerId="LiveId" clId="{59EE2DA9-5C73-4B8F-8352-4C1212680041}" dt="2024-02-18T17:21:18.180" v="263" actId="1076"/>
          <ac:spMkLst>
            <pc:docMk/>
            <pc:sldMk cId="568377885" sldId="295"/>
            <ac:spMk id="12" creationId="{C3EBDB0C-6E1A-6E43-0E26-128B800E5A80}"/>
          </ac:spMkLst>
        </pc:spChg>
        <pc:picChg chg="mod modCrop">
          <ac:chgData name="Mia Savrljuga" userId="29d020ba494f34ac" providerId="LiveId" clId="{59EE2DA9-5C73-4B8F-8352-4C1212680041}" dt="2024-02-18T17:20:24.453" v="244" actId="14100"/>
          <ac:picMkLst>
            <pc:docMk/>
            <pc:sldMk cId="568377885" sldId="295"/>
            <ac:picMk id="5" creationId="{1030BC33-4D83-5FA4-159A-3391C8689610}"/>
          </ac:picMkLst>
        </pc:picChg>
      </pc:sldChg>
      <pc:sldChg chg="del">
        <pc:chgData name="Mia Savrljuga" userId="29d020ba494f34ac" providerId="LiveId" clId="{59EE2DA9-5C73-4B8F-8352-4C1212680041}" dt="2024-02-18T16:50:29.557" v="51" actId="47"/>
        <pc:sldMkLst>
          <pc:docMk/>
          <pc:sldMk cId="1672728197" sldId="296"/>
        </pc:sldMkLst>
      </pc:sldChg>
      <pc:sldChg chg="addSp delSp modSp add mod modAnim">
        <pc:chgData name="Mia Savrljuga" userId="29d020ba494f34ac" providerId="LiveId" clId="{59EE2DA9-5C73-4B8F-8352-4C1212680041}" dt="2024-02-18T17:22:55.992" v="291" actId="1076"/>
        <pc:sldMkLst>
          <pc:docMk/>
          <pc:sldMk cId="1955626785" sldId="296"/>
        </pc:sldMkLst>
        <pc:spChg chg="mod ord">
          <ac:chgData name="Mia Savrljuga" userId="29d020ba494f34ac" providerId="LiveId" clId="{59EE2DA9-5C73-4B8F-8352-4C1212680041}" dt="2024-02-18T17:22:55.992" v="291" actId="1076"/>
          <ac:spMkLst>
            <pc:docMk/>
            <pc:sldMk cId="1955626785" sldId="296"/>
            <ac:spMk id="3" creationId="{3CE7BC74-955C-9430-96F8-ED247CAFF341}"/>
          </ac:spMkLst>
        </pc:spChg>
        <pc:spChg chg="add mod">
          <ac:chgData name="Mia Savrljuga" userId="29d020ba494f34ac" providerId="LiveId" clId="{59EE2DA9-5C73-4B8F-8352-4C1212680041}" dt="2024-02-18T17:22:53.369" v="290" actId="1076"/>
          <ac:spMkLst>
            <pc:docMk/>
            <pc:sldMk cId="1955626785" sldId="296"/>
            <ac:spMk id="8" creationId="{9F4A4835-E812-17F1-CB49-30C5611AF0A6}"/>
          </ac:spMkLst>
        </pc:spChg>
        <pc:spChg chg="add mod">
          <ac:chgData name="Mia Savrljuga" userId="29d020ba494f34ac" providerId="LiveId" clId="{59EE2DA9-5C73-4B8F-8352-4C1212680041}" dt="2024-02-18T17:22:49.357" v="288" actId="1076"/>
          <ac:spMkLst>
            <pc:docMk/>
            <pc:sldMk cId="1955626785" sldId="296"/>
            <ac:spMk id="9" creationId="{983A19C8-F593-CD1B-52DD-32BDE0B850B8}"/>
          </ac:spMkLst>
        </pc:spChg>
        <pc:spChg chg="add mod">
          <ac:chgData name="Mia Savrljuga" userId="29d020ba494f34ac" providerId="LiveId" clId="{59EE2DA9-5C73-4B8F-8352-4C1212680041}" dt="2024-02-18T17:22:44.028" v="285" actId="1076"/>
          <ac:spMkLst>
            <pc:docMk/>
            <pc:sldMk cId="1955626785" sldId="296"/>
            <ac:spMk id="10" creationId="{CC650B1A-0930-29F9-871B-A491E61CFE30}"/>
          </ac:spMkLst>
        </pc:spChg>
        <pc:spChg chg="add mod">
          <ac:chgData name="Mia Savrljuga" userId="29d020ba494f34ac" providerId="LiveId" clId="{59EE2DA9-5C73-4B8F-8352-4C1212680041}" dt="2024-02-18T17:22:46.447" v="286" actId="1076"/>
          <ac:spMkLst>
            <pc:docMk/>
            <pc:sldMk cId="1955626785" sldId="296"/>
            <ac:spMk id="11" creationId="{B8F46C45-E2AB-3987-1FF6-2FB30377ED04}"/>
          </ac:spMkLst>
        </pc:spChg>
        <pc:spChg chg="add mod">
          <ac:chgData name="Mia Savrljuga" userId="29d020ba494f34ac" providerId="LiveId" clId="{59EE2DA9-5C73-4B8F-8352-4C1212680041}" dt="2024-02-18T17:22:38.196" v="283" actId="1076"/>
          <ac:spMkLst>
            <pc:docMk/>
            <pc:sldMk cId="1955626785" sldId="296"/>
            <ac:spMk id="12" creationId="{80D93B53-297D-8390-8B46-0FC81738C348}"/>
          </ac:spMkLst>
        </pc:spChg>
        <pc:picChg chg="del">
          <ac:chgData name="Mia Savrljuga" userId="29d020ba494f34ac" providerId="LiveId" clId="{59EE2DA9-5C73-4B8F-8352-4C1212680041}" dt="2024-02-18T17:21:21.134" v="264" actId="478"/>
          <ac:picMkLst>
            <pc:docMk/>
            <pc:sldMk cId="1955626785" sldId="296"/>
            <ac:picMk id="5" creationId="{5A6489D8-C24D-F036-7DC8-338EF29BEA48}"/>
          </ac:picMkLst>
        </pc:picChg>
        <pc:picChg chg="add mod modCrop">
          <ac:chgData name="Mia Savrljuga" userId="29d020ba494f34ac" providerId="LiveId" clId="{59EE2DA9-5C73-4B8F-8352-4C1212680041}" dt="2024-02-18T17:22:16.658" v="272" actId="1076"/>
          <ac:picMkLst>
            <pc:docMk/>
            <pc:sldMk cId="1955626785" sldId="296"/>
            <ac:picMk id="7" creationId="{126FE6F6-55D2-72DF-254B-044BDE96E1B0}"/>
          </ac:picMkLst>
        </pc:picChg>
      </pc:sldChg>
      <pc:sldChg chg="del">
        <pc:chgData name="Mia Savrljuga" userId="29d020ba494f34ac" providerId="LiveId" clId="{59EE2DA9-5C73-4B8F-8352-4C1212680041}" dt="2024-02-18T16:50:28.480" v="49" actId="47"/>
        <pc:sldMkLst>
          <pc:docMk/>
          <pc:sldMk cId="458447343" sldId="297"/>
        </pc:sldMkLst>
      </pc:sldChg>
      <pc:sldChg chg="delSp modSp add mod delAnim">
        <pc:chgData name="Mia Savrljuga" userId="29d020ba494f34ac" providerId="LiveId" clId="{59EE2DA9-5C73-4B8F-8352-4C1212680041}" dt="2024-02-18T17:23:20.922" v="297" actId="1076"/>
        <pc:sldMkLst>
          <pc:docMk/>
          <pc:sldMk cId="3574801205" sldId="297"/>
        </pc:sldMkLst>
        <pc:spChg chg="del">
          <ac:chgData name="Mia Savrljuga" userId="29d020ba494f34ac" providerId="LiveId" clId="{59EE2DA9-5C73-4B8F-8352-4C1212680041}" dt="2024-02-18T17:23:07.184" v="293" actId="478"/>
          <ac:spMkLst>
            <pc:docMk/>
            <pc:sldMk cId="3574801205" sldId="297"/>
            <ac:spMk id="3" creationId="{869BF0F7-3442-62AC-6005-D0E9F5B7EF52}"/>
          </ac:spMkLst>
        </pc:spChg>
        <pc:picChg chg="mod modCrop">
          <ac:chgData name="Mia Savrljuga" userId="29d020ba494f34ac" providerId="LiveId" clId="{59EE2DA9-5C73-4B8F-8352-4C1212680041}" dt="2024-02-18T17:23:20.922" v="297" actId="1076"/>
          <ac:picMkLst>
            <pc:docMk/>
            <pc:sldMk cId="3574801205" sldId="297"/>
            <ac:picMk id="7" creationId="{E1AFED04-CECA-ADCE-7015-1C3A6E45D3C6}"/>
          </ac:picMkLst>
        </pc:picChg>
      </pc:sldChg>
      <pc:sldChg chg="del">
        <pc:chgData name="Mia Savrljuga" userId="29d020ba494f34ac" providerId="LiveId" clId="{59EE2DA9-5C73-4B8F-8352-4C1212680041}" dt="2024-02-18T16:50:29.003" v="50" actId="47"/>
        <pc:sldMkLst>
          <pc:docMk/>
          <pc:sldMk cId="1396766451" sldId="298"/>
        </pc:sldMkLst>
      </pc:sldChg>
      <pc:sldChg chg="del">
        <pc:chgData name="Mia Savrljuga" userId="29d020ba494f34ac" providerId="LiveId" clId="{59EE2DA9-5C73-4B8F-8352-4C1212680041}" dt="2024-02-18T16:50:30.120" v="52" actId="47"/>
        <pc:sldMkLst>
          <pc:docMk/>
          <pc:sldMk cId="226191688" sldId="299"/>
        </pc:sldMkLst>
      </pc:sldChg>
    </pc:docChg>
  </pc:docChgLst>
  <pc:docChgLst>
    <pc:chgData name="Mia Savrljuga" userId="29d020ba494f34ac" providerId="LiveId" clId="{F95CA0DD-EEFF-47D8-B762-977870DB2DC1}"/>
    <pc:docChg chg="undo custSel addSld delSld modSld sldOrd">
      <pc:chgData name="Mia Savrljuga" userId="29d020ba494f34ac" providerId="LiveId" clId="{F95CA0DD-EEFF-47D8-B762-977870DB2DC1}" dt="2024-02-17T16:33:09.008" v="980" actId="1076"/>
      <pc:docMkLst>
        <pc:docMk/>
      </pc:docMkLst>
      <pc:sldChg chg="delSp modSp mod delAnim">
        <pc:chgData name="Mia Savrljuga" userId="29d020ba494f34ac" providerId="LiveId" clId="{F95CA0DD-EEFF-47D8-B762-977870DB2DC1}" dt="2024-02-17T10:00:17.488" v="84" actId="207"/>
        <pc:sldMkLst>
          <pc:docMk/>
          <pc:sldMk cId="0" sldId="256"/>
        </pc:sldMkLst>
        <pc:spChg chg="mod">
          <ac:chgData name="Mia Savrljuga" userId="29d020ba494f34ac" providerId="LiveId" clId="{F95CA0DD-EEFF-47D8-B762-977870DB2DC1}" dt="2024-02-17T10:00:17.488" v="84" actId="207"/>
          <ac:spMkLst>
            <pc:docMk/>
            <pc:sldMk cId="0" sldId="256"/>
            <ac:spMk id="2" creationId="{00000000-0000-0000-0000-000000000000}"/>
          </ac:spMkLst>
        </pc:spChg>
        <pc:spChg chg="del">
          <ac:chgData name="Mia Savrljuga" userId="29d020ba494f34ac" providerId="LiveId" clId="{F95CA0DD-EEFF-47D8-B762-977870DB2DC1}" dt="2024-02-17T09:54:41.019" v="30" actId="478"/>
          <ac:spMkLst>
            <pc:docMk/>
            <pc:sldMk cId="0" sldId="256"/>
            <ac:spMk id="5" creationId="{00000000-0000-0000-0000-000000000000}"/>
          </ac:spMkLst>
        </pc:spChg>
        <pc:spChg chg="mod">
          <ac:chgData name="Mia Savrljuga" userId="29d020ba494f34ac" providerId="LiveId" clId="{F95CA0DD-EEFF-47D8-B762-977870DB2DC1}" dt="2024-02-17T10:00:11.646" v="83" actId="208"/>
          <ac:spMkLst>
            <pc:docMk/>
            <pc:sldMk cId="0" sldId="256"/>
            <ac:spMk id="6" creationId="{8E236E5F-E57B-ED4D-BB7A-D3BBFFF56B27}"/>
          </ac:spMkLst>
        </pc:spChg>
        <pc:picChg chg="del">
          <ac:chgData name="Mia Savrljuga" userId="29d020ba494f34ac" providerId="LiveId" clId="{F95CA0DD-EEFF-47D8-B762-977870DB2DC1}" dt="2024-02-17T10:00:03.261" v="82" actId="478"/>
          <ac:picMkLst>
            <pc:docMk/>
            <pc:sldMk cId="0" sldId="256"/>
            <ac:picMk id="1026" creationId="{00000000-0000-0000-0000-000000000000}"/>
          </ac:picMkLst>
        </pc:picChg>
      </pc:sldChg>
      <pc:sldChg chg="new del">
        <pc:chgData name="Mia Savrljuga" userId="29d020ba494f34ac" providerId="LiveId" clId="{F95CA0DD-EEFF-47D8-B762-977870DB2DC1}" dt="2024-02-17T10:00:27.488" v="86" actId="680"/>
        <pc:sldMkLst>
          <pc:docMk/>
          <pc:sldMk cId="9367528" sldId="257"/>
        </pc:sldMkLst>
      </pc:sldChg>
      <pc:sldChg chg="del">
        <pc:chgData name="Mia Savrljuga" userId="29d020ba494f34ac" providerId="LiveId" clId="{F95CA0DD-EEFF-47D8-B762-977870DB2DC1}" dt="2024-02-17T09:54:22.826" v="0" actId="47"/>
        <pc:sldMkLst>
          <pc:docMk/>
          <pc:sldMk cId="1538441570" sldId="257"/>
        </pc:sldMkLst>
        <pc:spChg chg="mod">
          <ac:chgData name="Mia Savrljuga" userId="29d020ba494f34ac" providerId="LiveId" clId="{F95CA0DD-EEFF-47D8-B762-977870DB2DC1}" dt="2024-02-17T10:01:21.904" v="104" actId="404"/>
          <ac:spMkLst>
            <pc:docMk/>
            <pc:sldMk cId="1538441570" sldId="257"/>
            <ac:spMk id="2" creationId="{81147365-45D4-C425-D8DB-E7B8FDA8AE79}"/>
          </ac:spMkLst>
        </pc:spChg>
        <pc:spChg chg="add mod">
          <ac:chgData name="Mia Savrljuga" userId="29d020ba494f34ac" providerId="LiveId" clId="{F95CA0DD-EEFF-47D8-B762-977870DB2DC1}" dt="2024-02-17T10:09:46.299" v="141" actId="1076"/>
          <ac:spMkLst>
            <pc:docMk/>
            <pc:sldMk cId="1538441570" sldId="257"/>
            <ac:spMk id="5" creationId="{630A5930-C31E-1826-072A-3F6A92F435B9}"/>
          </ac:spMkLst>
        </pc:spChg>
        <pc:spChg chg="add mod">
          <ac:chgData name="Mia Savrljuga" userId="29d020ba494f34ac" providerId="LiveId" clId="{F95CA0DD-EEFF-47D8-B762-977870DB2DC1}" dt="2024-02-17T10:09:41.990" v="140" actId="1076"/>
          <ac:spMkLst>
            <pc:docMk/>
            <pc:sldMk cId="1538441570" sldId="257"/>
            <ac:spMk id="7" creationId="{B5C5A8F3-58AC-F6CA-926A-54EAF26EE44E}"/>
          </ac:spMkLst>
        </pc:spChg>
        <pc:spChg chg="add mod">
          <ac:chgData name="Mia Savrljuga" userId="29d020ba494f34ac" providerId="LiveId" clId="{F95CA0DD-EEFF-47D8-B762-977870DB2DC1}" dt="2024-02-17T10:09:36.603" v="139" actId="1076"/>
          <ac:spMkLst>
            <pc:docMk/>
            <pc:sldMk cId="1538441570" sldId="257"/>
            <ac:spMk id="8" creationId="{E050EA43-EC0E-E503-2B76-FAA439D41F9F}"/>
          </ac:spMkLst>
        </pc:spChg>
        <pc:spChg chg="add mod">
          <ac:chgData name="Mia Savrljuga" userId="29d020ba494f34ac" providerId="LiveId" clId="{F95CA0DD-EEFF-47D8-B762-977870DB2DC1}" dt="2024-02-17T10:09:32.093" v="138" actId="1076"/>
          <ac:spMkLst>
            <pc:docMk/>
            <pc:sldMk cId="1538441570" sldId="257"/>
            <ac:spMk id="9" creationId="{B8DD596A-E570-FE2B-F414-F9AACF8B5E92}"/>
          </ac:spMkLst>
        </pc:spChg>
        <pc:spChg chg="add mod">
          <ac:chgData name="Mia Savrljuga" userId="29d020ba494f34ac" providerId="LiveId" clId="{F95CA0DD-EEFF-47D8-B762-977870DB2DC1}" dt="2024-02-17T10:09:24.117" v="137" actId="1076"/>
          <ac:spMkLst>
            <pc:docMk/>
            <pc:sldMk cId="1538441570" sldId="257"/>
            <ac:spMk id="10" creationId="{1CEC40B2-8C4B-5964-4239-7508DCA2E22A}"/>
          </ac:spMkLst>
        </pc:spChg>
        <pc:spChg chg="add mod">
          <ac:chgData name="Mia Savrljuga" userId="29d020ba494f34ac" providerId="LiveId" clId="{F95CA0DD-EEFF-47D8-B762-977870DB2DC1}" dt="2024-02-17T10:09:19.884" v="136" actId="1076"/>
          <ac:spMkLst>
            <pc:docMk/>
            <pc:sldMk cId="1538441570" sldId="257"/>
            <ac:spMk id="11" creationId="{B7B6C192-75D8-CECB-4E64-0F4FAB188076}"/>
          </ac:spMkLst>
        </pc:spChg>
        <pc:spChg chg="add mod">
          <ac:chgData name="Mia Savrljuga" userId="29d020ba494f34ac" providerId="LiveId" clId="{F95CA0DD-EEFF-47D8-B762-977870DB2DC1}" dt="2024-02-17T10:09:12.850" v="135" actId="1076"/>
          <ac:spMkLst>
            <pc:docMk/>
            <pc:sldMk cId="1538441570" sldId="257"/>
            <ac:spMk id="12" creationId="{B8C926B5-85CB-2621-CD1A-BDD7DE6A8306}"/>
          </ac:spMkLst>
        </pc:spChg>
        <pc:spChg chg="add mod">
          <ac:chgData name="Mia Savrljuga" userId="29d020ba494f34ac" providerId="LiveId" clId="{F95CA0DD-EEFF-47D8-B762-977870DB2DC1}" dt="2024-02-17T10:34:13.121" v="646" actId="1076"/>
          <ac:spMkLst>
            <pc:docMk/>
            <pc:sldMk cId="1538441570" sldId="257"/>
            <ac:spMk id="13" creationId="{BF231A5A-3D1F-2362-AC57-E9548552B50B}"/>
          </ac:spMkLst>
        </pc:spChg>
        <pc:picChg chg="add mod modCrop">
          <ac:chgData name="Mia Savrljuga" userId="29d020ba494f34ac" providerId="LiveId" clId="{F95CA0DD-EEFF-47D8-B762-977870DB2DC1}" dt="2024-02-17T10:34:31.002" v="649" actId="1076"/>
          <ac:picMkLst>
            <pc:docMk/>
            <pc:sldMk cId="1538441570" sldId="257"/>
            <ac:picMk id="4" creationId="{958F8C8B-1E2B-5008-D2F4-1210ADC1E423}"/>
          </ac:picMkLst>
        </pc:picChg>
        <pc:picChg chg="add mod">
          <ac:chgData name="Mia Savrljuga" userId="29d020ba494f34ac" providerId="LiveId" clId="{F95CA0DD-EEFF-47D8-B762-977870DB2DC1}" dt="2024-02-17T10:34:39.759" v="651"/>
          <ac:picMkLst>
            <pc:docMk/>
            <pc:sldMk cId="1538441570" sldId="257"/>
            <ac:picMk id="15" creationId="{F06198DC-227A-DB0B-B1FA-DF58A34D40FD}"/>
          </ac:picMkLst>
        </pc:picChg>
      </pc:sldChg>
      <pc:sldChg chg="addSp modSp add mod modAnim">
        <pc:chgData name="Mia Savrljuga" userId="29d020ba494f34ac" providerId="LiveId" clId="{F95CA0DD-EEFF-47D8-B762-977870DB2DC1}" dt="2024-02-17T10:19:27.873" v="413" actId="1076"/>
        <pc:sldMkLst>
          <pc:docMk/>
          <pc:sldMk cId="3057495005" sldId="258"/>
        </pc:sldMkLst>
        <pc:spChg chg="add mod">
          <ac:chgData name="Mia Savrljuga" userId="29d020ba494f34ac" providerId="LiveId" clId="{F95CA0DD-EEFF-47D8-B762-977870DB2DC1}" dt="2024-02-17T10:19:00.165" v="403" actId="14100"/>
          <ac:spMkLst>
            <pc:docMk/>
            <pc:sldMk cId="3057495005" sldId="258"/>
            <ac:spMk id="9" creationId="{7C1E5C87-CDA1-4C66-30B0-2CA291EA3DF7}"/>
          </ac:spMkLst>
        </pc:spChg>
        <pc:spChg chg="add mod">
          <ac:chgData name="Mia Savrljuga" userId="29d020ba494f34ac" providerId="LiveId" clId="{F95CA0DD-EEFF-47D8-B762-977870DB2DC1}" dt="2024-02-17T10:19:27.873" v="413" actId="1076"/>
          <ac:spMkLst>
            <pc:docMk/>
            <pc:sldMk cId="3057495005" sldId="258"/>
            <ac:spMk id="10" creationId="{CB09DB05-5C30-26C0-65A3-21F5EEA851B2}"/>
          </ac:spMkLst>
        </pc:spChg>
        <pc:spChg chg="add mod">
          <ac:chgData name="Mia Savrljuga" userId="29d020ba494f34ac" providerId="LiveId" clId="{F95CA0DD-EEFF-47D8-B762-977870DB2DC1}" dt="2024-02-17T10:19:24.619" v="412" actId="1076"/>
          <ac:spMkLst>
            <pc:docMk/>
            <pc:sldMk cId="3057495005" sldId="258"/>
            <ac:spMk id="11" creationId="{D9272A10-FED5-BE36-BEA3-34697AB78D47}"/>
          </ac:spMkLst>
        </pc:spChg>
        <pc:spChg chg="add mod">
          <ac:chgData name="Mia Savrljuga" userId="29d020ba494f34ac" providerId="LiveId" clId="{F95CA0DD-EEFF-47D8-B762-977870DB2DC1}" dt="2024-02-17T10:19:20.141" v="411" actId="1076"/>
          <ac:spMkLst>
            <pc:docMk/>
            <pc:sldMk cId="3057495005" sldId="258"/>
            <ac:spMk id="12" creationId="{3C51497B-C7A3-0620-2D11-F00393567942}"/>
          </ac:spMkLst>
        </pc:spChg>
        <pc:spChg chg="add mod">
          <ac:chgData name="Mia Savrljuga" userId="29d020ba494f34ac" providerId="LiveId" clId="{F95CA0DD-EEFF-47D8-B762-977870DB2DC1}" dt="2024-02-17T10:19:16.176" v="410" actId="1076"/>
          <ac:spMkLst>
            <pc:docMk/>
            <pc:sldMk cId="3057495005" sldId="258"/>
            <ac:spMk id="13" creationId="{3A82E055-A539-0E09-B23D-A616A8752B75}"/>
          </ac:spMkLst>
        </pc:spChg>
        <pc:spChg chg="add mod">
          <ac:chgData name="Mia Savrljuga" userId="29d020ba494f34ac" providerId="LiveId" clId="{F95CA0DD-EEFF-47D8-B762-977870DB2DC1}" dt="2024-02-17T10:19:10.152" v="409" actId="1076"/>
          <ac:spMkLst>
            <pc:docMk/>
            <pc:sldMk cId="3057495005" sldId="258"/>
            <ac:spMk id="14" creationId="{12C74FF2-696B-8E5C-F816-7BDA607002E1}"/>
          </ac:spMkLst>
        </pc:spChg>
        <pc:picChg chg="add mod modCrop">
          <ac:chgData name="Mia Savrljuga" userId="29d020ba494f34ac" providerId="LiveId" clId="{F95CA0DD-EEFF-47D8-B762-977870DB2DC1}" dt="2024-02-17T10:14:44.065" v="370" actId="1076"/>
          <ac:picMkLst>
            <pc:docMk/>
            <pc:sldMk cId="3057495005" sldId="258"/>
            <ac:picMk id="3" creationId="{D3ABFF67-8772-CF66-FE54-FD09158885CF}"/>
          </ac:picMkLst>
        </pc:picChg>
        <pc:picChg chg="add mod modCrop">
          <ac:chgData name="Mia Savrljuga" userId="29d020ba494f34ac" providerId="LiveId" clId="{F95CA0DD-EEFF-47D8-B762-977870DB2DC1}" dt="2024-02-17T10:18:19.629" v="397" actId="1076"/>
          <ac:picMkLst>
            <pc:docMk/>
            <pc:sldMk cId="3057495005" sldId="258"/>
            <ac:picMk id="4" creationId="{CD8FE8B7-DBBF-9CD0-DF80-1B706ED15FD3}"/>
          </ac:picMkLst>
        </pc:picChg>
        <pc:picChg chg="add mod modCrop">
          <ac:chgData name="Mia Savrljuga" userId="29d020ba494f34ac" providerId="LiveId" clId="{F95CA0DD-EEFF-47D8-B762-977870DB2DC1}" dt="2024-02-17T10:18:24.742" v="399" actId="1076"/>
          <ac:picMkLst>
            <pc:docMk/>
            <pc:sldMk cId="3057495005" sldId="258"/>
            <ac:picMk id="5" creationId="{807B3A3E-48B7-0498-7DBB-24B9AB8F123E}"/>
          </ac:picMkLst>
        </pc:picChg>
        <pc:picChg chg="add mod modCrop">
          <ac:chgData name="Mia Savrljuga" userId="29d020ba494f34ac" providerId="LiveId" clId="{F95CA0DD-EEFF-47D8-B762-977870DB2DC1}" dt="2024-02-17T10:18:22.509" v="398" actId="1076"/>
          <ac:picMkLst>
            <pc:docMk/>
            <pc:sldMk cId="3057495005" sldId="258"/>
            <ac:picMk id="7" creationId="{12E71F4C-CFF6-8441-7502-52C3AA23D8D9}"/>
          </ac:picMkLst>
        </pc:picChg>
        <pc:picChg chg="add mod modCrop">
          <ac:chgData name="Mia Savrljuga" userId="29d020ba494f34ac" providerId="LiveId" clId="{F95CA0DD-EEFF-47D8-B762-977870DB2DC1}" dt="2024-02-17T10:18:27.320" v="400" actId="1076"/>
          <ac:picMkLst>
            <pc:docMk/>
            <pc:sldMk cId="3057495005" sldId="258"/>
            <ac:picMk id="8" creationId="{9762CD77-2703-24B2-9DC1-7800023F55C5}"/>
          </ac:picMkLst>
        </pc:picChg>
      </pc:sldChg>
      <pc:sldChg chg="addSp modSp add mod modAnim">
        <pc:chgData name="Mia Savrljuga" userId="29d020ba494f34ac" providerId="LiveId" clId="{F95CA0DD-EEFF-47D8-B762-977870DB2DC1}" dt="2024-02-17T10:35:25.862" v="654"/>
        <pc:sldMkLst>
          <pc:docMk/>
          <pc:sldMk cId="505485633" sldId="259"/>
        </pc:sldMkLst>
        <pc:spChg chg="mod">
          <ac:chgData name="Mia Savrljuga" userId="29d020ba494f34ac" providerId="LiveId" clId="{F95CA0DD-EEFF-47D8-B762-977870DB2DC1}" dt="2024-02-17T10:20:08.570" v="417" actId="1076"/>
          <ac:spMkLst>
            <pc:docMk/>
            <pc:sldMk cId="505485633" sldId="259"/>
            <ac:spMk id="2" creationId="{50E342D3-58A8-1157-20AE-82489B53B28C}"/>
          </ac:spMkLst>
        </pc:spChg>
        <pc:spChg chg="add mod">
          <ac:chgData name="Mia Savrljuga" userId="29d020ba494f34ac" providerId="LiveId" clId="{F95CA0DD-EEFF-47D8-B762-977870DB2DC1}" dt="2024-02-17T10:30:13.311" v="617"/>
          <ac:spMkLst>
            <pc:docMk/>
            <pc:sldMk cId="505485633" sldId="259"/>
            <ac:spMk id="5" creationId="{323ECC65-4779-2592-964A-4EABCE539DCB}"/>
          </ac:spMkLst>
        </pc:spChg>
        <pc:picChg chg="add mod modCrop">
          <ac:chgData name="Mia Savrljuga" userId="29d020ba494f34ac" providerId="LiveId" clId="{F95CA0DD-EEFF-47D8-B762-977870DB2DC1}" dt="2024-02-17T10:20:15.708" v="418" actId="14100"/>
          <ac:picMkLst>
            <pc:docMk/>
            <pc:sldMk cId="505485633" sldId="259"/>
            <ac:picMk id="4" creationId="{CE6A4732-AEEB-5E95-181B-13B3FE8A2038}"/>
          </ac:picMkLst>
        </pc:picChg>
        <pc:picChg chg="add mod">
          <ac:chgData name="Mia Savrljuga" userId="29d020ba494f34ac" providerId="LiveId" clId="{F95CA0DD-EEFF-47D8-B762-977870DB2DC1}" dt="2024-02-17T10:35:25.862" v="654"/>
          <ac:picMkLst>
            <pc:docMk/>
            <pc:sldMk cId="505485633" sldId="259"/>
            <ac:picMk id="8" creationId="{C7313190-30E3-B715-9A19-A567EFFA3A7D}"/>
          </ac:picMkLst>
        </pc:picChg>
      </pc:sldChg>
      <pc:sldChg chg="addSp modSp add mod modAnim">
        <pc:chgData name="Mia Savrljuga" userId="29d020ba494f34ac" providerId="LiveId" clId="{F95CA0DD-EEFF-47D8-B762-977870DB2DC1}" dt="2024-02-17T10:33:25.917" v="644"/>
        <pc:sldMkLst>
          <pc:docMk/>
          <pc:sldMk cId="2280351569" sldId="260"/>
        </pc:sldMkLst>
        <pc:spChg chg="add mod">
          <ac:chgData name="Mia Savrljuga" userId="29d020ba494f34ac" providerId="LiveId" clId="{F95CA0DD-EEFF-47D8-B762-977870DB2DC1}" dt="2024-02-17T10:30:38.476" v="618"/>
          <ac:spMkLst>
            <pc:docMk/>
            <pc:sldMk cId="2280351569" sldId="260"/>
            <ac:spMk id="3" creationId="{EFBCBCAF-D8A7-CF4A-5BF8-1ABBAC818A45}"/>
          </ac:spMkLst>
        </pc:spChg>
        <pc:spChg chg="add mod">
          <ac:chgData name="Mia Savrljuga" userId="29d020ba494f34ac" providerId="LiveId" clId="{F95CA0DD-EEFF-47D8-B762-977870DB2DC1}" dt="2024-02-17T10:33:22.658" v="643" actId="208"/>
          <ac:spMkLst>
            <pc:docMk/>
            <pc:sldMk cId="2280351569" sldId="260"/>
            <ac:spMk id="8" creationId="{4F32C189-C2F7-7081-DAE3-320B51161FC8}"/>
          </ac:spMkLst>
        </pc:spChg>
        <pc:picChg chg="add mod ord modCrop">
          <ac:chgData name="Mia Savrljuga" userId="29d020ba494f34ac" providerId="LiveId" clId="{F95CA0DD-EEFF-47D8-B762-977870DB2DC1}" dt="2024-02-17T10:32:52.730" v="639" actId="14100"/>
          <ac:picMkLst>
            <pc:docMk/>
            <pc:sldMk cId="2280351569" sldId="260"/>
            <ac:picMk id="4" creationId="{2A1C8811-F5E4-98BB-561B-87C1C33F3DC9}"/>
          </ac:picMkLst>
        </pc:picChg>
        <pc:picChg chg="add mod">
          <ac:chgData name="Mia Savrljuga" userId="29d020ba494f34ac" providerId="LiveId" clId="{F95CA0DD-EEFF-47D8-B762-977870DB2DC1}" dt="2024-02-17T10:32:33.743" v="635" actId="1076"/>
          <ac:picMkLst>
            <pc:docMk/>
            <pc:sldMk cId="2280351569" sldId="260"/>
            <ac:picMk id="7" creationId="{5487D541-BECB-6E54-1EC9-A3AAED4F4AA2}"/>
          </ac:picMkLst>
        </pc:picChg>
      </pc:sldChg>
      <pc:sldChg chg="del">
        <pc:chgData name="Mia Savrljuga" userId="29d020ba494f34ac" providerId="LiveId" clId="{F95CA0DD-EEFF-47D8-B762-977870DB2DC1}" dt="2024-02-17T09:54:23.517" v="4" actId="47"/>
        <pc:sldMkLst>
          <pc:docMk/>
          <pc:sldMk cId="1347830168" sldId="261"/>
        </pc:sldMkLst>
        <pc:spChg chg="add mod">
          <ac:chgData name="Mia Savrljuga" userId="29d020ba494f34ac" providerId="LiveId" clId="{F95CA0DD-EEFF-47D8-B762-977870DB2DC1}" dt="2024-02-17T10:37:35.915" v="663" actId="14100"/>
          <ac:spMkLst>
            <pc:docMk/>
            <pc:sldMk cId="1347830168" sldId="261"/>
            <ac:spMk id="5" creationId="{6F5EB05F-939E-A229-1BED-288A93C04355}"/>
          </ac:spMkLst>
        </pc:spChg>
        <pc:spChg chg="add mod">
          <ac:chgData name="Mia Savrljuga" userId="29d020ba494f34ac" providerId="LiveId" clId="{F95CA0DD-EEFF-47D8-B762-977870DB2DC1}" dt="2024-02-17T10:38:42.521" v="677" actId="1076"/>
          <ac:spMkLst>
            <pc:docMk/>
            <pc:sldMk cId="1347830168" sldId="261"/>
            <ac:spMk id="7" creationId="{7E37339D-AA52-DCB8-66B2-5981477F06B2}"/>
          </ac:spMkLst>
        </pc:spChg>
        <pc:spChg chg="add mod">
          <ac:chgData name="Mia Savrljuga" userId="29d020ba494f34ac" providerId="LiveId" clId="{F95CA0DD-EEFF-47D8-B762-977870DB2DC1}" dt="2024-02-17T10:38:37.437" v="676" actId="1076"/>
          <ac:spMkLst>
            <pc:docMk/>
            <pc:sldMk cId="1347830168" sldId="261"/>
            <ac:spMk id="8" creationId="{7E3A398F-4415-7432-36F1-612E13EAEB8F}"/>
          </ac:spMkLst>
        </pc:spChg>
        <pc:spChg chg="add mod">
          <ac:chgData name="Mia Savrljuga" userId="29d020ba494f34ac" providerId="LiveId" clId="{F95CA0DD-EEFF-47D8-B762-977870DB2DC1}" dt="2024-02-17T10:38:30.414" v="675" actId="1076"/>
          <ac:spMkLst>
            <pc:docMk/>
            <pc:sldMk cId="1347830168" sldId="261"/>
            <ac:spMk id="9" creationId="{71B50D62-3320-A6A7-6054-92C9C8FE8A1E}"/>
          </ac:spMkLst>
        </pc:spChg>
        <pc:spChg chg="add mod">
          <ac:chgData name="Mia Savrljuga" userId="29d020ba494f34ac" providerId="LiveId" clId="{F95CA0DD-EEFF-47D8-B762-977870DB2DC1}" dt="2024-02-17T10:38:25.447" v="674" actId="1076"/>
          <ac:spMkLst>
            <pc:docMk/>
            <pc:sldMk cId="1347830168" sldId="261"/>
            <ac:spMk id="10" creationId="{EE6F027D-212D-3714-82BC-209D8DA16AB7}"/>
          </ac:spMkLst>
        </pc:spChg>
        <pc:spChg chg="add mod">
          <ac:chgData name="Mia Savrljuga" userId="29d020ba494f34ac" providerId="LiveId" clId="{F95CA0DD-EEFF-47D8-B762-977870DB2DC1}" dt="2024-02-17T10:38:19.853" v="673" actId="1076"/>
          <ac:spMkLst>
            <pc:docMk/>
            <pc:sldMk cId="1347830168" sldId="261"/>
            <ac:spMk id="11" creationId="{E60F9AA0-4EC5-ADA2-F80B-7B26869BF1CC}"/>
          </ac:spMkLst>
        </pc:spChg>
        <pc:spChg chg="add mod">
          <ac:chgData name="Mia Savrljuga" userId="29d020ba494f34ac" providerId="LiveId" clId="{F95CA0DD-EEFF-47D8-B762-977870DB2DC1}" dt="2024-02-17T10:38:15.592" v="672" actId="1076"/>
          <ac:spMkLst>
            <pc:docMk/>
            <pc:sldMk cId="1347830168" sldId="261"/>
            <ac:spMk id="12" creationId="{A53D9C62-3836-F1D9-AE06-1FD5B5A6B710}"/>
          </ac:spMkLst>
        </pc:spChg>
        <pc:spChg chg="add mod">
          <ac:chgData name="Mia Savrljuga" userId="29d020ba494f34ac" providerId="LiveId" clId="{F95CA0DD-EEFF-47D8-B762-977870DB2DC1}" dt="2024-02-17T10:38:08.364" v="671" actId="1076"/>
          <ac:spMkLst>
            <pc:docMk/>
            <pc:sldMk cId="1347830168" sldId="261"/>
            <ac:spMk id="13" creationId="{13B1A75C-80CA-1F01-E2CF-AEF7966ACB3D}"/>
          </ac:spMkLst>
        </pc:spChg>
        <pc:picChg chg="add mod modCrop">
          <ac:chgData name="Mia Savrljuga" userId="29d020ba494f34ac" providerId="LiveId" clId="{F95CA0DD-EEFF-47D8-B762-977870DB2DC1}" dt="2024-02-17T10:37:03.304" v="659" actId="14100"/>
          <ac:picMkLst>
            <pc:docMk/>
            <pc:sldMk cId="1347830168" sldId="261"/>
            <ac:picMk id="4" creationId="{6B69E8D6-76D1-D340-5E1A-6B41C598DF0A}"/>
          </ac:picMkLst>
        </pc:picChg>
        <pc:picChg chg="add mod modCrop">
          <ac:chgData name="Mia Savrljuga" userId="29d020ba494f34ac" providerId="LiveId" clId="{F95CA0DD-EEFF-47D8-B762-977870DB2DC1}" dt="2024-02-17T11:23:52.426" v="737" actId="1076"/>
          <ac:picMkLst>
            <pc:docMk/>
            <pc:sldMk cId="1347830168" sldId="261"/>
            <ac:picMk id="14" creationId="{12AA7429-FA34-ABDA-2D64-209F241BDBA6}"/>
          </ac:picMkLst>
        </pc:picChg>
      </pc:sldChg>
      <pc:sldChg chg="addSp modSp add mod ord">
        <pc:chgData name="Mia Savrljuga" userId="29d020ba494f34ac" providerId="LiveId" clId="{F95CA0DD-EEFF-47D8-B762-977870DB2DC1}" dt="2024-02-17T11:24:40.153" v="744" actId="1076"/>
        <pc:sldMkLst>
          <pc:docMk/>
          <pc:sldMk cId="287620163" sldId="262"/>
        </pc:sldMkLst>
        <pc:spChg chg="mod">
          <ac:chgData name="Mia Savrljuga" userId="29d020ba494f34ac" providerId="LiveId" clId="{F95CA0DD-EEFF-47D8-B762-977870DB2DC1}" dt="2024-02-17T11:24:30.106" v="742" actId="1076"/>
          <ac:spMkLst>
            <pc:docMk/>
            <pc:sldMk cId="287620163" sldId="262"/>
            <ac:spMk id="2" creationId="{441A81FA-73E6-E0CF-164B-31B46D29DA13}"/>
          </ac:spMkLst>
        </pc:spChg>
        <pc:picChg chg="add mod modCrop">
          <ac:chgData name="Mia Savrljuga" userId="29d020ba494f34ac" providerId="LiveId" clId="{F95CA0DD-EEFF-47D8-B762-977870DB2DC1}" dt="2024-02-17T11:24:40.153" v="744" actId="1076"/>
          <ac:picMkLst>
            <pc:docMk/>
            <pc:sldMk cId="287620163" sldId="262"/>
            <ac:picMk id="4" creationId="{EC3A7911-BFCF-9A13-E9B9-1B61F3DBBBB1}"/>
          </ac:picMkLst>
        </pc:picChg>
      </pc:sldChg>
      <pc:sldChg chg="addSp modSp add mod modAnim">
        <pc:chgData name="Mia Savrljuga" userId="29d020ba494f34ac" providerId="LiveId" clId="{F95CA0DD-EEFF-47D8-B762-977870DB2DC1}" dt="2024-02-17T11:28:47.417" v="817" actId="1076"/>
        <pc:sldMkLst>
          <pc:docMk/>
          <pc:sldMk cId="3888486880" sldId="263"/>
        </pc:sldMkLst>
        <pc:spChg chg="add mod">
          <ac:chgData name="Mia Savrljuga" userId="29d020ba494f34ac" providerId="LiveId" clId="{F95CA0DD-EEFF-47D8-B762-977870DB2DC1}" dt="2024-02-17T11:26:47.165" v="753" actId="14100"/>
          <ac:spMkLst>
            <pc:docMk/>
            <pc:sldMk cId="3888486880" sldId="263"/>
            <ac:spMk id="5" creationId="{78C10141-09B0-2610-DE16-D87A32D1FFAC}"/>
          </ac:spMkLst>
        </pc:spChg>
        <pc:spChg chg="add mod">
          <ac:chgData name="Mia Savrljuga" userId="29d020ba494f34ac" providerId="LiveId" clId="{F95CA0DD-EEFF-47D8-B762-977870DB2DC1}" dt="2024-02-17T11:26:58.668" v="756" actId="1076"/>
          <ac:spMkLst>
            <pc:docMk/>
            <pc:sldMk cId="3888486880" sldId="263"/>
            <ac:spMk id="7" creationId="{2DDE1553-02C7-6DF2-F5D3-3E99E893F9EC}"/>
          </ac:spMkLst>
        </pc:spChg>
        <pc:spChg chg="add mod">
          <ac:chgData name="Mia Savrljuga" userId="29d020ba494f34ac" providerId="LiveId" clId="{F95CA0DD-EEFF-47D8-B762-977870DB2DC1}" dt="2024-02-17T11:27:11.674" v="760" actId="1076"/>
          <ac:spMkLst>
            <pc:docMk/>
            <pc:sldMk cId="3888486880" sldId="263"/>
            <ac:spMk id="8" creationId="{FB036397-9857-7A94-E821-3C76A5A1C461}"/>
          </ac:spMkLst>
        </pc:spChg>
        <pc:spChg chg="add mod">
          <ac:chgData name="Mia Savrljuga" userId="29d020ba494f34ac" providerId="LiveId" clId="{F95CA0DD-EEFF-47D8-B762-977870DB2DC1}" dt="2024-02-17T11:27:06.052" v="759" actId="1076"/>
          <ac:spMkLst>
            <pc:docMk/>
            <pc:sldMk cId="3888486880" sldId="263"/>
            <ac:spMk id="9" creationId="{424EC14C-C7DF-2A2D-8F5E-C11CFC75AF4D}"/>
          </ac:spMkLst>
        </pc:spChg>
        <pc:spChg chg="add mod">
          <ac:chgData name="Mia Savrljuga" userId="29d020ba494f34ac" providerId="LiveId" clId="{F95CA0DD-EEFF-47D8-B762-977870DB2DC1}" dt="2024-02-17T11:28:47.417" v="817" actId="1076"/>
          <ac:spMkLst>
            <pc:docMk/>
            <pc:sldMk cId="3888486880" sldId="263"/>
            <ac:spMk id="10" creationId="{978F041A-41A9-4D82-3835-069E35A05C0E}"/>
          </ac:spMkLst>
        </pc:spChg>
        <pc:picChg chg="add mod modCrop">
          <ac:chgData name="Mia Savrljuga" userId="29d020ba494f34ac" providerId="LiveId" clId="{F95CA0DD-EEFF-47D8-B762-977870DB2DC1}" dt="2024-02-17T11:26:17.144" v="750" actId="14100"/>
          <ac:picMkLst>
            <pc:docMk/>
            <pc:sldMk cId="3888486880" sldId="263"/>
            <ac:picMk id="4" creationId="{D3FD82AF-0BED-FA64-476B-9BB726D1CC3F}"/>
          </ac:picMkLst>
        </pc:picChg>
      </pc:sldChg>
      <pc:sldChg chg="addSp modSp add mod modAnim">
        <pc:chgData name="Mia Savrljuga" userId="29d020ba494f34ac" providerId="LiveId" clId="{F95CA0DD-EEFF-47D8-B762-977870DB2DC1}" dt="2024-02-17T11:32:54.239" v="852" actId="14100"/>
        <pc:sldMkLst>
          <pc:docMk/>
          <pc:sldMk cId="966996314" sldId="264"/>
        </pc:sldMkLst>
        <pc:spChg chg="add mod">
          <ac:chgData name="Mia Savrljuga" userId="29d020ba494f34ac" providerId="LiveId" clId="{F95CA0DD-EEFF-47D8-B762-977870DB2DC1}" dt="2024-02-17T11:32:25.336" v="841" actId="14100"/>
          <ac:spMkLst>
            <pc:docMk/>
            <pc:sldMk cId="966996314" sldId="264"/>
            <ac:spMk id="5" creationId="{549B42E2-4F52-9D7A-2A3C-D36EA2E961AA}"/>
          </ac:spMkLst>
        </pc:spChg>
        <pc:spChg chg="add mod">
          <ac:chgData name="Mia Savrljuga" userId="29d020ba494f34ac" providerId="LiveId" clId="{F95CA0DD-EEFF-47D8-B762-977870DB2DC1}" dt="2024-02-17T11:32:42.966" v="849" actId="1076"/>
          <ac:spMkLst>
            <pc:docMk/>
            <pc:sldMk cId="966996314" sldId="264"/>
            <ac:spMk id="7" creationId="{34E4DE31-7F41-31B3-8F45-E9FA965803C4}"/>
          </ac:spMkLst>
        </pc:spChg>
        <pc:spChg chg="add mod">
          <ac:chgData name="Mia Savrljuga" userId="29d020ba494f34ac" providerId="LiveId" clId="{F95CA0DD-EEFF-47D8-B762-977870DB2DC1}" dt="2024-02-17T11:32:38.925" v="848" actId="1076"/>
          <ac:spMkLst>
            <pc:docMk/>
            <pc:sldMk cId="966996314" sldId="264"/>
            <ac:spMk id="8" creationId="{9FF650EE-BBAD-B977-6D4C-283396A58776}"/>
          </ac:spMkLst>
        </pc:spChg>
        <pc:spChg chg="add mod">
          <ac:chgData name="Mia Savrljuga" userId="29d020ba494f34ac" providerId="LiveId" clId="{F95CA0DD-EEFF-47D8-B762-977870DB2DC1}" dt="2024-02-17T11:32:35.671" v="847" actId="1076"/>
          <ac:spMkLst>
            <pc:docMk/>
            <pc:sldMk cId="966996314" sldId="264"/>
            <ac:spMk id="9" creationId="{4DD3DA32-5F94-EB7D-12F7-C2140668DB2C}"/>
          </ac:spMkLst>
        </pc:spChg>
        <pc:spChg chg="add mod">
          <ac:chgData name="Mia Savrljuga" userId="29d020ba494f34ac" providerId="LiveId" clId="{F95CA0DD-EEFF-47D8-B762-977870DB2DC1}" dt="2024-02-17T11:32:31.945" v="846" actId="1076"/>
          <ac:spMkLst>
            <pc:docMk/>
            <pc:sldMk cId="966996314" sldId="264"/>
            <ac:spMk id="10" creationId="{157D0D49-CBBC-6D81-1BEE-0F6D787F22B3}"/>
          </ac:spMkLst>
        </pc:spChg>
        <pc:spChg chg="add mod">
          <ac:chgData name="Mia Savrljuga" userId="29d020ba494f34ac" providerId="LiveId" clId="{F95CA0DD-EEFF-47D8-B762-977870DB2DC1}" dt="2024-02-17T11:32:54.239" v="852" actId="14100"/>
          <ac:spMkLst>
            <pc:docMk/>
            <pc:sldMk cId="966996314" sldId="264"/>
            <ac:spMk id="11" creationId="{D2D7FE62-788A-8171-7BD7-A84E20C97977}"/>
          </ac:spMkLst>
        </pc:spChg>
        <pc:picChg chg="add mod modCrop">
          <ac:chgData name="Mia Savrljuga" userId="29d020ba494f34ac" providerId="LiveId" clId="{F95CA0DD-EEFF-47D8-B762-977870DB2DC1}" dt="2024-02-17T11:31:42.645" v="834" actId="14100"/>
          <ac:picMkLst>
            <pc:docMk/>
            <pc:sldMk cId="966996314" sldId="264"/>
            <ac:picMk id="4" creationId="{553FDA54-6C59-BBB0-970F-B25AA5EF821A}"/>
          </ac:picMkLst>
        </pc:picChg>
      </pc:sldChg>
      <pc:sldChg chg="addSp modSp add mod modAnim">
        <pc:chgData name="Mia Savrljuga" userId="29d020ba494f34ac" providerId="LiveId" clId="{F95CA0DD-EEFF-47D8-B762-977870DB2DC1}" dt="2024-02-17T13:23:07.606" v="940"/>
        <pc:sldMkLst>
          <pc:docMk/>
          <pc:sldMk cId="3850393239" sldId="265"/>
        </pc:sldMkLst>
        <pc:spChg chg="add mod">
          <ac:chgData name="Mia Savrljuga" userId="29d020ba494f34ac" providerId="LiveId" clId="{F95CA0DD-EEFF-47D8-B762-977870DB2DC1}" dt="2024-02-17T13:18:00.293" v="872" actId="14100"/>
          <ac:spMkLst>
            <pc:docMk/>
            <pc:sldMk cId="3850393239" sldId="265"/>
            <ac:spMk id="5" creationId="{9A165CCE-7D1F-6BB8-C3BF-0DF12F33F8A5}"/>
          </ac:spMkLst>
        </pc:spChg>
        <pc:spChg chg="add mod">
          <ac:chgData name="Mia Savrljuga" userId="29d020ba494f34ac" providerId="LiveId" clId="{F95CA0DD-EEFF-47D8-B762-977870DB2DC1}" dt="2024-02-17T13:18:12.394" v="875" actId="14100"/>
          <ac:spMkLst>
            <pc:docMk/>
            <pc:sldMk cId="3850393239" sldId="265"/>
            <ac:spMk id="7" creationId="{C2CC5595-75FA-2B32-EF27-ED53C2F67694}"/>
          </ac:spMkLst>
        </pc:spChg>
        <pc:spChg chg="add mod">
          <ac:chgData name="Mia Savrljuga" userId="29d020ba494f34ac" providerId="LiveId" clId="{F95CA0DD-EEFF-47D8-B762-977870DB2DC1}" dt="2024-02-17T13:18:18.801" v="877" actId="1076"/>
          <ac:spMkLst>
            <pc:docMk/>
            <pc:sldMk cId="3850393239" sldId="265"/>
            <ac:spMk id="8" creationId="{51AE260B-E7D6-B0DA-AF12-C15FF185A149}"/>
          </ac:spMkLst>
        </pc:spChg>
        <pc:spChg chg="add mod">
          <ac:chgData name="Mia Savrljuga" userId="29d020ba494f34ac" providerId="LiveId" clId="{F95CA0DD-EEFF-47D8-B762-977870DB2DC1}" dt="2024-02-17T13:18:28.334" v="879" actId="1076"/>
          <ac:spMkLst>
            <pc:docMk/>
            <pc:sldMk cId="3850393239" sldId="265"/>
            <ac:spMk id="9" creationId="{C07E77C1-931E-111B-ACCA-68A31D6843DA}"/>
          </ac:spMkLst>
        </pc:spChg>
        <pc:spChg chg="add mod">
          <ac:chgData name="Mia Savrljuga" userId="29d020ba494f34ac" providerId="LiveId" clId="{F95CA0DD-EEFF-47D8-B762-977870DB2DC1}" dt="2024-02-17T13:18:37.597" v="882" actId="14100"/>
          <ac:spMkLst>
            <pc:docMk/>
            <pc:sldMk cId="3850393239" sldId="265"/>
            <ac:spMk id="10" creationId="{52A01E3C-C7CA-4122-05CC-6CAFC747F5E7}"/>
          </ac:spMkLst>
        </pc:spChg>
        <pc:spChg chg="add mod">
          <ac:chgData name="Mia Savrljuga" userId="29d020ba494f34ac" providerId="LiveId" clId="{F95CA0DD-EEFF-47D8-B762-977870DB2DC1}" dt="2024-02-17T13:18:48.113" v="885" actId="14100"/>
          <ac:spMkLst>
            <pc:docMk/>
            <pc:sldMk cId="3850393239" sldId="265"/>
            <ac:spMk id="11" creationId="{C763D980-F8BE-F8AD-5F88-9B2A03478F3B}"/>
          </ac:spMkLst>
        </pc:spChg>
        <pc:picChg chg="add mod modCrop">
          <ac:chgData name="Mia Savrljuga" userId="29d020ba494f34ac" providerId="LiveId" clId="{F95CA0DD-EEFF-47D8-B762-977870DB2DC1}" dt="2024-02-17T13:17:26.466" v="865" actId="14100"/>
          <ac:picMkLst>
            <pc:docMk/>
            <pc:sldMk cId="3850393239" sldId="265"/>
            <ac:picMk id="4" creationId="{8BC94DD1-20D0-A8CB-69A7-ADFC6DF4BC27}"/>
          </ac:picMkLst>
        </pc:picChg>
        <pc:picChg chg="add mod">
          <ac:chgData name="Mia Savrljuga" userId="29d020ba494f34ac" providerId="LiveId" clId="{F95CA0DD-EEFF-47D8-B762-977870DB2DC1}" dt="2024-02-17T13:23:07.606" v="940"/>
          <ac:picMkLst>
            <pc:docMk/>
            <pc:sldMk cId="3850393239" sldId="265"/>
            <ac:picMk id="13" creationId="{92C9F181-7C8F-E865-7134-E2E7F864B939}"/>
          </ac:picMkLst>
        </pc:picChg>
      </pc:sldChg>
      <pc:sldChg chg="addSp modSp add mod modAnim">
        <pc:chgData name="Mia Savrljuga" userId="29d020ba494f34ac" providerId="LiveId" clId="{F95CA0DD-EEFF-47D8-B762-977870DB2DC1}" dt="2024-02-17T10:49:56.168" v="725" actId="1076"/>
        <pc:sldMkLst>
          <pc:docMk/>
          <pc:sldMk cId="2727779795" sldId="266"/>
        </pc:sldMkLst>
        <pc:spChg chg="add mod">
          <ac:chgData name="Mia Savrljuga" userId="29d020ba494f34ac" providerId="LiveId" clId="{F95CA0DD-EEFF-47D8-B762-977870DB2DC1}" dt="2024-02-17T10:47:17.549" v="683" actId="1076"/>
          <ac:spMkLst>
            <pc:docMk/>
            <pc:sldMk cId="2727779795" sldId="266"/>
            <ac:spMk id="3" creationId="{FBDBE019-A177-C7AF-DD97-5F5FC2863C44}"/>
          </ac:spMkLst>
        </pc:spChg>
        <pc:spChg chg="add mod">
          <ac:chgData name="Mia Savrljuga" userId="29d020ba494f34ac" providerId="LiveId" clId="{F95CA0DD-EEFF-47D8-B762-977870DB2DC1}" dt="2024-02-17T10:47:52.023" v="689" actId="1076"/>
          <ac:spMkLst>
            <pc:docMk/>
            <pc:sldMk cId="2727779795" sldId="266"/>
            <ac:spMk id="5" creationId="{EB6954D5-9ED2-F7B7-0C52-BCCAEDE5CEB4}"/>
          </ac:spMkLst>
        </pc:spChg>
        <pc:spChg chg="add mod">
          <ac:chgData name="Mia Savrljuga" userId="29d020ba494f34ac" providerId="LiveId" clId="{F95CA0DD-EEFF-47D8-B762-977870DB2DC1}" dt="2024-02-17T10:47:48.777" v="688" actId="1076"/>
          <ac:spMkLst>
            <pc:docMk/>
            <pc:sldMk cId="2727779795" sldId="266"/>
            <ac:spMk id="7" creationId="{4BDAC76D-FC31-5889-D33F-F925D2C1FBF7}"/>
          </ac:spMkLst>
        </pc:spChg>
        <pc:spChg chg="add mod">
          <ac:chgData name="Mia Savrljuga" userId="29d020ba494f34ac" providerId="LiveId" clId="{F95CA0DD-EEFF-47D8-B762-977870DB2DC1}" dt="2024-02-17T10:47:41.335" v="687" actId="1076"/>
          <ac:spMkLst>
            <pc:docMk/>
            <pc:sldMk cId="2727779795" sldId="266"/>
            <ac:spMk id="8" creationId="{B38DB953-D03F-9C48-94B1-6F4FBCB6A90E}"/>
          </ac:spMkLst>
        </pc:spChg>
        <pc:spChg chg="add mod">
          <ac:chgData name="Mia Savrljuga" userId="29d020ba494f34ac" providerId="LiveId" clId="{F95CA0DD-EEFF-47D8-B762-977870DB2DC1}" dt="2024-02-17T10:48:48.647" v="704" actId="1076"/>
          <ac:spMkLst>
            <pc:docMk/>
            <pc:sldMk cId="2727779795" sldId="266"/>
            <ac:spMk id="9" creationId="{697D2B69-4FD1-44B9-A25F-ECB06C6FF637}"/>
          </ac:spMkLst>
        </pc:spChg>
        <pc:spChg chg="add mod">
          <ac:chgData name="Mia Savrljuga" userId="29d020ba494f34ac" providerId="LiveId" clId="{F95CA0DD-EEFF-47D8-B762-977870DB2DC1}" dt="2024-02-17T10:48:39.605" v="702" actId="1076"/>
          <ac:spMkLst>
            <pc:docMk/>
            <pc:sldMk cId="2727779795" sldId="266"/>
            <ac:spMk id="10" creationId="{95D93FDC-2F26-BBB7-AB16-AACDCBB49C81}"/>
          </ac:spMkLst>
        </pc:spChg>
        <pc:spChg chg="add mod">
          <ac:chgData name="Mia Savrljuga" userId="29d020ba494f34ac" providerId="LiveId" clId="{F95CA0DD-EEFF-47D8-B762-977870DB2DC1}" dt="2024-02-17T10:48:35.094" v="701" actId="1076"/>
          <ac:spMkLst>
            <pc:docMk/>
            <pc:sldMk cId="2727779795" sldId="266"/>
            <ac:spMk id="11" creationId="{7EE96CD5-224A-BF4F-A565-537F3C6077B6}"/>
          </ac:spMkLst>
        </pc:spChg>
        <pc:spChg chg="add mod">
          <ac:chgData name="Mia Savrljuga" userId="29d020ba494f34ac" providerId="LiveId" clId="{F95CA0DD-EEFF-47D8-B762-977870DB2DC1}" dt="2024-02-17T10:48:28.002" v="699" actId="1076"/>
          <ac:spMkLst>
            <pc:docMk/>
            <pc:sldMk cId="2727779795" sldId="266"/>
            <ac:spMk id="12" creationId="{376BE040-F3FC-6F31-1A22-D45D53629D25}"/>
          </ac:spMkLst>
        </pc:spChg>
        <pc:spChg chg="add mod">
          <ac:chgData name="Mia Savrljuga" userId="29d020ba494f34ac" providerId="LiveId" clId="{F95CA0DD-EEFF-47D8-B762-977870DB2DC1}" dt="2024-02-17T10:48:23.521" v="698" actId="1076"/>
          <ac:spMkLst>
            <pc:docMk/>
            <pc:sldMk cId="2727779795" sldId="266"/>
            <ac:spMk id="13" creationId="{870A261F-F158-A637-B02A-1B82F3C4D922}"/>
          </ac:spMkLst>
        </pc:spChg>
        <pc:spChg chg="add mod">
          <ac:chgData name="Mia Savrljuga" userId="29d020ba494f34ac" providerId="LiveId" clId="{F95CA0DD-EEFF-47D8-B762-977870DB2DC1}" dt="2024-02-17T10:48:58.661" v="706" actId="1076"/>
          <ac:spMkLst>
            <pc:docMk/>
            <pc:sldMk cId="2727779795" sldId="266"/>
            <ac:spMk id="14" creationId="{D152F8E6-48DE-55C7-1F59-BA0193E4E37D}"/>
          </ac:spMkLst>
        </pc:spChg>
        <pc:spChg chg="add mod">
          <ac:chgData name="Mia Savrljuga" userId="29d020ba494f34ac" providerId="LiveId" clId="{F95CA0DD-EEFF-47D8-B762-977870DB2DC1}" dt="2024-02-17T10:49:56.168" v="725" actId="1076"/>
          <ac:spMkLst>
            <pc:docMk/>
            <pc:sldMk cId="2727779795" sldId="266"/>
            <ac:spMk id="15" creationId="{5FCA577D-3F07-DA72-F188-47172BBDCD31}"/>
          </ac:spMkLst>
        </pc:spChg>
        <pc:spChg chg="add mod">
          <ac:chgData name="Mia Savrljuga" userId="29d020ba494f34ac" providerId="LiveId" clId="{F95CA0DD-EEFF-47D8-B762-977870DB2DC1}" dt="2024-02-17T10:49:52.156" v="724" actId="1076"/>
          <ac:spMkLst>
            <pc:docMk/>
            <pc:sldMk cId="2727779795" sldId="266"/>
            <ac:spMk id="16" creationId="{D0FC4272-B699-34C5-9037-E24023D5B945}"/>
          </ac:spMkLst>
        </pc:spChg>
        <pc:spChg chg="add mod">
          <ac:chgData name="Mia Savrljuga" userId="29d020ba494f34ac" providerId="LiveId" clId="{F95CA0DD-EEFF-47D8-B762-977870DB2DC1}" dt="2024-02-17T10:49:47.545" v="723" actId="1076"/>
          <ac:spMkLst>
            <pc:docMk/>
            <pc:sldMk cId="2727779795" sldId="266"/>
            <ac:spMk id="17" creationId="{08346718-AD7C-AD35-6800-5E486BF26CAC}"/>
          </ac:spMkLst>
        </pc:spChg>
        <pc:spChg chg="add mod">
          <ac:chgData name="Mia Savrljuga" userId="29d020ba494f34ac" providerId="LiveId" clId="{F95CA0DD-EEFF-47D8-B762-977870DB2DC1}" dt="2024-02-17T10:49:43.756" v="722" actId="1076"/>
          <ac:spMkLst>
            <pc:docMk/>
            <pc:sldMk cId="2727779795" sldId="266"/>
            <ac:spMk id="18" creationId="{B6570B9A-D111-F2E8-A972-F8F0021DA7E0}"/>
          </ac:spMkLst>
        </pc:spChg>
        <pc:spChg chg="add mod">
          <ac:chgData name="Mia Savrljuga" userId="29d020ba494f34ac" providerId="LiveId" clId="{F95CA0DD-EEFF-47D8-B762-977870DB2DC1}" dt="2024-02-17T10:49:39.653" v="721" actId="1076"/>
          <ac:spMkLst>
            <pc:docMk/>
            <pc:sldMk cId="2727779795" sldId="266"/>
            <ac:spMk id="19" creationId="{C80947BB-2AF6-2676-B4D3-4721B2B5E6BB}"/>
          </ac:spMkLst>
        </pc:spChg>
        <pc:spChg chg="add mod">
          <ac:chgData name="Mia Savrljuga" userId="29d020ba494f34ac" providerId="LiveId" clId="{F95CA0DD-EEFF-47D8-B762-977870DB2DC1}" dt="2024-02-17T10:49:34.552" v="720" actId="1076"/>
          <ac:spMkLst>
            <pc:docMk/>
            <pc:sldMk cId="2727779795" sldId="266"/>
            <ac:spMk id="20" creationId="{66F2F001-54F7-D65C-26D8-33F0EC28F8AD}"/>
          </ac:spMkLst>
        </pc:spChg>
        <pc:spChg chg="add mod">
          <ac:chgData name="Mia Savrljuga" userId="29d020ba494f34ac" providerId="LiveId" clId="{F95CA0DD-EEFF-47D8-B762-977870DB2DC1}" dt="2024-02-17T10:49:30.491" v="719" actId="1076"/>
          <ac:spMkLst>
            <pc:docMk/>
            <pc:sldMk cId="2727779795" sldId="266"/>
            <ac:spMk id="21" creationId="{1E27F5B8-A434-8315-9111-72DFF3349F8E}"/>
          </ac:spMkLst>
        </pc:spChg>
        <pc:spChg chg="add mod">
          <ac:chgData name="Mia Savrljuga" userId="29d020ba494f34ac" providerId="LiveId" clId="{F95CA0DD-EEFF-47D8-B762-977870DB2DC1}" dt="2024-02-17T10:49:23.193" v="717" actId="1076"/>
          <ac:spMkLst>
            <pc:docMk/>
            <pc:sldMk cId="2727779795" sldId="266"/>
            <ac:spMk id="22" creationId="{6859E358-6B6E-D3E8-D90E-DE0EC766BDF6}"/>
          </ac:spMkLst>
        </pc:spChg>
        <pc:spChg chg="add mod">
          <ac:chgData name="Mia Savrljuga" userId="29d020ba494f34ac" providerId="LiveId" clId="{F95CA0DD-EEFF-47D8-B762-977870DB2DC1}" dt="2024-02-17T10:49:16.841" v="716" actId="1076"/>
          <ac:spMkLst>
            <pc:docMk/>
            <pc:sldMk cId="2727779795" sldId="266"/>
            <ac:spMk id="23" creationId="{52F25B4E-EAAC-BC11-1E94-93BD6B2965B9}"/>
          </ac:spMkLst>
        </pc:spChg>
        <pc:picChg chg="mod modCrop">
          <ac:chgData name="Mia Savrljuga" userId="29d020ba494f34ac" providerId="LiveId" clId="{F95CA0DD-EEFF-47D8-B762-977870DB2DC1}" dt="2024-02-17T10:39:45.441" v="681" actId="1076"/>
          <ac:picMkLst>
            <pc:docMk/>
            <pc:sldMk cId="2727779795" sldId="266"/>
            <ac:picMk id="4" creationId="{94434512-E65E-239C-05C6-04328B1A756B}"/>
          </ac:picMkLst>
        </pc:picChg>
      </pc:sldChg>
      <pc:sldChg chg="addSp modSp add mod modAnim">
        <pc:chgData name="Mia Savrljuga" userId="29d020ba494f34ac" providerId="LiveId" clId="{F95CA0DD-EEFF-47D8-B762-977870DB2DC1}" dt="2024-02-17T13:21:54.303" v="931" actId="1076"/>
        <pc:sldMkLst>
          <pc:docMk/>
          <pc:sldMk cId="682553982" sldId="267"/>
        </pc:sldMkLst>
        <pc:spChg chg="add mod">
          <ac:chgData name="Mia Savrljuga" userId="29d020ba494f34ac" providerId="LiveId" clId="{F95CA0DD-EEFF-47D8-B762-977870DB2DC1}" dt="2024-02-17T13:20:51.077" v="902" actId="1076"/>
          <ac:spMkLst>
            <pc:docMk/>
            <pc:sldMk cId="682553982" sldId="267"/>
            <ac:spMk id="5" creationId="{5C0CF3D1-000C-2BD7-BBDF-F6037049295D}"/>
          </ac:spMkLst>
        </pc:spChg>
        <pc:spChg chg="add mod">
          <ac:chgData name="Mia Savrljuga" userId="29d020ba494f34ac" providerId="LiveId" clId="{F95CA0DD-EEFF-47D8-B762-977870DB2DC1}" dt="2024-02-17T13:20:54.532" v="904" actId="1076"/>
          <ac:spMkLst>
            <pc:docMk/>
            <pc:sldMk cId="682553982" sldId="267"/>
            <ac:spMk id="7" creationId="{39FAB894-B09F-8F14-4DBA-47872FD0BC32}"/>
          </ac:spMkLst>
        </pc:spChg>
        <pc:spChg chg="add mod">
          <ac:chgData name="Mia Savrljuga" userId="29d020ba494f34ac" providerId="LiveId" clId="{F95CA0DD-EEFF-47D8-B762-977870DB2DC1}" dt="2024-02-17T13:20:57.890" v="906" actId="1076"/>
          <ac:spMkLst>
            <pc:docMk/>
            <pc:sldMk cId="682553982" sldId="267"/>
            <ac:spMk id="8" creationId="{C462BDE6-E195-1699-C089-60881369BD17}"/>
          </ac:spMkLst>
        </pc:spChg>
        <pc:spChg chg="add mod">
          <ac:chgData name="Mia Savrljuga" userId="29d020ba494f34ac" providerId="LiveId" clId="{F95CA0DD-EEFF-47D8-B762-977870DB2DC1}" dt="2024-02-17T13:21:00.842" v="908" actId="1076"/>
          <ac:spMkLst>
            <pc:docMk/>
            <pc:sldMk cId="682553982" sldId="267"/>
            <ac:spMk id="9" creationId="{BAF76861-AECA-7413-8C89-17768069E8FF}"/>
          </ac:spMkLst>
        </pc:spChg>
        <pc:spChg chg="add mod">
          <ac:chgData name="Mia Savrljuga" userId="29d020ba494f34ac" providerId="LiveId" clId="{F95CA0DD-EEFF-47D8-B762-977870DB2DC1}" dt="2024-02-17T13:21:03.996" v="910" actId="1076"/>
          <ac:spMkLst>
            <pc:docMk/>
            <pc:sldMk cId="682553982" sldId="267"/>
            <ac:spMk id="10" creationId="{2200928B-2930-5990-303A-742DA3A94581}"/>
          </ac:spMkLst>
        </pc:spChg>
        <pc:spChg chg="add mod">
          <ac:chgData name="Mia Savrljuga" userId="29d020ba494f34ac" providerId="LiveId" clId="{F95CA0DD-EEFF-47D8-B762-977870DB2DC1}" dt="2024-02-17T13:21:08.504" v="912" actId="1076"/>
          <ac:spMkLst>
            <pc:docMk/>
            <pc:sldMk cId="682553982" sldId="267"/>
            <ac:spMk id="11" creationId="{39021803-C944-F6A6-B965-631C49E3BE22}"/>
          </ac:spMkLst>
        </pc:spChg>
        <pc:spChg chg="add mod">
          <ac:chgData name="Mia Savrljuga" userId="29d020ba494f34ac" providerId="LiveId" clId="{F95CA0DD-EEFF-47D8-B762-977870DB2DC1}" dt="2024-02-17T13:21:16.123" v="914" actId="1076"/>
          <ac:spMkLst>
            <pc:docMk/>
            <pc:sldMk cId="682553982" sldId="267"/>
            <ac:spMk id="12" creationId="{342202CD-E20F-2722-73F8-078DFDCEA78E}"/>
          </ac:spMkLst>
        </pc:spChg>
        <pc:spChg chg="add mod">
          <ac:chgData name="Mia Savrljuga" userId="29d020ba494f34ac" providerId="LiveId" clId="{F95CA0DD-EEFF-47D8-B762-977870DB2DC1}" dt="2024-02-17T13:21:24.171" v="917" actId="14100"/>
          <ac:spMkLst>
            <pc:docMk/>
            <pc:sldMk cId="682553982" sldId="267"/>
            <ac:spMk id="13" creationId="{0D97BE6A-2247-2715-1F69-67570DE18129}"/>
          </ac:spMkLst>
        </pc:spChg>
        <pc:spChg chg="add mod">
          <ac:chgData name="Mia Savrljuga" userId="29d020ba494f34ac" providerId="LiveId" clId="{F95CA0DD-EEFF-47D8-B762-977870DB2DC1}" dt="2024-02-17T13:21:54.303" v="931" actId="1076"/>
          <ac:spMkLst>
            <pc:docMk/>
            <pc:sldMk cId="682553982" sldId="267"/>
            <ac:spMk id="14" creationId="{AB6840F4-1B0A-4FCE-830B-C4652522EA64}"/>
          </ac:spMkLst>
        </pc:spChg>
        <pc:spChg chg="add mod">
          <ac:chgData name="Mia Savrljuga" userId="29d020ba494f34ac" providerId="LiveId" clId="{F95CA0DD-EEFF-47D8-B762-977870DB2DC1}" dt="2024-02-17T13:21:51.422" v="930" actId="1076"/>
          <ac:spMkLst>
            <pc:docMk/>
            <pc:sldMk cId="682553982" sldId="267"/>
            <ac:spMk id="15" creationId="{2BFE66A9-A95C-6FC1-3343-B0E8486AC0BA}"/>
          </ac:spMkLst>
        </pc:spChg>
        <pc:spChg chg="add mod">
          <ac:chgData name="Mia Savrljuga" userId="29d020ba494f34ac" providerId="LiveId" clId="{F95CA0DD-EEFF-47D8-B762-977870DB2DC1}" dt="2024-02-17T13:21:48.495" v="929" actId="1076"/>
          <ac:spMkLst>
            <pc:docMk/>
            <pc:sldMk cId="682553982" sldId="267"/>
            <ac:spMk id="16" creationId="{DDC2A70E-75E3-2E6B-D24C-B83216B4FE68}"/>
          </ac:spMkLst>
        </pc:spChg>
        <pc:spChg chg="add mod">
          <ac:chgData name="Mia Savrljuga" userId="29d020ba494f34ac" providerId="LiveId" clId="{F95CA0DD-EEFF-47D8-B762-977870DB2DC1}" dt="2024-02-17T13:21:45.605" v="928" actId="1076"/>
          <ac:spMkLst>
            <pc:docMk/>
            <pc:sldMk cId="682553982" sldId="267"/>
            <ac:spMk id="17" creationId="{289D7057-8D64-DEC3-B23E-0E7AE9B83A0E}"/>
          </ac:spMkLst>
        </pc:spChg>
        <pc:spChg chg="add mod">
          <ac:chgData name="Mia Savrljuga" userId="29d020ba494f34ac" providerId="LiveId" clId="{F95CA0DD-EEFF-47D8-B762-977870DB2DC1}" dt="2024-02-17T13:21:41.439" v="927" actId="1076"/>
          <ac:spMkLst>
            <pc:docMk/>
            <pc:sldMk cId="682553982" sldId="267"/>
            <ac:spMk id="18" creationId="{423EED02-DA62-FA38-381C-74BC7BCF91B4}"/>
          </ac:spMkLst>
        </pc:spChg>
        <pc:spChg chg="add mod">
          <ac:chgData name="Mia Savrljuga" userId="29d020ba494f34ac" providerId="LiveId" clId="{F95CA0DD-EEFF-47D8-B762-977870DB2DC1}" dt="2024-02-17T13:21:38.700" v="926" actId="1076"/>
          <ac:spMkLst>
            <pc:docMk/>
            <pc:sldMk cId="682553982" sldId="267"/>
            <ac:spMk id="19" creationId="{25CB5913-714C-88E8-6AA8-397D664DF05B}"/>
          </ac:spMkLst>
        </pc:spChg>
        <pc:spChg chg="add mod">
          <ac:chgData name="Mia Savrljuga" userId="29d020ba494f34ac" providerId="LiveId" clId="{F95CA0DD-EEFF-47D8-B762-977870DB2DC1}" dt="2024-02-17T13:21:34.475" v="925" actId="1076"/>
          <ac:spMkLst>
            <pc:docMk/>
            <pc:sldMk cId="682553982" sldId="267"/>
            <ac:spMk id="20" creationId="{33FB7A07-9032-BB36-1C1C-C52EEC943A96}"/>
          </ac:spMkLst>
        </pc:spChg>
        <pc:picChg chg="add mod modCrop">
          <ac:chgData name="Mia Savrljuga" userId="29d020ba494f34ac" providerId="LiveId" clId="{F95CA0DD-EEFF-47D8-B762-977870DB2DC1}" dt="2024-02-17T13:20:36.612" v="899" actId="1076"/>
          <ac:picMkLst>
            <pc:docMk/>
            <pc:sldMk cId="682553982" sldId="267"/>
            <ac:picMk id="4" creationId="{A4656925-D77C-C593-4C99-D5964B9C9608}"/>
          </ac:picMkLst>
        </pc:picChg>
      </pc:sldChg>
      <pc:sldChg chg="add del">
        <pc:chgData name="Mia Savrljuga" userId="29d020ba494f34ac" providerId="LiveId" clId="{F95CA0DD-EEFF-47D8-B762-977870DB2DC1}" dt="2024-02-17T13:22:15.903" v="935" actId="47"/>
        <pc:sldMkLst>
          <pc:docMk/>
          <pc:sldMk cId="2819685765" sldId="268"/>
        </pc:sldMkLst>
      </pc:sldChg>
      <pc:sldChg chg="add del">
        <pc:chgData name="Mia Savrljuga" userId="29d020ba494f34ac" providerId="LiveId" clId="{F95CA0DD-EEFF-47D8-B762-977870DB2DC1}" dt="2024-02-17T13:22:16.677" v="936" actId="47"/>
        <pc:sldMkLst>
          <pc:docMk/>
          <pc:sldMk cId="3037748440" sldId="269"/>
        </pc:sldMkLst>
      </pc:sldChg>
      <pc:sldChg chg="add del">
        <pc:chgData name="Mia Savrljuga" userId="29d020ba494f34ac" providerId="LiveId" clId="{F95CA0DD-EEFF-47D8-B762-977870DB2DC1}" dt="2024-02-17T13:22:17.871" v="937" actId="47"/>
        <pc:sldMkLst>
          <pc:docMk/>
          <pc:sldMk cId="3029923129" sldId="270"/>
        </pc:sldMkLst>
      </pc:sldChg>
      <pc:sldChg chg="addSp modSp add mod modAnim">
        <pc:chgData name="Mia Savrljuga" userId="29d020ba494f34ac" providerId="LiveId" clId="{F95CA0DD-EEFF-47D8-B762-977870DB2DC1}" dt="2024-02-17T11:30:24.610" v="829"/>
        <pc:sldMkLst>
          <pc:docMk/>
          <pc:sldMk cId="2151624794" sldId="271"/>
        </pc:sldMkLst>
        <pc:picChg chg="mod modCrop">
          <ac:chgData name="Mia Savrljuga" userId="29d020ba494f34ac" providerId="LiveId" clId="{F95CA0DD-EEFF-47D8-B762-977870DB2DC1}" dt="2024-02-17T11:29:27.773" v="825" actId="1076"/>
          <ac:picMkLst>
            <pc:docMk/>
            <pc:sldMk cId="2151624794" sldId="271"/>
            <ac:picMk id="4" creationId="{96AA9541-A199-CA20-59E3-E96CBD3A8BDE}"/>
          </ac:picMkLst>
        </pc:picChg>
        <pc:picChg chg="add mod">
          <ac:chgData name="Mia Savrljuga" userId="29d020ba494f34ac" providerId="LiveId" clId="{F95CA0DD-EEFF-47D8-B762-977870DB2DC1}" dt="2024-02-17T11:30:18.969" v="828" actId="14100"/>
          <ac:picMkLst>
            <pc:docMk/>
            <pc:sldMk cId="2151624794" sldId="271"/>
            <ac:picMk id="5" creationId="{2A180CB1-81B1-4409-6763-E649FBC7361D}"/>
          </ac:picMkLst>
        </pc:picChg>
      </pc:sldChg>
      <pc:sldChg chg="addSp modSp add mod modAnim">
        <pc:chgData name="Mia Savrljuga" userId="29d020ba494f34ac" providerId="LiveId" clId="{F95CA0DD-EEFF-47D8-B762-977870DB2DC1}" dt="2024-02-17T11:34:04.474" v="860"/>
        <pc:sldMkLst>
          <pc:docMk/>
          <pc:sldMk cId="3219628904" sldId="272"/>
        </pc:sldMkLst>
        <pc:picChg chg="mod modCrop">
          <ac:chgData name="Mia Savrljuga" userId="29d020ba494f34ac" providerId="LiveId" clId="{F95CA0DD-EEFF-47D8-B762-977870DB2DC1}" dt="2024-02-17T11:32:06.284" v="838" actId="1076"/>
          <ac:picMkLst>
            <pc:docMk/>
            <pc:sldMk cId="3219628904" sldId="272"/>
            <ac:picMk id="4" creationId="{CCF824B4-E8CD-DD2A-6D79-8DFAC7631A31}"/>
          </ac:picMkLst>
        </pc:picChg>
        <pc:picChg chg="add mod">
          <ac:chgData name="Mia Savrljuga" userId="29d020ba494f34ac" providerId="LiveId" clId="{F95CA0DD-EEFF-47D8-B762-977870DB2DC1}" dt="2024-02-17T11:33:59.741" v="859" actId="14100"/>
          <ac:picMkLst>
            <pc:docMk/>
            <pc:sldMk cId="3219628904" sldId="272"/>
            <ac:picMk id="5" creationId="{48E5F415-3188-BA20-4819-3DF732F46622}"/>
          </ac:picMkLst>
        </pc:picChg>
      </pc:sldChg>
      <pc:sldChg chg="add del">
        <pc:chgData name="Mia Savrljuga" userId="29d020ba494f34ac" providerId="LiveId" clId="{F95CA0DD-EEFF-47D8-B762-977870DB2DC1}" dt="2024-02-17T11:33:28.101" v="856"/>
        <pc:sldMkLst>
          <pc:docMk/>
          <pc:sldMk cId="1739618154" sldId="273"/>
        </pc:sldMkLst>
      </pc:sldChg>
      <pc:sldChg chg="addSp modSp add mod">
        <pc:chgData name="Mia Savrljuga" userId="29d020ba494f34ac" providerId="LiveId" clId="{F95CA0DD-EEFF-47D8-B762-977870DB2DC1}" dt="2024-02-17T13:19:38.099" v="893" actId="208"/>
        <pc:sldMkLst>
          <pc:docMk/>
          <pc:sldMk cId="2132064980" sldId="273"/>
        </pc:sldMkLst>
        <pc:spChg chg="add mod">
          <ac:chgData name="Mia Savrljuga" userId="29d020ba494f34ac" providerId="LiveId" clId="{F95CA0DD-EEFF-47D8-B762-977870DB2DC1}" dt="2024-02-17T13:19:38.099" v="893" actId="208"/>
          <ac:spMkLst>
            <pc:docMk/>
            <pc:sldMk cId="2132064980" sldId="273"/>
            <ac:spMk id="3" creationId="{981835E6-3C32-ED9A-D64A-FE436EBB193C}"/>
          </ac:spMkLst>
        </pc:spChg>
        <pc:picChg chg="mod modCrop">
          <ac:chgData name="Mia Savrljuga" userId="29d020ba494f34ac" providerId="LiveId" clId="{F95CA0DD-EEFF-47D8-B762-977870DB2DC1}" dt="2024-02-17T13:19:14.373" v="890" actId="1076"/>
          <ac:picMkLst>
            <pc:docMk/>
            <pc:sldMk cId="2132064980" sldId="273"/>
            <ac:picMk id="4" creationId="{39DF067B-3D59-DE7A-CE6A-7CBD4F5EE91F}"/>
          </ac:picMkLst>
        </pc:picChg>
      </pc:sldChg>
      <pc:sldChg chg="add del">
        <pc:chgData name="Mia Savrljuga" userId="29d020ba494f34ac" providerId="LiveId" clId="{F95CA0DD-EEFF-47D8-B762-977870DB2DC1}" dt="2024-02-17T11:33:22.773" v="854"/>
        <pc:sldMkLst>
          <pc:docMk/>
          <pc:sldMk cId="2926712902" sldId="273"/>
        </pc:sldMkLst>
      </pc:sldChg>
      <pc:sldChg chg="modSp add mod">
        <pc:chgData name="Mia Savrljuga" userId="29d020ba494f34ac" providerId="LiveId" clId="{F95CA0DD-EEFF-47D8-B762-977870DB2DC1}" dt="2024-02-17T13:22:10.875" v="934" actId="14100"/>
        <pc:sldMkLst>
          <pc:docMk/>
          <pc:sldMk cId="243920607" sldId="274"/>
        </pc:sldMkLst>
        <pc:picChg chg="mod modCrop">
          <ac:chgData name="Mia Savrljuga" userId="29d020ba494f34ac" providerId="LiveId" clId="{F95CA0DD-EEFF-47D8-B762-977870DB2DC1}" dt="2024-02-17T13:22:10.875" v="934" actId="14100"/>
          <ac:picMkLst>
            <pc:docMk/>
            <pc:sldMk cId="243920607" sldId="274"/>
            <ac:picMk id="4" creationId="{24465916-A266-C619-B910-5AAD105DC648}"/>
          </ac:picMkLst>
        </pc:picChg>
      </pc:sldChg>
      <pc:sldChg chg="addSp delSp modSp add del mod delAnim">
        <pc:chgData name="Mia Savrljuga" userId="29d020ba494f34ac" providerId="LiveId" clId="{F95CA0DD-EEFF-47D8-B762-977870DB2DC1}" dt="2024-02-17T16:29:56.145" v="964" actId="2696"/>
        <pc:sldMkLst>
          <pc:docMk/>
          <pc:sldMk cId="978294645" sldId="275"/>
        </pc:sldMkLst>
        <pc:spChg chg="mod">
          <ac:chgData name="Mia Savrljuga" userId="29d020ba494f34ac" providerId="LiveId" clId="{F95CA0DD-EEFF-47D8-B762-977870DB2DC1}" dt="2024-02-17T16:29:10.196" v="953" actId="1076"/>
          <ac:spMkLst>
            <pc:docMk/>
            <pc:sldMk cId="978294645" sldId="275"/>
            <ac:spMk id="2" creationId="{F5121262-FE54-FA74-811F-3A1FBBFF0C11}"/>
          </ac:spMkLst>
        </pc:spChg>
        <pc:spChg chg="del">
          <ac:chgData name="Mia Savrljuga" userId="29d020ba494f34ac" providerId="LiveId" clId="{F95CA0DD-EEFF-47D8-B762-977870DB2DC1}" dt="2024-02-17T16:27:35.665" v="943" actId="478"/>
          <ac:spMkLst>
            <pc:docMk/>
            <pc:sldMk cId="978294645" sldId="275"/>
            <ac:spMk id="5" creationId="{DCF91228-2F88-8A58-B3F0-A4547F5E9E74}"/>
          </ac:spMkLst>
        </pc:spChg>
        <pc:spChg chg="mod">
          <ac:chgData name="Mia Savrljuga" userId="29d020ba494f34ac" providerId="LiveId" clId="{F95CA0DD-EEFF-47D8-B762-977870DB2DC1}" dt="2024-02-17T16:29:39.399" v="961" actId="120"/>
          <ac:spMkLst>
            <pc:docMk/>
            <pc:sldMk cId="978294645" sldId="275"/>
            <ac:spMk id="6" creationId="{78CBB6CE-9E17-288E-B146-FFFD1E596C6D}"/>
          </ac:spMkLst>
        </pc:spChg>
        <pc:spChg chg="del">
          <ac:chgData name="Mia Savrljuga" userId="29d020ba494f34ac" providerId="LiveId" clId="{F95CA0DD-EEFF-47D8-B762-977870DB2DC1}" dt="2024-02-17T16:27:37.027" v="944" actId="478"/>
          <ac:spMkLst>
            <pc:docMk/>
            <pc:sldMk cId="978294645" sldId="275"/>
            <ac:spMk id="7" creationId="{6D198ABC-1C9A-1D28-D3B8-AB156D4A3D5E}"/>
          </ac:spMkLst>
        </pc:spChg>
        <pc:spChg chg="del">
          <ac:chgData name="Mia Savrljuga" userId="29d020ba494f34ac" providerId="LiveId" clId="{F95CA0DD-EEFF-47D8-B762-977870DB2DC1}" dt="2024-02-17T16:27:38.716" v="945" actId="478"/>
          <ac:spMkLst>
            <pc:docMk/>
            <pc:sldMk cId="978294645" sldId="275"/>
            <ac:spMk id="8" creationId="{9D11C9D5-4EF8-5259-D67D-91EC21DE6A32}"/>
          </ac:spMkLst>
        </pc:spChg>
        <pc:spChg chg="del">
          <ac:chgData name="Mia Savrljuga" userId="29d020ba494f34ac" providerId="LiveId" clId="{F95CA0DD-EEFF-47D8-B762-977870DB2DC1}" dt="2024-02-17T16:27:40.043" v="946" actId="478"/>
          <ac:spMkLst>
            <pc:docMk/>
            <pc:sldMk cId="978294645" sldId="275"/>
            <ac:spMk id="9" creationId="{E98147E6-4DAA-E83C-5534-CFEC17B8190C}"/>
          </ac:spMkLst>
        </pc:spChg>
        <pc:spChg chg="del">
          <ac:chgData name="Mia Savrljuga" userId="29d020ba494f34ac" providerId="LiveId" clId="{F95CA0DD-EEFF-47D8-B762-977870DB2DC1}" dt="2024-02-17T16:27:46.339" v="950" actId="478"/>
          <ac:spMkLst>
            <pc:docMk/>
            <pc:sldMk cId="978294645" sldId="275"/>
            <ac:spMk id="10" creationId="{630C8417-A04A-6667-B42D-99588C400C91}"/>
          </ac:spMkLst>
        </pc:spChg>
        <pc:spChg chg="del">
          <ac:chgData name="Mia Savrljuga" userId="29d020ba494f34ac" providerId="LiveId" clId="{F95CA0DD-EEFF-47D8-B762-977870DB2DC1}" dt="2024-02-17T16:27:44.584" v="949" actId="478"/>
          <ac:spMkLst>
            <pc:docMk/>
            <pc:sldMk cId="978294645" sldId="275"/>
            <ac:spMk id="11" creationId="{EC521D09-D415-2A53-04AB-84B0D363C24F}"/>
          </ac:spMkLst>
        </pc:spChg>
        <pc:spChg chg="del">
          <ac:chgData name="Mia Savrljuga" userId="29d020ba494f34ac" providerId="LiveId" clId="{F95CA0DD-EEFF-47D8-B762-977870DB2DC1}" dt="2024-02-17T16:27:42.960" v="948" actId="478"/>
          <ac:spMkLst>
            <pc:docMk/>
            <pc:sldMk cId="978294645" sldId="275"/>
            <ac:spMk id="12" creationId="{71B3A424-3ECD-FF8C-DD53-A8833A5B57B2}"/>
          </ac:spMkLst>
        </pc:spChg>
        <pc:spChg chg="del">
          <ac:chgData name="Mia Savrljuga" userId="29d020ba494f34ac" providerId="LiveId" clId="{F95CA0DD-EEFF-47D8-B762-977870DB2DC1}" dt="2024-02-17T16:27:41.587" v="947" actId="478"/>
          <ac:spMkLst>
            <pc:docMk/>
            <pc:sldMk cId="978294645" sldId="275"/>
            <ac:spMk id="13" creationId="{B994A068-7F41-F6EC-5248-5764320DB44B}"/>
          </ac:spMkLst>
        </pc:spChg>
        <pc:picChg chg="del">
          <ac:chgData name="Mia Savrljuga" userId="29d020ba494f34ac" providerId="LiveId" clId="{F95CA0DD-EEFF-47D8-B762-977870DB2DC1}" dt="2024-02-17T16:27:32.049" v="942" actId="478"/>
          <ac:picMkLst>
            <pc:docMk/>
            <pc:sldMk cId="978294645" sldId="275"/>
            <ac:picMk id="4" creationId="{6DC061A4-F8D3-114C-D304-2D364DC216F9}"/>
          </ac:picMkLst>
        </pc:picChg>
        <pc:picChg chg="del">
          <ac:chgData name="Mia Savrljuga" userId="29d020ba494f34ac" providerId="LiveId" clId="{F95CA0DD-EEFF-47D8-B762-977870DB2DC1}" dt="2024-02-17T16:28:59.326" v="951" actId="478"/>
          <ac:picMkLst>
            <pc:docMk/>
            <pc:sldMk cId="978294645" sldId="275"/>
            <ac:picMk id="14" creationId="{DDE855D5-4F84-0EFE-1D4A-0351BAB57666}"/>
          </ac:picMkLst>
        </pc:picChg>
        <pc:picChg chg="add mod modCrop">
          <ac:chgData name="Mia Savrljuga" userId="29d020ba494f34ac" providerId="LiveId" clId="{F95CA0DD-EEFF-47D8-B762-977870DB2DC1}" dt="2024-02-17T16:29:47.157" v="963" actId="1076"/>
          <ac:picMkLst>
            <pc:docMk/>
            <pc:sldMk cId="978294645" sldId="275"/>
            <ac:picMk id="15" creationId="{2DB13146-FA07-48F8-FB90-6207AB4B9081}"/>
          </ac:picMkLst>
        </pc:picChg>
      </pc:sldChg>
      <pc:sldChg chg="add">
        <pc:chgData name="Mia Savrljuga" userId="29d020ba494f34ac" providerId="LiveId" clId="{F95CA0DD-EEFF-47D8-B762-977870DB2DC1}" dt="2024-02-17T16:30:12.984" v="965"/>
        <pc:sldMkLst>
          <pc:docMk/>
          <pc:sldMk cId="1666605199" sldId="275"/>
        </pc:sldMkLst>
      </pc:sldChg>
      <pc:sldChg chg="add">
        <pc:chgData name="Mia Savrljuga" userId="29d020ba494f34ac" providerId="LiveId" clId="{F95CA0DD-EEFF-47D8-B762-977870DB2DC1}" dt="2024-02-17T16:30:22.013" v="968"/>
        <pc:sldMkLst>
          <pc:docMk/>
          <pc:sldMk cId="313011039" sldId="276"/>
        </pc:sldMkLst>
      </pc:sldChg>
      <pc:sldChg chg="addSp delSp modSp add mod delAnim">
        <pc:chgData name="Mia Savrljuga" userId="29d020ba494f34ac" providerId="LiveId" clId="{F95CA0DD-EEFF-47D8-B762-977870DB2DC1}" dt="2024-02-17T16:33:09.008" v="980" actId="1076"/>
        <pc:sldMkLst>
          <pc:docMk/>
          <pc:sldMk cId="2548732636" sldId="277"/>
        </pc:sldMkLst>
        <pc:spChg chg="mod">
          <ac:chgData name="Mia Savrljuga" userId="29d020ba494f34ac" providerId="LiveId" clId="{F95CA0DD-EEFF-47D8-B762-977870DB2DC1}" dt="2024-02-17T16:32:59.990" v="978" actId="1076"/>
          <ac:spMkLst>
            <pc:docMk/>
            <pc:sldMk cId="2548732636" sldId="277"/>
            <ac:spMk id="2" creationId="{E785FF08-6051-8551-5D33-EFC8674DB4EC}"/>
          </ac:spMkLst>
        </pc:spChg>
        <pc:spChg chg="del">
          <ac:chgData name="Mia Savrljuga" userId="29d020ba494f34ac" providerId="LiveId" clId="{F95CA0DD-EEFF-47D8-B762-977870DB2DC1}" dt="2024-02-17T16:32:19.895" v="972" actId="478"/>
          <ac:spMkLst>
            <pc:docMk/>
            <pc:sldMk cId="2548732636" sldId="277"/>
            <ac:spMk id="8" creationId="{282B15D6-1655-A979-E195-3E957C882620}"/>
          </ac:spMkLst>
        </pc:spChg>
        <pc:picChg chg="del">
          <ac:chgData name="Mia Savrljuga" userId="29d020ba494f34ac" providerId="LiveId" clId="{F95CA0DD-EEFF-47D8-B762-977870DB2DC1}" dt="2024-02-17T16:32:15.627" v="970" actId="478"/>
          <ac:picMkLst>
            <pc:docMk/>
            <pc:sldMk cId="2548732636" sldId="277"/>
            <ac:picMk id="4" creationId="{9616A6AA-3BE1-E8A4-69B1-29A41E8F6013}"/>
          </ac:picMkLst>
        </pc:picChg>
        <pc:picChg chg="add mod">
          <ac:chgData name="Mia Savrljuga" userId="29d020ba494f34ac" providerId="LiveId" clId="{F95CA0DD-EEFF-47D8-B762-977870DB2DC1}" dt="2024-02-17T16:33:09.008" v="980" actId="1076"/>
          <ac:picMkLst>
            <pc:docMk/>
            <pc:sldMk cId="2548732636" sldId="277"/>
            <ac:picMk id="5" creationId="{149B00DA-6DDD-B6B2-A950-1FEE5F31F9BF}"/>
          </ac:picMkLst>
        </pc:picChg>
        <pc:picChg chg="del">
          <ac:chgData name="Mia Savrljuga" userId="29d020ba494f34ac" providerId="LiveId" clId="{F95CA0DD-EEFF-47D8-B762-977870DB2DC1}" dt="2024-02-17T16:32:18.164" v="971" actId="478"/>
          <ac:picMkLst>
            <pc:docMk/>
            <pc:sldMk cId="2548732636" sldId="277"/>
            <ac:picMk id="7" creationId="{2E3E4902-CE54-383E-9208-38FEC7DA0A78}"/>
          </ac:picMkLst>
        </pc:picChg>
      </pc:sldChg>
      <pc:sldChg chg="del">
        <pc:chgData name="Mia Savrljuga" userId="29d020ba494f34ac" providerId="LiveId" clId="{F95CA0DD-EEFF-47D8-B762-977870DB2DC1}" dt="2024-02-17T09:54:23.282" v="1" actId="47"/>
        <pc:sldMkLst>
          <pc:docMk/>
          <pc:sldMk cId="525169419" sldId="283"/>
        </pc:sldMkLst>
      </pc:sldChg>
      <pc:sldChg chg="del">
        <pc:chgData name="Mia Savrljuga" userId="29d020ba494f34ac" providerId="LiveId" clId="{F95CA0DD-EEFF-47D8-B762-977870DB2DC1}" dt="2024-02-17T09:54:23.344" v="3" actId="47"/>
        <pc:sldMkLst>
          <pc:docMk/>
          <pc:sldMk cId="1425353104" sldId="284"/>
        </pc:sldMkLst>
      </pc:sldChg>
      <pc:sldChg chg="del">
        <pc:chgData name="Mia Savrljuga" userId="29d020ba494f34ac" providerId="LiveId" clId="{F95CA0DD-EEFF-47D8-B762-977870DB2DC1}" dt="2024-02-17T09:54:23.689" v="5" actId="47"/>
        <pc:sldMkLst>
          <pc:docMk/>
          <pc:sldMk cId="3308858059" sldId="285"/>
        </pc:sldMkLst>
      </pc:sldChg>
      <pc:sldChg chg="del">
        <pc:chgData name="Mia Savrljuga" userId="29d020ba494f34ac" providerId="LiveId" clId="{F95CA0DD-EEFF-47D8-B762-977870DB2DC1}" dt="2024-02-17T09:54:23.878" v="6" actId="47"/>
        <pc:sldMkLst>
          <pc:docMk/>
          <pc:sldMk cId="1072705221" sldId="286"/>
        </pc:sldMkLst>
      </pc:sldChg>
      <pc:sldChg chg="del">
        <pc:chgData name="Mia Savrljuga" userId="29d020ba494f34ac" providerId="LiveId" clId="{F95CA0DD-EEFF-47D8-B762-977870DB2DC1}" dt="2024-02-17T09:54:24.556" v="10" actId="47"/>
        <pc:sldMkLst>
          <pc:docMk/>
          <pc:sldMk cId="1862802191" sldId="288"/>
        </pc:sldMkLst>
      </pc:sldChg>
      <pc:sldChg chg="del">
        <pc:chgData name="Mia Savrljuga" userId="29d020ba494f34ac" providerId="LiveId" clId="{F95CA0DD-EEFF-47D8-B762-977870DB2DC1}" dt="2024-02-17T09:54:24.066" v="7" actId="47"/>
        <pc:sldMkLst>
          <pc:docMk/>
          <pc:sldMk cId="628638768" sldId="289"/>
        </pc:sldMkLst>
      </pc:sldChg>
      <pc:sldChg chg="del">
        <pc:chgData name="Mia Savrljuga" userId="29d020ba494f34ac" providerId="LiveId" clId="{F95CA0DD-EEFF-47D8-B762-977870DB2DC1}" dt="2024-02-17T09:54:24.385" v="9" actId="47"/>
        <pc:sldMkLst>
          <pc:docMk/>
          <pc:sldMk cId="346169655" sldId="290"/>
        </pc:sldMkLst>
      </pc:sldChg>
      <pc:sldChg chg="del">
        <pc:chgData name="Mia Savrljuga" userId="29d020ba494f34ac" providerId="LiveId" clId="{F95CA0DD-EEFF-47D8-B762-977870DB2DC1}" dt="2024-02-17T09:54:24.713" v="11" actId="47"/>
        <pc:sldMkLst>
          <pc:docMk/>
          <pc:sldMk cId="1524672610" sldId="291"/>
        </pc:sldMkLst>
      </pc:sldChg>
      <pc:sldChg chg="del">
        <pc:chgData name="Mia Savrljuga" userId="29d020ba494f34ac" providerId="LiveId" clId="{F95CA0DD-EEFF-47D8-B762-977870DB2DC1}" dt="2024-02-17T09:54:25.907" v="18" actId="47"/>
        <pc:sldMkLst>
          <pc:docMk/>
          <pc:sldMk cId="2286869515" sldId="292"/>
        </pc:sldMkLst>
      </pc:sldChg>
      <pc:sldChg chg="del">
        <pc:chgData name="Mia Savrljuga" userId="29d020ba494f34ac" providerId="LiveId" clId="{F95CA0DD-EEFF-47D8-B762-977870DB2DC1}" dt="2024-02-17T09:54:25.577" v="16" actId="47"/>
        <pc:sldMkLst>
          <pc:docMk/>
          <pc:sldMk cId="1309475511" sldId="293"/>
        </pc:sldMkLst>
      </pc:sldChg>
      <pc:sldChg chg="del">
        <pc:chgData name="Mia Savrljuga" userId="29d020ba494f34ac" providerId="LiveId" clId="{F95CA0DD-EEFF-47D8-B762-977870DB2DC1}" dt="2024-02-17T09:54:25.734" v="17" actId="47"/>
        <pc:sldMkLst>
          <pc:docMk/>
          <pc:sldMk cId="784579920" sldId="294"/>
        </pc:sldMkLst>
      </pc:sldChg>
      <pc:sldChg chg="del">
        <pc:chgData name="Mia Savrljuga" userId="29d020ba494f34ac" providerId="LiveId" clId="{F95CA0DD-EEFF-47D8-B762-977870DB2DC1}" dt="2024-02-17T09:54:26.447" v="19" actId="47"/>
        <pc:sldMkLst>
          <pc:docMk/>
          <pc:sldMk cId="1865275911" sldId="295"/>
        </pc:sldMkLst>
      </pc:sldChg>
      <pc:sldChg chg="del">
        <pc:chgData name="Mia Savrljuga" userId="29d020ba494f34ac" providerId="LiveId" clId="{F95CA0DD-EEFF-47D8-B762-977870DB2DC1}" dt="2024-02-17T09:54:26.664" v="20" actId="47"/>
        <pc:sldMkLst>
          <pc:docMk/>
          <pc:sldMk cId="2333427604" sldId="296"/>
        </pc:sldMkLst>
      </pc:sldChg>
      <pc:sldChg chg="del">
        <pc:chgData name="Mia Savrljuga" userId="29d020ba494f34ac" providerId="LiveId" clId="{F95CA0DD-EEFF-47D8-B762-977870DB2DC1}" dt="2024-02-17T09:54:25.389" v="15" actId="47"/>
        <pc:sldMkLst>
          <pc:docMk/>
          <pc:sldMk cId="3514508829" sldId="298"/>
        </pc:sldMkLst>
      </pc:sldChg>
      <pc:sldChg chg="del">
        <pc:chgData name="Mia Savrljuga" userId="29d020ba494f34ac" providerId="LiveId" clId="{F95CA0DD-EEFF-47D8-B762-977870DB2DC1}" dt="2024-02-17T09:54:27.231" v="21" actId="47"/>
        <pc:sldMkLst>
          <pc:docMk/>
          <pc:sldMk cId="789865104" sldId="299"/>
        </pc:sldMkLst>
      </pc:sldChg>
      <pc:sldChg chg="del">
        <pc:chgData name="Mia Savrljuga" userId="29d020ba494f34ac" providerId="LiveId" clId="{F95CA0DD-EEFF-47D8-B762-977870DB2DC1}" dt="2024-02-17T09:54:27.687" v="22" actId="47"/>
        <pc:sldMkLst>
          <pc:docMk/>
          <pc:sldMk cId="1220278959" sldId="300"/>
        </pc:sldMkLst>
      </pc:sldChg>
      <pc:sldChg chg="del">
        <pc:chgData name="Mia Savrljuga" userId="29d020ba494f34ac" providerId="LiveId" clId="{F95CA0DD-EEFF-47D8-B762-977870DB2DC1}" dt="2024-02-17T09:54:28.295" v="23" actId="47"/>
        <pc:sldMkLst>
          <pc:docMk/>
          <pc:sldMk cId="3042036173" sldId="301"/>
        </pc:sldMkLst>
      </pc:sldChg>
      <pc:sldChg chg="del">
        <pc:chgData name="Mia Savrljuga" userId="29d020ba494f34ac" providerId="LiveId" clId="{F95CA0DD-EEFF-47D8-B762-977870DB2DC1}" dt="2024-02-17T09:54:24.886" v="12" actId="47"/>
        <pc:sldMkLst>
          <pc:docMk/>
          <pc:sldMk cId="2142658370" sldId="302"/>
        </pc:sldMkLst>
      </pc:sldChg>
      <pc:sldChg chg="del">
        <pc:chgData name="Mia Savrljuga" userId="29d020ba494f34ac" providerId="LiveId" clId="{F95CA0DD-EEFF-47D8-B762-977870DB2DC1}" dt="2024-02-17T09:54:25.059" v="13" actId="47"/>
        <pc:sldMkLst>
          <pc:docMk/>
          <pc:sldMk cId="3140452919" sldId="303"/>
        </pc:sldMkLst>
      </pc:sldChg>
      <pc:sldChg chg="del">
        <pc:chgData name="Mia Savrljuga" userId="29d020ba494f34ac" providerId="LiveId" clId="{F95CA0DD-EEFF-47D8-B762-977870DB2DC1}" dt="2024-02-17T09:54:25.246" v="14" actId="47"/>
        <pc:sldMkLst>
          <pc:docMk/>
          <pc:sldMk cId="4192699082" sldId="304"/>
        </pc:sldMkLst>
      </pc:sldChg>
      <pc:sldChg chg="del">
        <pc:chgData name="Mia Savrljuga" userId="29d020ba494f34ac" providerId="LiveId" clId="{F95CA0DD-EEFF-47D8-B762-977870DB2DC1}" dt="2024-02-17T09:54:28.805" v="24" actId="47"/>
        <pc:sldMkLst>
          <pc:docMk/>
          <pc:sldMk cId="1898918053" sldId="305"/>
        </pc:sldMkLst>
      </pc:sldChg>
      <pc:sldChg chg="del">
        <pc:chgData name="Mia Savrljuga" userId="29d020ba494f34ac" providerId="LiveId" clId="{F95CA0DD-EEFF-47D8-B762-977870DB2DC1}" dt="2024-02-17T09:54:29.236" v="25" actId="47"/>
        <pc:sldMkLst>
          <pc:docMk/>
          <pc:sldMk cId="3022420861" sldId="306"/>
        </pc:sldMkLst>
      </pc:sldChg>
      <pc:sldChg chg="del">
        <pc:chgData name="Mia Savrljuga" userId="29d020ba494f34ac" providerId="LiveId" clId="{F95CA0DD-EEFF-47D8-B762-977870DB2DC1}" dt="2024-02-17T09:54:29.638" v="26" actId="47"/>
        <pc:sldMkLst>
          <pc:docMk/>
          <pc:sldMk cId="1614675028" sldId="307"/>
        </pc:sldMkLst>
      </pc:sldChg>
      <pc:sldChg chg="del">
        <pc:chgData name="Mia Savrljuga" userId="29d020ba494f34ac" providerId="LiveId" clId="{F95CA0DD-EEFF-47D8-B762-977870DB2DC1}" dt="2024-02-17T09:54:30.157" v="27" actId="47"/>
        <pc:sldMkLst>
          <pc:docMk/>
          <pc:sldMk cId="4165560574" sldId="308"/>
        </pc:sldMkLst>
      </pc:sldChg>
      <pc:sldChg chg="del">
        <pc:chgData name="Mia Savrljuga" userId="29d020ba494f34ac" providerId="LiveId" clId="{F95CA0DD-EEFF-47D8-B762-977870DB2DC1}" dt="2024-02-17T09:54:30.627" v="28" actId="47"/>
        <pc:sldMkLst>
          <pc:docMk/>
          <pc:sldMk cId="189620095" sldId="309"/>
        </pc:sldMkLst>
      </pc:sldChg>
      <pc:sldChg chg="del">
        <pc:chgData name="Mia Savrljuga" userId="29d020ba494f34ac" providerId="LiveId" clId="{F95CA0DD-EEFF-47D8-B762-977870DB2DC1}" dt="2024-02-17T09:54:31.240" v="29" actId="47"/>
        <pc:sldMkLst>
          <pc:docMk/>
          <pc:sldMk cId="3774414841" sldId="310"/>
        </pc:sldMkLst>
      </pc:sldChg>
    </pc:docChg>
  </pc:docChgLst>
  <pc:docChgLst>
    <pc:chgData name="Mia Savrljuga" userId="29d020ba494f34ac" providerId="LiveId" clId="{AD7A4391-6F86-4C10-90C4-F500EAB0F131}"/>
    <pc:docChg chg="undo custSel addSld delSld modSld">
      <pc:chgData name="Mia Savrljuga" userId="29d020ba494f34ac" providerId="LiveId" clId="{AD7A4391-6F86-4C10-90C4-F500EAB0F131}" dt="2024-02-11T15:13:54.956" v="596"/>
      <pc:docMkLst>
        <pc:docMk/>
      </pc:docMkLst>
      <pc:sldChg chg="addSp delSp modSp mod modNotesTx">
        <pc:chgData name="Mia Savrljuga" userId="29d020ba494f34ac" providerId="LiveId" clId="{AD7A4391-6F86-4C10-90C4-F500EAB0F131}" dt="2024-02-11T15:07:22.565" v="585" actId="478"/>
        <pc:sldMkLst>
          <pc:docMk/>
          <pc:sldMk cId="0" sldId="256"/>
        </pc:sldMkLst>
        <pc:spChg chg="add del mod">
          <ac:chgData name="Mia Savrljuga" userId="29d020ba494f34ac" providerId="LiveId" clId="{AD7A4391-6F86-4C10-90C4-F500EAB0F131}" dt="2024-02-11T15:07:22.565" v="585" actId="478"/>
          <ac:spMkLst>
            <pc:docMk/>
            <pc:sldMk cId="0" sldId="256"/>
            <ac:spMk id="3" creationId="{4F4C70FF-FE08-758C-4715-C33414CCDA53}"/>
          </ac:spMkLst>
        </pc:spChg>
      </pc:sldChg>
      <pc:sldChg chg="modSp mod">
        <pc:chgData name="Mia Savrljuga" userId="29d020ba494f34ac" providerId="LiveId" clId="{AD7A4391-6F86-4C10-90C4-F500EAB0F131}" dt="2024-02-11T14:16:33.768" v="0" actId="20577"/>
        <pc:sldMkLst>
          <pc:docMk/>
          <pc:sldMk cId="1347830168" sldId="261"/>
        </pc:sldMkLst>
        <pc:spChg chg="mod">
          <ac:chgData name="Mia Savrljuga" userId="29d020ba494f34ac" providerId="LiveId" clId="{AD7A4391-6F86-4C10-90C4-F500EAB0F131}" dt="2024-02-11T14:16:33.768" v="0" actId="20577"/>
          <ac:spMkLst>
            <pc:docMk/>
            <pc:sldMk cId="1347830168" sldId="261"/>
            <ac:spMk id="4" creationId="{00000000-0000-0000-0000-000000000000}"/>
          </ac:spMkLst>
        </pc:spChg>
      </pc:sldChg>
      <pc:sldChg chg="modSp mod">
        <pc:chgData name="Mia Savrljuga" userId="29d020ba494f34ac" providerId="LiveId" clId="{AD7A4391-6F86-4C10-90C4-F500EAB0F131}" dt="2024-02-11T14:17:22.089" v="5" actId="1076"/>
        <pc:sldMkLst>
          <pc:docMk/>
          <pc:sldMk cId="287620163" sldId="262"/>
        </pc:sldMkLst>
        <pc:spChg chg="mod">
          <ac:chgData name="Mia Savrljuga" userId="29d020ba494f34ac" providerId="LiveId" clId="{AD7A4391-6F86-4C10-90C4-F500EAB0F131}" dt="2024-02-11T14:17:10.680" v="2" actId="1076"/>
          <ac:spMkLst>
            <pc:docMk/>
            <pc:sldMk cId="287620163" sldId="262"/>
            <ac:spMk id="5" creationId="{00000000-0000-0000-0000-000000000000}"/>
          </ac:spMkLst>
        </pc:spChg>
        <pc:spChg chg="mod">
          <ac:chgData name="Mia Savrljuga" userId="29d020ba494f34ac" providerId="LiveId" clId="{AD7A4391-6F86-4C10-90C4-F500EAB0F131}" dt="2024-02-11T14:17:14.939" v="3" actId="1076"/>
          <ac:spMkLst>
            <pc:docMk/>
            <pc:sldMk cId="287620163" sldId="262"/>
            <ac:spMk id="7" creationId="{00000000-0000-0000-0000-000000000000}"/>
          </ac:spMkLst>
        </pc:spChg>
        <pc:picChg chg="mod">
          <ac:chgData name="Mia Savrljuga" userId="29d020ba494f34ac" providerId="LiveId" clId="{AD7A4391-6F86-4C10-90C4-F500EAB0F131}" dt="2024-02-11T14:17:22.089" v="5" actId="1076"/>
          <ac:picMkLst>
            <pc:docMk/>
            <pc:sldMk cId="287620163" sldId="262"/>
            <ac:picMk id="18434" creationId="{00000000-0000-0000-0000-000000000000}"/>
          </ac:picMkLst>
        </pc:picChg>
        <pc:picChg chg="mod">
          <ac:chgData name="Mia Savrljuga" userId="29d020ba494f34ac" providerId="LiveId" clId="{AD7A4391-6F86-4C10-90C4-F500EAB0F131}" dt="2024-02-11T14:17:17.513" v="4" actId="1076"/>
          <ac:picMkLst>
            <pc:docMk/>
            <pc:sldMk cId="287620163" sldId="262"/>
            <ac:picMk id="18435" creationId="{00000000-0000-0000-0000-000000000000}"/>
          </ac:picMkLst>
        </pc:picChg>
      </pc:sldChg>
      <pc:sldChg chg="addSp delSp modSp mod">
        <pc:chgData name="Mia Savrljuga" userId="29d020ba494f34ac" providerId="LiveId" clId="{AD7A4391-6F86-4C10-90C4-F500EAB0F131}" dt="2024-02-11T15:11:50.324" v="590"/>
        <pc:sldMkLst>
          <pc:docMk/>
          <pc:sldMk cId="3308858059" sldId="285"/>
        </pc:sldMkLst>
        <pc:spChg chg="add del">
          <ac:chgData name="Mia Savrljuga" userId="29d020ba494f34ac" providerId="LiveId" clId="{AD7A4391-6F86-4C10-90C4-F500EAB0F131}" dt="2024-02-11T15:08:45.958" v="587" actId="478"/>
          <ac:spMkLst>
            <pc:docMk/>
            <pc:sldMk cId="3308858059" sldId="285"/>
            <ac:spMk id="4" creationId="{6044CE15-F7B3-25F0-FC96-0E0AA239387E}"/>
          </ac:spMkLst>
        </pc:spChg>
        <pc:picChg chg="add mod">
          <ac:chgData name="Mia Savrljuga" userId="29d020ba494f34ac" providerId="LiveId" clId="{AD7A4391-6F86-4C10-90C4-F500EAB0F131}" dt="2024-02-11T15:11:50.324" v="590"/>
          <ac:picMkLst>
            <pc:docMk/>
            <pc:sldMk cId="3308858059" sldId="285"/>
            <ac:picMk id="6" creationId="{5E7A3347-40C3-72F0-A797-99D215598D98}"/>
          </ac:picMkLst>
        </pc:picChg>
      </pc:sldChg>
      <pc:sldChg chg="modSp mod">
        <pc:chgData name="Mia Savrljuga" userId="29d020ba494f34ac" providerId="LiveId" clId="{AD7A4391-6F86-4C10-90C4-F500EAB0F131}" dt="2024-02-11T14:16:46.364" v="1" actId="20577"/>
        <pc:sldMkLst>
          <pc:docMk/>
          <pc:sldMk cId="628638768" sldId="289"/>
        </pc:sldMkLst>
        <pc:spChg chg="mod">
          <ac:chgData name="Mia Savrljuga" userId="29d020ba494f34ac" providerId="LiveId" clId="{AD7A4391-6F86-4C10-90C4-F500EAB0F131}" dt="2024-02-11T14:16:46.364" v="1" actId="20577"/>
          <ac:spMkLst>
            <pc:docMk/>
            <pc:sldMk cId="628638768" sldId="289"/>
            <ac:spMk id="12" creationId="{151F49ED-AD8B-464C-8AFE-57776E20769D}"/>
          </ac:spMkLst>
        </pc:spChg>
      </pc:sldChg>
      <pc:sldChg chg="modSp mod">
        <pc:chgData name="Mia Savrljuga" userId="29d020ba494f34ac" providerId="LiveId" clId="{AD7A4391-6F86-4C10-90C4-F500EAB0F131}" dt="2024-02-11T14:17:38.960" v="8" actId="1076"/>
        <pc:sldMkLst>
          <pc:docMk/>
          <pc:sldMk cId="346169655" sldId="290"/>
        </pc:sldMkLst>
        <pc:spChg chg="mod">
          <ac:chgData name="Mia Savrljuga" userId="29d020ba494f34ac" providerId="LiveId" clId="{AD7A4391-6F86-4C10-90C4-F500EAB0F131}" dt="2024-02-11T14:17:30.460" v="6" actId="1076"/>
          <ac:spMkLst>
            <pc:docMk/>
            <pc:sldMk cId="346169655" sldId="290"/>
            <ac:spMk id="5" creationId="{00000000-0000-0000-0000-000000000000}"/>
          </ac:spMkLst>
        </pc:spChg>
        <pc:spChg chg="mod">
          <ac:chgData name="Mia Savrljuga" userId="29d020ba494f34ac" providerId="LiveId" clId="{AD7A4391-6F86-4C10-90C4-F500EAB0F131}" dt="2024-02-11T14:17:35.222" v="7" actId="1076"/>
          <ac:spMkLst>
            <pc:docMk/>
            <pc:sldMk cId="346169655" sldId="290"/>
            <ac:spMk id="7" creationId="{00000000-0000-0000-0000-000000000000}"/>
          </ac:spMkLst>
        </pc:spChg>
        <pc:picChg chg="mod">
          <ac:chgData name="Mia Savrljuga" userId="29d020ba494f34ac" providerId="LiveId" clId="{AD7A4391-6F86-4C10-90C4-F500EAB0F131}" dt="2024-02-11T14:17:38.960" v="8" actId="1076"/>
          <ac:picMkLst>
            <pc:docMk/>
            <pc:sldMk cId="346169655" sldId="290"/>
            <ac:picMk id="18435" creationId="{00000000-0000-0000-0000-000000000000}"/>
          </ac:picMkLst>
        </pc:picChg>
      </pc:sldChg>
      <pc:sldChg chg="delSp mod">
        <pc:chgData name="Mia Savrljuga" userId="29d020ba494f34ac" providerId="LiveId" clId="{AD7A4391-6F86-4C10-90C4-F500EAB0F131}" dt="2024-02-11T14:22:05.950" v="10" actId="478"/>
        <pc:sldMkLst>
          <pc:docMk/>
          <pc:sldMk cId="1524672610" sldId="291"/>
        </pc:sldMkLst>
        <pc:spChg chg="del">
          <ac:chgData name="Mia Savrljuga" userId="29d020ba494f34ac" providerId="LiveId" clId="{AD7A4391-6F86-4C10-90C4-F500EAB0F131}" dt="2024-02-11T14:22:05.950" v="10" actId="478"/>
          <ac:spMkLst>
            <pc:docMk/>
            <pc:sldMk cId="1524672610" sldId="291"/>
            <ac:spMk id="14" creationId="{57C4BBE9-75AB-C94A-A7D6-EF53B4E9D6F5}"/>
          </ac:spMkLst>
        </pc:spChg>
      </pc:sldChg>
      <pc:sldChg chg="addSp modSp mod">
        <pc:chgData name="Mia Savrljuga" userId="29d020ba494f34ac" providerId="LiveId" clId="{AD7A4391-6F86-4C10-90C4-F500EAB0F131}" dt="2024-02-11T15:13:05.409" v="593"/>
        <pc:sldMkLst>
          <pc:docMk/>
          <pc:sldMk cId="1309475511" sldId="293"/>
        </pc:sldMkLst>
        <pc:picChg chg="add mod">
          <ac:chgData name="Mia Savrljuga" userId="29d020ba494f34ac" providerId="LiveId" clId="{AD7A4391-6F86-4C10-90C4-F500EAB0F131}" dt="2024-02-11T15:13:05.409" v="593"/>
          <ac:picMkLst>
            <pc:docMk/>
            <pc:sldMk cId="1309475511" sldId="293"/>
            <ac:picMk id="6" creationId="{E4DBA846-9C98-AC2C-006E-4F935EB5AC3B}"/>
          </ac:picMkLst>
        </pc:picChg>
      </pc:sldChg>
      <pc:sldChg chg="modSp mod">
        <pc:chgData name="Mia Savrljuga" userId="29d020ba494f34ac" providerId="LiveId" clId="{AD7A4391-6F86-4C10-90C4-F500EAB0F131}" dt="2024-02-11T14:18:09.661" v="9" actId="20577"/>
        <pc:sldMkLst>
          <pc:docMk/>
          <pc:sldMk cId="3514508829" sldId="298"/>
        </pc:sldMkLst>
        <pc:spChg chg="mod">
          <ac:chgData name="Mia Savrljuga" userId="29d020ba494f34ac" providerId="LiveId" clId="{AD7A4391-6F86-4C10-90C4-F500EAB0F131}" dt="2024-02-11T14:18:09.661" v="9" actId="20577"/>
          <ac:spMkLst>
            <pc:docMk/>
            <pc:sldMk cId="3514508829" sldId="298"/>
            <ac:spMk id="12" creationId="{151F49ED-AD8B-464C-8AFE-57776E20769D}"/>
          </ac:spMkLst>
        </pc:spChg>
      </pc:sldChg>
      <pc:sldChg chg="del">
        <pc:chgData name="Mia Savrljuga" userId="29d020ba494f34ac" providerId="LiveId" clId="{AD7A4391-6F86-4C10-90C4-F500EAB0F131}" dt="2024-02-11T14:23:18.722" v="11" actId="47"/>
        <pc:sldMkLst>
          <pc:docMk/>
          <pc:sldMk cId="487468390" sldId="302"/>
        </pc:sldMkLst>
      </pc:sldChg>
      <pc:sldChg chg="addSp delSp modSp new mod modClrScheme delAnim modAnim chgLayout">
        <pc:chgData name="Mia Savrljuga" userId="29d020ba494f34ac" providerId="LiveId" clId="{AD7A4391-6F86-4C10-90C4-F500EAB0F131}" dt="2024-02-11T14:37:14.007" v="132" actId="14100"/>
        <pc:sldMkLst>
          <pc:docMk/>
          <pc:sldMk cId="2142658370" sldId="302"/>
        </pc:sldMkLst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2" creationId="{36758FEA-B958-7D92-26D1-09EAFA4CCAD7}"/>
          </ac:spMkLst>
        </pc:spChg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3" creationId="{EDA71F1E-A9BE-B40C-3706-E37C18F73F6C}"/>
          </ac:spMkLst>
        </pc:spChg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4" creationId="{2D28CB97-BEFE-4A67-2E34-544CDEA01C0C}"/>
          </ac:spMkLst>
        </pc:spChg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5" creationId="{15B3B41B-BAD8-4771-E2DE-61C3308D0556}"/>
          </ac:spMkLst>
        </pc:spChg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6" creationId="{3268863D-8E46-1DD2-44FE-C14F50E3AD7F}"/>
          </ac:spMkLst>
        </pc:spChg>
        <pc:spChg chg="add mod">
          <ac:chgData name="Mia Savrljuga" userId="29d020ba494f34ac" providerId="LiveId" clId="{AD7A4391-6F86-4C10-90C4-F500EAB0F131}" dt="2024-02-11T14:30:37.990" v="41"/>
          <ac:spMkLst>
            <pc:docMk/>
            <pc:sldMk cId="2142658370" sldId="302"/>
            <ac:spMk id="9" creationId="{1FB849AD-2A08-3A71-D0F6-8D34185A9FD5}"/>
          </ac:spMkLst>
        </pc:spChg>
        <pc:spChg chg="add mod">
          <ac:chgData name="Mia Savrljuga" userId="29d020ba494f34ac" providerId="LiveId" clId="{AD7A4391-6F86-4C10-90C4-F500EAB0F131}" dt="2024-02-11T14:30:37.990" v="41"/>
          <ac:spMkLst>
            <pc:docMk/>
            <pc:sldMk cId="2142658370" sldId="302"/>
            <ac:spMk id="10" creationId="{6A360151-D1D0-D1E8-39D4-0E929CD9233D}"/>
          </ac:spMkLst>
        </pc:spChg>
        <pc:spChg chg="add mod">
          <ac:chgData name="Mia Savrljuga" userId="29d020ba494f34ac" providerId="LiveId" clId="{AD7A4391-6F86-4C10-90C4-F500EAB0F131}" dt="2024-02-11T14:32:05.106" v="49" actId="14100"/>
          <ac:spMkLst>
            <pc:docMk/>
            <pc:sldMk cId="2142658370" sldId="302"/>
            <ac:spMk id="13" creationId="{AF033BD0-EB01-20B7-A844-F9AB2C260D93}"/>
          </ac:spMkLst>
        </pc:spChg>
        <pc:spChg chg="add mod">
          <ac:chgData name="Mia Savrljuga" userId="29d020ba494f34ac" providerId="LiveId" clId="{AD7A4391-6F86-4C10-90C4-F500EAB0F131}" dt="2024-02-11T14:33:12.856" v="58" actId="207"/>
          <ac:spMkLst>
            <pc:docMk/>
            <pc:sldMk cId="2142658370" sldId="302"/>
            <ac:spMk id="14" creationId="{CD0E11BF-8EDC-D8FC-2AF1-105CDF7D1AEE}"/>
          </ac:spMkLst>
        </pc:spChg>
        <pc:spChg chg="add del mod">
          <ac:chgData name="Mia Savrljuga" userId="29d020ba494f34ac" providerId="LiveId" clId="{AD7A4391-6F86-4C10-90C4-F500EAB0F131}" dt="2024-02-11T14:34:43.711" v="82" actId="478"/>
          <ac:spMkLst>
            <pc:docMk/>
            <pc:sldMk cId="2142658370" sldId="302"/>
            <ac:spMk id="15" creationId="{44DE1D17-658B-6B0C-B6D1-E84EC23AC711}"/>
          </ac:spMkLst>
        </pc:spChg>
        <pc:spChg chg="add mod">
          <ac:chgData name="Mia Savrljuga" userId="29d020ba494f34ac" providerId="LiveId" clId="{AD7A4391-6F86-4C10-90C4-F500EAB0F131}" dt="2024-02-11T14:34:55.554" v="89" actId="20577"/>
          <ac:spMkLst>
            <pc:docMk/>
            <pc:sldMk cId="2142658370" sldId="302"/>
            <ac:spMk id="16" creationId="{2A808A34-FCEB-9306-4ACC-0CAB9162E936}"/>
          </ac:spMkLst>
        </pc:spChg>
        <pc:spChg chg="add mod">
          <ac:chgData name="Mia Savrljuga" userId="29d020ba494f34ac" providerId="LiveId" clId="{AD7A4391-6F86-4C10-90C4-F500EAB0F131}" dt="2024-02-11T14:34:58.916" v="93" actId="20577"/>
          <ac:spMkLst>
            <pc:docMk/>
            <pc:sldMk cId="2142658370" sldId="302"/>
            <ac:spMk id="17" creationId="{A70F33FE-BEA7-6B1D-4229-9843C95A32F1}"/>
          </ac:spMkLst>
        </pc:spChg>
        <pc:spChg chg="add mod">
          <ac:chgData name="Mia Savrljuga" userId="29d020ba494f34ac" providerId="LiveId" clId="{AD7A4391-6F86-4C10-90C4-F500EAB0F131}" dt="2024-02-11T14:35:01.995" v="96" actId="20577"/>
          <ac:spMkLst>
            <pc:docMk/>
            <pc:sldMk cId="2142658370" sldId="302"/>
            <ac:spMk id="18" creationId="{F6281CE8-17E1-0D2B-C7BE-261814EC3BDC}"/>
          </ac:spMkLst>
        </pc:spChg>
        <pc:spChg chg="add mod">
          <ac:chgData name="Mia Savrljuga" userId="29d020ba494f34ac" providerId="LiveId" clId="{AD7A4391-6F86-4C10-90C4-F500EAB0F131}" dt="2024-02-11T14:35:06.318" v="100" actId="20577"/>
          <ac:spMkLst>
            <pc:docMk/>
            <pc:sldMk cId="2142658370" sldId="302"/>
            <ac:spMk id="19" creationId="{DB78B210-2122-DB5B-B210-F734AE1C9C63}"/>
          </ac:spMkLst>
        </pc:spChg>
        <pc:spChg chg="add mod">
          <ac:chgData name="Mia Savrljuga" userId="29d020ba494f34ac" providerId="LiveId" clId="{AD7A4391-6F86-4C10-90C4-F500EAB0F131}" dt="2024-02-11T14:34:18.344" v="77" actId="1076"/>
          <ac:spMkLst>
            <pc:docMk/>
            <pc:sldMk cId="2142658370" sldId="302"/>
            <ac:spMk id="20" creationId="{FCF9B1E3-75EA-90CF-B8E6-7A5C148B2E3F}"/>
          </ac:spMkLst>
        </pc:spChg>
        <pc:spChg chg="add mod">
          <ac:chgData name="Mia Savrljuga" userId="29d020ba494f34ac" providerId="LiveId" clId="{AD7A4391-6F86-4C10-90C4-F500EAB0F131}" dt="2024-02-11T14:34:12.445" v="76" actId="1076"/>
          <ac:spMkLst>
            <pc:docMk/>
            <pc:sldMk cId="2142658370" sldId="302"/>
            <ac:spMk id="21" creationId="{639D992A-4E5D-290B-100A-24273587F88D}"/>
          </ac:spMkLst>
        </pc:spChg>
        <pc:spChg chg="add mod">
          <ac:chgData name="Mia Savrljuga" userId="29d020ba494f34ac" providerId="LiveId" clId="{AD7A4391-6F86-4C10-90C4-F500EAB0F131}" dt="2024-02-11T14:35:22.276" v="102" actId="20577"/>
          <ac:spMkLst>
            <pc:docMk/>
            <pc:sldMk cId="2142658370" sldId="302"/>
            <ac:spMk id="22" creationId="{CBD1612E-70F8-2D6D-5FD7-9DAA7EF8092B}"/>
          </ac:spMkLst>
        </pc:spChg>
        <pc:spChg chg="add mod">
          <ac:chgData name="Mia Savrljuga" userId="29d020ba494f34ac" providerId="LiveId" clId="{AD7A4391-6F86-4C10-90C4-F500EAB0F131}" dt="2024-02-11T14:35:25.520" v="104" actId="20577"/>
          <ac:spMkLst>
            <pc:docMk/>
            <pc:sldMk cId="2142658370" sldId="302"/>
            <ac:spMk id="23" creationId="{7F96B505-C5DF-188C-C0B6-57343A9832AD}"/>
          </ac:spMkLst>
        </pc:spChg>
        <pc:spChg chg="add mod">
          <ac:chgData name="Mia Savrljuga" userId="29d020ba494f34ac" providerId="LiveId" clId="{AD7A4391-6F86-4C10-90C4-F500EAB0F131}" dt="2024-02-11T14:35:29.525" v="109" actId="20577"/>
          <ac:spMkLst>
            <pc:docMk/>
            <pc:sldMk cId="2142658370" sldId="302"/>
            <ac:spMk id="24" creationId="{8A1FE191-2C49-7429-5185-B2AA87C897EE}"/>
          </ac:spMkLst>
        </pc:spChg>
        <pc:spChg chg="add mod">
          <ac:chgData name="Mia Savrljuga" userId="29d020ba494f34ac" providerId="LiveId" clId="{AD7A4391-6F86-4C10-90C4-F500EAB0F131}" dt="2024-02-11T14:35:34.508" v="113" actId="20577"/>
          <ac:spMkLst>
            <pc:docMk/>
            <pc:sldMk cId="2142658370" sldId="302"/>
            <ac:spMk id="25" creationId="{53329E6A-6431-3BF2-3FE8-0F384B90BDF8}"/>
          </ac:spMkLst>
        </pc:spChg>
        <pc:spChg chg="add mod">
          <ac:chgData name="Mia Savrljuga" userId="29d020ba494f34ac" providerId="LiveId" clId="{AD7A4391-6F86-4C10-90C4-F500EAB0F131}" dt="2024-02-11T14:35:45.541" v="116"/>
          <ac:spMkLst>
            <pc:docMk/>
            <pc:sldMk cId="2142658370" sldId="302"/>
            <ac:spMk id="26" creationId="{273AE4AE-2D18-1CFC-F346-5A0041A5DD07}"/>
          </ac:spMkLst>
        </pc:spChg>
        <pc:spChg chg="add mod">
          <ac:chgData name="Mia Savrljuga" userId="29d020ba494f34ac" providerId="LiveId" clId="{AD7A4391-6F86-4C10-90C4-F500EAB0F131}" dt="2024-02-11T14:37:14.007" v="132" actId="14100"/>
          <ac:spMkLst>
            <pc:docMk/>
            <pc:sldMk cId="2142658370" sldId="302"/>
            <ac:spMk id="27" creationId="{61420799-9779-4F25-BBA1-C8F036AC6E0B}"/>
          </ac:spMkLst>
        </pc:spChg>
        <pc:spChg chg="add mod">
          <ac:chgData name="Mia Savrljuga" userId="29d020ba494f34ac" providerId="LiveId" clId="{AD7A4391-6F86-4C10-90C4-F500EAB0F131}" dt="2024-02-11T14:36:59.561" v="130" actId="1076"/>
          <ac:spMkLst>
            <pc:docMk/>
            <pc:sldMk cId="2142658370" sldId="302"/>
            <ac:spMk id="28" creationId="{EE6C14DC-4798-B2DB-4EC3-059F81D61030}"/>
          </ac:spMkLst>
        </pc:spChg>
        <pc:spChg chg="add mod">
          <ac:chgData name="Mia Savrljuga" userId="29d020ba494f34ac" providerId="LiveId" clId="{AD7A4391-6F86-4C10-90C4-F500EAB0F131}" dt="2024-02-11T14:36:50.438" v="129" actId="1076"/>
          <ac:spMkLst>
            <pc:docMk/>
            <pc:sldMk cId="2142658370" sldId="302"/>
            <ac:spMk id="29" creationId="{52ED9597-35DF-06D5-5F18-6DEC22DA1087}"/>
          </ac:spMkLst>
        </pc:spChg>
        <pc:spChg chg="add mod">
          <ac:chgData name="Mia Savrljuga" userId="29d020ba494f34ac" providerId="LiveId" clId="{AD7A4391-6F86-4C10-90C4-F500EAB0F131}" dt="2024-02-11T14:36:23.952" v="126" actId="14100"/>
          <ac:spMkLst>
            <pc:docMk/>
            <pc:sldMk cId="2142658370" sldId="302"/>
            <ac:spMk id="30" creationId="{595B14A8-82D9-1989-39ED-3B54E2F1FA05}"/>
          </ac:spMkLst>
        </pc:spChg>
        <pc:spChg chg="add mod">
          <ac:chgData name="Mia Savrljuga" userId="29d020ba494f34ac" providerId="LiveId" clId="{AD7A4391-6F86-4C10-90C4-F500EAB0F131}" dt="2024-02-11T14:36:11" v="124" actId="1076"/>
          <ac:spMkLst>
            <pc:docMk/>
            <pc:sldMk cId="2142658370" sldId="302"/>
            <ac:spMk id="31" creationId="{74338CF8-4B3D-FA6C-3BA7-C4EDE25467AF}"/>
          </ac:spMkLst>
        </pc:spChg>
        <pc:picChg chg="add mod">
          <ac:chgData name="Mia Savrljuga" userId="29d020ba494f34ac" providerId="LiveId" clId="{AD7A4391-6F86-4C10-90C4-F500EAB0F131}" dt="2024-02-11T14:30:45.863" v="43" actId="14100"/>
          <ac:picMkLst>
            <pc:docMk/>
            <pc:sldMk cId="2142658370" sldId="302"/>
            <ac:picMk id="8" creationId="{F499C0AF-10A7-85A5-1F24-29C5734B4DC8}"/>
          </ac:picMkLst>
        </pc:picChg>
        <pc:picChg chg="add mod">
          <ac:chgData name="Mia Savrljuga" userId="29d020ba494f34ac" providerId="LiveId" clId="{AD7A4391-6F86-4C10-90C4-F500EAB0F131}" dt="2024-02-11T14:36:34.466" v="128" actId="1076"/>
          <ac:picMkLst>
            <pc:docMk/>
            <pc:sldMk cId="2142658370" sldId="302"/>
            <ac:picMk id="12" creationId="{3CBFC85C-040C-D173-3BC6-190734239632}"/>
          </ac:picMkLst>
        </pc:picChg>
      </pc:sldChg>
      <pc:sldChg chg="new del">
        <pc:chgData name="Mia Savrljuga" userId="29d020ba494f34ac" providerId="LiveId" clId="{AD7A4391-6F86-4C10-90C4-F500EAB0F131}" dt="2024-02-11T14:37:23.712" v="134" actId="680"/>
        <pc:sldMkLst>
          <pc:docMk/>
          <pc:sldMk cId="140334162" sldId="303"/>
        </pc:sldMkLst>
      </pc:sldChg>
      <pc:sldChg chg="del">
        <pc:chgData name="Mia Savrljuga" userId="29d020ba494f34ac" providerId="LiveId" clId="{AD7A4391-6F86-4C10-90C4-F500EAB0F131}" dt="2024-02-11T14:23:19.537" v="12" actId="47"/>
        <pc:sldMkLst>
          <pc:docMk/>
          <pc:sldMk cId="2032919289" sldId="303"/>
        </pc:sldMkLst>
      </pc:sldChg>
      <pc:sldChg chg="addSp modSp new mod modAnim">
        <pc:chgData name="Mia Savrljuga" userId="29d020ba494f34ac" providerId="LiveId" clId="{AD7A4391-6F86-4C10-90C4-F500EAB0F131}" dt="2024-02-11T14:38:38.826" v="159" actId="20577"/>
        <pc:sldMkLst>
          <pc:docMk/>
          <pc:sldMk cId="3140452919" sldId="303"/>
        </pc:sldMkLst>
        <pc:spChg chg="add mod">
          <ac:chgData name="Mia Savrljuga" userId="29d020ba494f34ac" providerId="LiveId" clId="{AD7A4391-6F86-4C10-90C4-F500EAB0F131}" dt="2024-02-11T14:37:48.254" v="137"/>
          <ac:spMkLst>
            <pc:docMk/>
            <pc:sldMk cId="3140452919" sldId="303"/>
            <ac:spMk id="4" creationId="{1AA7A180-F294-8337-43DF-C8322E50B08B}"/>
          </ac:spMkLst>
        </pc:spChg>
        <pc:spChg chg="add mod">
          <ac:chgData name="Mia Savrljuga" userId="29d020ba494f34ac" providerId="LiveId" clId="{AD7A4391-6F86-4C10-90C4-F500EAB0F131}" dt="2024-02-11T14:37:48.254" v="137"/>
          <ac:spMkLst>
            <pc:docMk/>
            <pc:sldMk cId="3140452919" sldId="303"/>
            <ac:spMk id="5" creationId="{B2B530EE-7DFA-CBC3-F98F-6FE712481DC5}"/>
          </ac:spMkLst>
        </pc:spChg>
        <pc:spChg chg="add mod">
          <ac:chgData name="Mia Savrljuga" userId="29d020ba494f34ac" providerId="LiveId" clId="{AD7A4391-6F86-4C10-90C4-F500EAB0F131}" dt="2024-02-11T14:38:11.420" v="141" actId="1076"/>
          <ac:spMkLst>
            <pc:docMk/>
            <pc:sldMk cId="3140452919" sldId="303"/>
            <ac:spMk id="6" creationId="{5EF941D0-2388-AB86-93DC-25FE1FCF8FCD}"/>
          </ac:spMkLst>
        </pc:spChg>
        <pc:spChg chg="add mod">
          <ac:chgData name="Mia Savrljuga" userId="29d020ba494f34ac" providerId="LiveId" clId="{AD7A4391-6F86-4C10-90C4-F500EAB0F131}" dt="2024-02-11T14:38:20.336" v="145" actId="20577"/>
          <ac:spMkLst>
            <pc:docMk/>
            <pc:sldMk cId="3140452919" sldId="303"/>
            <ac:spMk id="7" creationId="{56D5A3EA-AEE9-AA4B-804A-53715B121D0D}"/>
          </ac:spMkLst>
        </pc:spChg>
        <pc:spChg chg="add mod">
          <ac:chgData name="Mia Savrljuga" userId="29d020ba494f34ac" providerId="LiveId" clId="{AD7A4391-6F86-4C10-90C4-F500EAB0F131}" dt="2024-02-11T14:38:30.994" v="153" actId="20577"/>
          <ac:spMkLst>
            <pc:docMk/>
            <pc:sldMk cId="3140452919" sldId="303"/>
            <ac:spMk id="8" creationId="{F957A4B1-CD8D-5426-87D1-9EDE0CEE7508}"/>
          </ac:spMkLst>
        </pc:spChg>
        <pc:spChg chg="add mod">
          <ac:chgData name="Mia Savrljuga" userId="29d020ba494f34ac" providerId="LiveId" clId="{AD7A4391-6F86-4C10-90C4-F500EAB0F131}" dt="2024-02-11T14:38:38.826" v="159" actId="20577"/>
          <ac:spMkLst>
            <pc:docMk/>
            <pc:sldMk cId="3140452919" sldId="303"/>
            <ac:spMk id="9" creationId="{1F01EBE7-6C2C-30C4-4A78-697E156D4ACE}"/>
          </ac:spMkLst>
        </pc:spChg>
        <pc:picChg chg="add mod">
          <ac:chgData name="Mia Savrljuga" userId="29d020ba494f34ac" providerId="LiveId" clId="{AD7A4391-6F86-4C10-90C4-F500EAB0F131}" dt="2024-02-11T14:37:57.699" v="139" actId="14100"/>
          <ac:picMkLst>
            <pc:docMk/>
            <pc:sldMk cId="3140452919" sldId="303"/>
            <ac:picMk id="3" creationId="{C7FAB758-E90B-A41D-0F1D-AFC35F77D054}"/>
          </ac:picMkLst>
        </pc:picChg>
      </pc:sldChg>
      <pc:sldChg chg="del">
        <pc:chgData name="Mia Savrljuga" userId="29d020ba494f34ac" providerId="LiveId" clId="{AD7A4391-6F86-4C10-90C4-F500EAB0F131}" dt="2024-02-11T14:23:20.479" v="13" actId="47"/>
        <pc:sldMkLst>
          <pc:docMk/>
          <pc:sldMk cId="3771042115" sldId="304"/>
        </pc:sldMkLst>
      </pc:sldChg>
      <pc:sldChg chg="addSp delSp modSp new mod delAnim modAnim">
        <pc:chgData name="Mia Savrljuga" userId="29d020ba494f34ac" providerId="LiveId" clId="{AD7A4391-6F86-4C10-90C4-F500EAB0F131}" dt="2024-02-11T14:41:49.475" v="251" actId="20577"/>
        <pc:sldMkLst>
          <pc:docMk/>
          <pc:sldMk cId="4192699082" sldId="304"/>
        </pc:sldMkLst>
        <pc:spChg chg="add mod">
          <ac:chgData name="Mia Savrljuga" userId="29d020ba494f34ac" providerId="LiveId" clId="{AD7A4391-6F86-4C10-90C4-F500EAB0F131}" dt="2024-02-11T14:39:20.823" v="162"/>
          <ac:spMkLst>
            <pc:docMk/>
            <pc:sldMk cId="4192699082" sldId="304"/>
            <ac:spMk id="4" creationId="{EE8D1BEE-FC24-3F58-0B48-BA1077FDB41E}"/>
          </ac:spMkLst>
        </pc:spChg>
        <pc:spChg chg="add mod">
          <ac:chgData name="Mia Savrljuga" userId="29d020ba494f34ac" providerId="LiveId" clId="{AD7A4391-6F86-4C10-90C4-F500EAB0F131}" dt="2024-02-11T14:39:20.823" v="162"/>
          <ac:spMkLst>
            <pc:docMk/>
            <pc:sldMk cId="4192699082" sldId="304"/>
            <ac:spMk id="5" creationId="{1B056915-9ABF-8EF4-12A2-0D885D85E8F7}"/>
          </ac:spMkLst>
        </pc:spChg>
        <pc:spChg chg="add mod">
          <ac:chgData name="Mia Savrljuga" userId="29d020ba494f34ac" providerId="LiveId" clId="{AD7A4391-6F86-4C10-90C4-F500EAB0F131}" dt="2024-02-11T14:40:04.916" v="170" actId="1076"/>
          <ac:spMkLst>
            <pc:docMk/>
            <pc:sldMk cId="4192699082" sldId="304"/>
            <ac:spMk id="6" creationId="{11BAA53B-5547-3A29-B6A1-3C81E25A1403}"/>
          </ac:spMkLst>
        </pc:spChg>
        <pc:spChg chg="add mod">
          <ac:chgData name="Mia Savrljuga" userId="29d020ba494f34ac" providerId="LiveId" clId="{AD7A4391-6F86-4C10-90C4-F500EAB0F131}" dt="2024-02-11T14:40:13.588" v="174" actId="1076"/>
          <ac:spMkLst>
            <pc:docMk/>
            <pc:sldMk cId="4192699082" sldId="304"/>
            <ac:spMk id="7" creationId="{B150BEE5-7F1B-BCDA-A03D-DADA84A9C59B}"/>
          </ac:spMkLst>
        </pc:spChg>
        <pc:spChg chg="add mod">
          <ac:chgData name="Mia Savrljuga" userId="29d020ba494f34ac" providerId="LiveId" clId="{AD7A4391-6F86-4C10-90C4-F500EAB0F131}" dt="2024-02-11T14:40:23.184" v="178" actId="1076"/>
          <ac:spMkLst>
            <pc:docMk/>
            <pc:sldMk cId="4192699082" sldId="304"/>
            <ac:spMk id="8" creationId="{58472E29-12C7-2BD8-8F19-4E3CB75E212E}"/>
          </ac:spMkLst>
        </pc:spChg>
        <pc:spChg chg="add mod">
          <ac:chgData name="Mia Savrljuga" userId="29d020ba494f34ac" providerId="LiveId" clId="{AD7A4391-6F86-4C10-90C4-F500EAB0F131}" dt="2024-02-11T14:40:35.749" v="182" actId="1076"/>
          <ac:spMkLst>
            <pc:docMk/>
            <pc:sldMk cId="4192699082" sldId="304"/>
            <ac:spMk id="9" creationId="{CAA52528-7542-4BF0-4F07-EF00D98C0CFC}"/>
          </ac:spMkLst>
        </pc:spChg>
        <pc:spChg chg="add mod">
          <ac:chgData name="Mia Savrljuga" userId="29d020ba494f34ac" providerId="LiveId" clId="{AD7A4391-6F86-4C10-90C4-F500EAB0F131}" dt="2024-02-11T14:40:43.118" v="186" actId="20577"/>
          <ac:spMkLst>
            <pc:docMk/>
            <pc:sldMk cId="4192699082" sldId="304"/>
            <ac:spMk id="10" creationId="{D3E782E5-9AC7-09A7-6CDC-6C1456D81070}"/>
          </ac:spMkLst>
        </pc:spChg>
        <pc:spChg chg="add mod">
          <ac:chgData name="Mia Savrljuga" userId="29d020ba494f34ac" providerId="LiveId" clId="{AD7A4391-6F86-4C10-90C4-F500EAB0F131}" dt="2024-02-11T14:41:32.949" v="217" actId="1076"/>
          <ac:spMkLst>
            <pc:docMk/>
            <pc:sldMk cId="4192699082" sldId="304"/>
            <ac:spMk id="11" creationId="{6F90FFC3-A72F-7003-2D86-C2F30C175371}"/>
          </ac:spMkLst>
        </pc:spChg>
        <pc:spChg chg="add mod">
          <ac:chgData name="Mia Savrljuga" userId="29d020ba494f34ac" providerId="LiveId" clId="{AD7A4391-6F86-4C10-90C4-F500EAB0F131}" dt="2024-02-11T14:41:06.142" v="208"/>
          <ac:spMkLst>
            <pc:docMk/>
            <pc:sldMk cId="4192699082" sldId="304"/>
            <ac:spMk id="12" creationId="{DC1D64A1-1D1E-EDF7-33BF-9B7F184ACE7D}"/>
          </ac:spMkLst>
        </pc:spChg>
        <pc:spChg chg="add del mod">
          <ac:chgData name="Mia Savrljuga" userId="29d020ba494f34ac" providerId="LiveId" clId="{AD7A4391-6F86-4C10-90C4-F500EAB0F131}" dt="2024-02-11T14:41:23.745" v="216" actId="478"/>
          <ac:spMkLst>
            <pc:docMk/>
            <pc:sldMk cId="4192699082" sldId="304"/>
            <ac:spMk id="13" creationId="{13669B7C-26EE-E960-E3EE-F40AFAD56BEE}"/>
          </ac:spMkLst>
        </pc:spChg>
        <pc:spChg chg="add mod">
          <ac:chgData name="Mia Savrljuga" userId="29d020ba494f34ac" providerId="LiveId" clId="{AD7A4391-6F86-4C10-90C4-F500EAB0F131}" dt="2024-02-11T14:41:42.341" v="230" actId="20577"/>
          <ac:spMkLst>
            <pc:docMk/>
            <pc:sldMk cId="4192699082" sldId="304"/>
            <ac:spMk id="14" creationId="{BCCC4B57-2C7B-547A-A39E-E5429F4CDBDD}"/>
          </ac:spMkLst>
        </pc:spChg>
        <pc:spChg chg="add mod">
          <ac:chgData name="Mia Savrljuga" userId="29d020ba494f34ac" providerId="LiveId" clId="{AD7A4391-6F86-4C10-90C4-F500EAB0F131}" dt="2024-02-11T14:41:49.475" v="251" actId="20577"/>
          <ac:spMkLst>
            <pc:docMk/>
            <pc:sldMk cId="4192699082" sldId="304"/>
            <ac:spMk id="15" creationId="{ADB82050-0CE6-D6CB-37F7-435BA7E26579}"/>
          </ac:spMkLst>
        </pc:spChg>
        <pc:picChg chg="add mod">
          <ac:chgData name="Mia Savrljuga" userId="29d020ba494f34ac" providerId="LiveId" clId="{AD7A4391-6F86-4C10-90C4-F500EAB0F131}" dt="2024-02-11T14:39:38.092" v="166" actId="14100"/>
          <ac:picMkLst>
            <pc:docMk/>
            <pc:sldMk cId="4192699082" sldId="304"/>
            <ac:picMk id="3" creationId="{CA8D58BD-D4EB-1BB9-1526-E5B970CB144F}"/>
          </ac:picMkLst>
        </pc:picChg>
      </pc:sldChg>
      <pc:sldChg chg="addSp delSp modSp new mod modClrScheme modAnim chgLayout">
        <pc:chgData name="Mia Savrljuga" userId="29d020ba494f34ac" providerId="LiveId" clId="{AD7A4391-6F86-4C10-90C4-F500EAB0F131}" dt="2024-02-11T14:44:44.055" v="279" actId="1076"/>
        <pc:sldMkLst>
          <pc:docMk/>
          <pc:sldMk cId="1898918053" sldId="305"/>
        </pc:sldMkLst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2" creationId="{657A0352-4922-79AC-9ACF-70985D697A73}"/>
          </ac:spMkLst>
        </pc:spChg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3" creationId="{595E24F5-02AC-715B-3843-7DA2348F42EB}"/>
          </ac:spMkLst>
        </pc:spChg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4" creationId="{F43E5610-57DB-9FCE-6C71-D5C93DA02526}"/>
          </ac:spMkLst>
        </pc:spChg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5" creationId="{AECC1FDB-866F-C898-47DC-4A73E15847F4}"/>
          </ac:spMkLst>
        </pc:spChg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6" creationId="{8DED5799-927B-986F-7F0D-425DDCBFB877}"/>
          </ac:spMkLst>
        </pc:spChg>
        <pc:spChg chg="add mod">
          <ac:chgData name="Mia Savrljuga" userId="29d020ba494f34ac" providerId="LiveId" clId="{AD7A4391-6F86-4C10-90C4-F500EAB0F131}" dt="2024-02-11T14:43:11.300" v="255"/>
          <ac:spMkLst>
            <pc:docMk/>
            <pc:sldMk cId="1898918053" sldId="305"/>
            <ac:spMk id="9" creationId="{6BD5CF72-EE41-9E27-D236-7506EB94B223}"/>
          </ac:spMkLst>
        </pc:spChg>
        <pc:spChg chg="add mod">
          <ac:chgData name="Mia Savrljuga" userId="29d020ba494f34ac" providerId="LiveId" clId="{AD7A4391-6F86-4C10-90C4-F500EAB0F131}" dt="2024-02-11T14:43:11.300" v="255"/>
          <ac:spMkLst>
            <pc:docMk/>
            <pc:sldMk cId="1898918053" sldId="305"/>
            <ac:spMk id="10" creationId="{B50C6FD0-E269-2190-9FF6-CD2D750BFCE0}"/>
          </ac:spMkLst>
        </pc:spChg>
        <pc:spChg chg="add mod">
          <ac:chgData name="Mia Savrljuga" userId="29d020ba494f34ac" providerId="LiveId" clId="{AD7A4391-6F86-4C10-90C4-F500EAB0F131}" dt="2024-02-11T14:43:54.293" v="259" actId="1076"/>
          <ac:spMkLst>
            <pc:docMk/>
            <pc:sldMk cId="1898918053" sldId="305"/>
            <ac:spMk id="11" creationId="{0294008D-C35A-CDDF-CC44-0293D4D3A000}"/>
          </ac:spMkLst>
        </pc:spChg>
        <pc:spChg chg="add mod">
          <ac:chgData name="Mia Savrljuga" userId="29d020ba494f34ac" providerId="LiveId" clId="{AD7A4391-6F86-4C10-90C4-F500EAB0F131}" dt="2024-02-11T14:44:44.055" v="279" actId="1076"/>
          <ac:spMkLst>
            <pc:docMk/>
            <pc:sldMk cId="1898918053" sldId="305"/>
            <ac:spMk id="12" creationId="{7753C389-971E-D796-E824-E36908F00946}"/>
          </ac:spMkLst>
        </pc:spChg>
        <pc:spChg chg="add mod">
          <ac:chgData name="Mia Savrljuga" userId="29d020ba494f34ac" providerId="LiveId" clId="{AD7A4391-6F86-4C10-90C4-F500EAB0F131}" dt="2024-02-11T14:44:38.402" v="276" actId="1076"/>
          <ac:spMkLst>
            <pc:docMk/>
            <pc:sldMk cId="1898918053" sldId="305"/>
            <ac:spMk id="13" creationId="{D5288D95-7FBE-92B6-E8A0-50707E84B0ED}"/>
          </ac:spMkLst>
        </pc:spChg>
        <pc:spChg chg="add mod">
          <ac:chgData name="Mia Savrljuga" userId="29d020ba494f34ac" providerId="LiveId" clId="{AD7A4391-6F86-4C10-90C4-F500EAB0F131}" dt="2024-02-11T14:44:31.340" v="273" actId="1076"/>
          <ac:spMkLst>
            <pc:docMk/>
            <pc:sldMk cId="1898918053" sldId="305"/>
            <ac:spMk id="14" creationId="{A6A9FAA2-C4C5-9892-A3A1-421D79EAEE9A}"/>
          </ac:spMkLst>
        </pc:spChg>
        <pc:spChg chg="add mod">
          <ac:chgData name="Mia Savrljuga" userId="29d020ba494f34ac" providerId="LiveId" clId="{AD7A4391-6F86-4C10-90C4-F500EAB0F131}" dt="2024-02-11T14:44:20.144" v="270" actId="1076"/>
          <ac:spMkLst>
            <pc:docMk/>
            <pc:sldMk cId="1898918053" sldId="305"/>
            <ac:spMk id="15" creationId="{A2981922-00F5-B1A0-04E8-1BE62A4FD89D}"/>
          </ac:spMkLst>
        </pc:spChg>
        <pc:spChg chg="add mod">
          <ac:chgData name="Mia Savrljuga" userId="29d020ba494f34ac" providerId="LiveId" clId="{AD7A4391-6F86-4C10-90C4-F500EAB0F131}" dt="2024-02-11T14:44:10.368" v="267" actId="1076"/>
          <ac:spMkLst>
            <pc:docMk/>
            <pc:sldMk cId="1898918053" sldId="305"/>
            <ac:spMk id="16" creationId="{74DB3598-2360-802E-3F99-7D544224CBE5}"/>
          </ac:spMkLst>
        </pc:spChg>
        <pc:picChg chg="add mod">
          <ac:chgData name="Mia Savrljuga" userId="29d020ba494f34ac" providerId="LiveId" clId="{AD7A4391-6F86-4C10-90C4-F500EAB0F131}" dt="2024-02-11T14:43:20.309" v="257" actId="14100"/>
          <ac:picMkLst>
            <pc:docMk/>
            <pc:sldMk cId="1898918053" sldId="305"/>
            <ac:picMk id="8" creationId="{D20F0E15-FFB5-FA3C-3E8C-B8ED4E56FA29}"/>
          </ac:picMkLst>
        </pc:picChg>
      </pc:sldChg>
      <pc:sldChg chg="del">
        <pc:chgData name="Mia Savrljuga" userId="29d020ba494f34ac" providerId="LiveId" clId="{AD7A4391-6F86-4C10-90C4-F500EAB0F131}" dt="2024-02-11T14:23:21.514" v="14" actId="47"/>
        <pc:sldMkLst>
          <pc:docMk/>
          <pc:sldMk cId="3663641907" sldId="305"/>
        </pc:sldMkLst>
      </pc:sldChg>
      <pc:sldChg chg="del">
        <pc:chgData name="Mia Savrljuga" userId="29d020ba494f34ac" providerId="LiveId" clId="{AD7A4391-6F86-4C10-90C4-F500EAB0F131}" dt="2024-02-11T14:23:23.429" v="15" actId="47"/>
        <pc:sldMkLst>
          <pc:docMk/>
          <pc:sldMk cId="443260923" sldId="306"/>
        </pc:sldMkLst>
      </pc:sldChg>
      <pc:sldChg chg="addSp modSp new mod modAnim">
        <pc:chgData name="Mia Savrljuga" userId="29d020ba494f34ac" providerId="LiveId" clId="{AD7A4391-6F86-4C10-90C4-F500EAB0F131}" dt="2024-02-11T14:48:05.405" v="461" actId="1076"/>
        <pc:sldMkLst>
          <pc:docMk/>
          <pc:sldMk cId="3022420861" sldId="306"/>
        </pc:sldMkLst>
        <pc:spChg chg="add mod">
          <ac:chgData name="Mia Savrljuga" userId="29d020ba494f34ac" providerId="LiveId" clId="{AD7A4391-6F86-4C10-90C4-F500EAB0F131}" dt="2024-02-11T14:44:55.503" v="281"/>
          <ac:spMkLst>
            <pc:docMk/>
            <pc:sldMk cId="3022420861" sldId="306"/>
            <ac:spMk id="2" creationId="{B9BAB81A-81A8-4EDC-E69E-A967F4E1BF98}"/>
          </ac:spMkLst>
        </pc:spChg>
        <pc:spChg chg="add mod">
          <ac:chgData name="Mia Savrljuga" userId="29d020ba494f34ac" providerId="LiveId" clId="{AD7A4391-6F86-4C10-90C4-F500EAB0F131}" dt="2024-02-11T14:44:55.503" v="281"/>
          <ac:spMkLst>
            <pc:docMk/>
            <pc:sldMk cId="3022420861" sldId="306"/>
            <ac:spMk id="3" creationId="{8FF882EE-8968-07BD-7B29-27C36EB8C4CF}"/>
          </ac:spMkLst>
        </pc:spChg>
        <pc:spChg chg="add mod">
          <ac:chgData name="Mia Savrljuga" userId="29d020ba494f34ac" providerId="LiveId" clId="{AD7A4391-6F86-4C10-90C4-F500EAB0F131}" dt="2024-02-11T14:47:58.605" v="460" actId="1076"/>
          <ac:spMkLst>
            <pc:docMk/>
            <pc:sldMk cId="3022420861" sldId="306"/>
            <ac:spMk id="6" creationId="{51EB5D0F-C644-539F-DD74-73359B113822}"/>
          </ac:spMkLst>
        </pc:spChg>
        <pc:spChg chg="add mod">
          <ac:chgData name="Mia Savrljuga" userId="29d020ba494f34ac" providerId="LiveId" clId="{AD7A4391-6F86-4C10-90C4-F500EAB0F131}" dt="2024-02-11T14:46:45.038" v="379" actId="20577"/>
          <ac:spMkLst>
            <pc:docMk/>
            <pc:sldMk cId="3022420861" sldId="306"/>
            <ac:spMk id="7" creationId="{D692F0BD-8537-E072-9F05-DFADEBCBD221}"/>
          </ac:spMkLst>
        </pc:spChg>
        <pc:spChg chg="add mod">
          <ac:chgData name="Mia Savrljuga" userId="29d020ba494f34ac" providerId="LiveId" clId="{AD7A4391-6F86-4C10-90C4-F500EAB0F131}" dt="2024-02-11T14:46:53.747" v="415" actId="20577"/>
          <ac:spMkLst>
            <pc:docMk/>
            <pc:sldMk cId="3022420861" sldId="306"/>
            <ac:spMk id="8" creationId="{F49AEEC1-9741-3686-C509-2C8548A84952}"/>
          </ac:spMkLst>
        </pc:spChg>
        <pc:spChg chg="add mod">
          <ac:chgData name="Mia Savrljuga" userId="29d020ba494f34ac" providerId="LiveId" clId="{AD7A4391-6F86-4C10-90C4-F500EAB0F131}" dt="2024-02-11T14:47:00.940" v="445" actId="20577"/>
          <ac:spMkLst>
            <pc:docMk/>
            <pc:sldMk cId="3022420861" sldId="306"/>
            <ac:spMk id="9" creationId="{2F6E3D7A-FEF0-6DB0-EA9B-EA4DA126D7AF}"/>
          </ac:spMkLst>
        </pc:spChg>
        <pc:spChg chg="add mod">
          <ac:chgData name="Mia Savrljuga" userId="29d020ba494f34ac" providerId="LiveId" clId="{AD7A4391-6F86-4C10-90C4-F500EAB0F131}" dt="2024-02-11T14:47:40.755" v="453" actId="1076"/>
          <ac:spMkLst>
            <pc:docMk/>
            <pc:sldMk cId="3022420861" sldId="306"/>
            <ac:spMk id="10" creationId="{ABF2B5DC-B4F2-6A31-34FC-3ED9EC73099A}"/>
          </ac:spMkLst>
        </pc:spChg>
        <pc:spChg chg="add mod">
          <ac:chgData name="Mia Savrljuga" userId="29d020ba494f34ac" providerId="LiveId" clId="{AD7A4391-6F86-4C10-90C4-F500EAB0F131}" dt="2024-02-11T14:47:30.954" v="450" actId="1076"/>
          <ac:spMkLst>
            <pc:docMk/>
            <pc:sldMk cId="3022420861" sldId="306"/>
            <ac:spMk id="11" creationId="{36D9E068-0079-7ED8-1515-348374635C07}"/>
          </ac:spMkLst>
        </pc:spChg>
        <pc:spChg chg="add mod">
          <ac:chgData name="Mia Savrljuga" userId="29d020ba494f34ac" providerId="LiveId" clId="{AD7A4391-6F86-4C10-90C4-F500EAB0F131}" dt="2024-02-11T14:47:51.049" v="456" actId="1076"/>
          <ac:spMkLst>
            <pc:docMk/>
            <pc:sldMk cId="3022420861" sldId="306"/>
            <ac:spMk id="12" creationId="{EDA590D1-FA04-51E0-D630-CEEB1D78D6AB}"/>
          </ac:spMkLst>
        </pc:spChg>
        <pc:spChg chg="add mod">
          <ac:chgData name="Mia Savrljuga" userId="29d020ba494f34ac" providerId="LiveId" clId="{AD7A4391-6F86-4C10-90C4-F500EAB0F131}" dt="2024-02-11T14:48:05.405" v="461" actId="1076"/>
          <ac:spMkLst>
            <pc:docMk/>
            <pc:sldMk cId="3022420861" sldId="306"/>
            <ac:spMk id="13" creationId="{226D1027-E63E-57BC-07DC-E549603DECC9}"/>
          </ac:spMkLst>
        </pc:spChg>
        <pc:picChg chg="add mod">
          <ac:chgData name="Mia Savrljuga" userId="29d020ba494f34ac" providerId="LiveId" clId="{AD7A4391-6F86-4C10-90C4-F500EAB0F131}" dt="2024-02-11T14:45:37.220" v="290" actId="1076"/>
          <ac:picMkLst>
            <pc:docMk/>
            <pc:sldMk cId="3022420861" sldId="306"/>
            <ac:picMk id="5" creationId="{75091EDA-9B3B-CA1D-695D-E32206DC1F4D}"/>
          </ac:picMkLst>
        </pc:picChg>
      </pc:sldChg>
      <pc:sldChg chg="addSp modSp add mod modAnim">
        <pc:chgData name="Mia Savrljuga" userId="29d020ba494f34ac" providerId="LiveId" clId="{AD7A4391-6F86-4C10-90C4-F500EAB0F131}" dt="2024-02-11T15:13:54.956" v="596"/>
        <pc:sldMkLst>
          <pc:docMk/>
          <pc:sldMk cId="1614675028" sldId="307"/>
        </pc:sldMkLst>
        <pc:spChg chg="add mod">
          <ac:chgData name="Mia Savrljuga" userId="29d020ba494f34ac" providerId="LiveId" clId="{AD7A4391-6F86-4C10-90C4-F500EAB0F131}" dt="2024-02-11T14:50:11.041" v="470" actId="1076"/>
          <ac:spMkLst>
            <pc:docMk/>
            <pc:sldMk cId="1614675028" sldId="307"/>
            <ac:spMk id="6" creationId="{5C16B856-31F7-AA50-F771-DAD75221F6FA}"/>
          </ac:spMkLst>
        </pc:spChg>
        <pc:spChg chg="add mod">
          <ac:chgData name="Mia Savrljuga" userId="29d020ba494f34ac" providerId="LiveId" clId="{AD7A4391-6F86-4C10-90C4-F500EAB0F131}" dt="2024-02-11T14:50:25.795" v="472" actId="1076"/>
          <ac:spMkLst>
            <pc:docMk/>
            <pc:sldMk cId="1614675028" sldId="307"/>
            <ac:spMk id="7" creationId="{D837ED7B-3275-9E28-BB92-EEAEEE958C28}"/>
          </ac:spMkLst>
        </pc:spChg>
        <pc:spChg chg="add mod">
          <ac:chgData name="Mia Savrljuga" userId="29d020ba494f34ac" providerId="LiveId" clId="{AD7A4391-6F86-4C10-90C4-F500EAB0F131}" dt="2024-02-11T14:50:33.021" v="474" actId="1076"/>
          <ac:spMkLst>
            <pc:docMk/>
            <pc:sldMk cId="1614675028" sldId="307"/>
            <ac:spMk id="8" creationId="{0194EDF0-7935-AFD5-1A9D-7F75A9CA82B4}"/>
          </ac:spMkLst>
        </pc:spChg>
        <pc:spChg chg="add mod">
          <ac:chgData name="Mia Savrljuga" userId="29d020ba494f34ac" providerId="LiveId" clId="{AD7A4391-6F86-4C10-90C4-F500EAB0F131}" dt="2024-02-11T14:50:59.482" v="478" actId="1076"/>
          <ac:spMkLst>
            <pc:docMk/>
            <pc:sldMk cId="1614675028" sldId="307"/>
            <ac:spMk id="9" creationId="{59795A56-F04D-15F3-BACF-4A093AC489F7}"/>
          </ac:spMkLst>
        </pc:spChg>
        <pc:picChg chg="add mod">
          <ac:chgData name="Mia Savrljuga" userId="29d020ba494f34ac" providerId="LiveId" clId="{AD7A4391-6F86-4C10-90C4-F500EAB0F131}" dt="2024-02-11T14:50:50.551" v="477" actId="1076"/>
          <ac:picMkLst>
            <pc:docMk/>
            <pc:sldMk cId="1614675028" sldId="307"/>
            <ac:picMk id="5" creationId="{CBB8695B-1B11-7B04-AC3A-C9EE0AD11631}"/>
          </ac:picMkLst>
        </pc:picChg>
        <pc:picChg chg="add mod">
          <ac:chgData name="Mia Savrljuga" userId="29d020ba494f34ac" providerId="LiveId" clId="{AD7A4391-6F86-4C10-90C4-F500EAB0F131}" dt="2024-02-11T15:13:54.956" v="596"/>
          <ac:picMkLst>
            <pc:docMk/>
            <pc:sldMk cId="1614675028" sldId="307"/>
            <ac:picMk id="11" creationId="{45A7C19C-120D-E3A8-1E99-62E41A30BD7C}"/>
          </ac:picMkLst>
        </pc:picChg>
      </pc:sldChg>
      <pc:sldChg chg="del">
        <pc:chgData name="Mia Savrljuga" userId="29d020ba494f34ac" providerId="LiveId" clId="{AD7A4391-6F86-4C10-90C4-F500EAB0F131}" dt="2024-02-11T14:23:25.017" v="16" actId="47"/>
        <pc:sldMkLst>
          <pc:docMk/>
          <pc:sldMk cId="2557097535" sldId="307"/>
        </pc:sldMkLst>
      </pc:sldChg>
      <pc:sldChg chg="del">
        <pc:chgData name="Mia Savrljuga" userId="29d020ba494f34ac" providerId="LiveId" clId="{AD7A4391-6F86-4C10-90C4-F500EAB0F131}" dt="2024-02-11T14:23:26.650" v="17" actId="47"/>
        <pc:sldMkLst>
          <pc:docMk/>
          <pc:sldMk cId="190644877" sldId="308"/>
        </pc:sldMkLst>
      </pc:sldChg>
      <pc:sldChg chg="addSp modSp add mod">
        <pc:chgData name="Mia Savrljuga" userId="29d020ba494f34ac" providerId="LiveId" clId="{AD7A4391-6F86-4C10-90C4-F500EAB0F131}" dt="2024-02-11T14:51:50.533" v="484" actId="1076"/>
        <pc:sldMkLst>
          <pc:docMk/>
          <pc:sldMk cId="4165560574" sldId="308"/>
        </pc:sldMkLst>
        <pc:picChg chg="add mod">
          <ac:chgData name="Mia Savrljuga" userId="29d020ba494f34ac" providerId="LiveId" clId="{AD7A4391-6F86-4C10-90C4-F500EAB0F131}" dt="2024-02-11T14:51:50.533" v="484" actId="1076"/>
          <ac:picMkLst>
            <pc:docMk/>
            <pc:sldMk cId="4165560574" sldId="308"/>
            <ac:picMk id="5" creationId="{214009CF-F7EE-3942-B13C-5CD924CE32C2}"/>
          </ac:picMkLst>
        </pc:picChg>
      </pc:sldChg>
      <pc:sldChg chg="addSp delSp modSp add mod modAnim">
        <pc:chgData name="Mia Savrljuga" userId="29d020ba494f34ac" providerId="LiveId" clId="{AD7A4391-6F86-4C10-90C4-F500EAB0F131}" dt="2024-02-11T14:54:39.965" v="567" actId="20577"/>
        <pc:sldMkLst>
          <pc:docMk/>
          <pc:sldMk cId="189620095" sldId="309"/>
        </pc:sldMkLst>
        <pc:spChg chg="add mod">
          <ac:chgData name="Mia Savrljuga" userId="29d020ba494f34ac" providerId="LiveId" clId="{AD7A4391-6F86-4C10-90C4-F500EAB0F131}" dt="2024-02-11T14:54:00.557" v="521" actId="122"/>
          <ac:spMkLst>
            <pc:docMk/>
            <pc:sldMk cId="189620095" sldId="309"/>
            <ac:spMk id="9" creationId="{56E71B79-AFF7-ABFC-FBE3-B46FEBE51A64}"/>
          </ac:spMkLst>
        </pc:spChg>
        <pc:spChg chg="add mod">
          <ac:chgData name="Mia Savrljuga" userId="29d020ba494f34ac" providerId="LiveId" clId="{AD7A4391-6F86-4C10-90C4-F500EAB0F131}" dt="2024-02-11T14:54:09.784" v="536" actId="20577"/>
          <ac:spMkLst>
            <pc:docMk/>
            <pc:sldMk cId="189620095" sldId="309"/>
            <ac:spMk id="10" creationId="{F8CE9C56-1512-D45F-1377-308D2C91454D}"/>
          </ac:spMkLst>
        </pc:spChg>
        <pc:spChg chg="add mod">
          <ac:chgData name="Mia Savrljuga" userId="29d020ba494f34ac" providerId="LiveId" clId="{AD7A4391-6F86-4C10-90C4-F500EAB0F131}" dt="2024-02-11T14:54:32.633" v="558" actId="20577"/>
          <ac:spMkLst>
            <pc:docMk/>
            <pc:sldMk cId="189620095" sldId="309"/>
            <ac:spMk id="11" creationId="{4C228F58-9F8D-E968-D84B-88A4E509928E}"/>
          </ac:spMkLst>
        </pc:spChg>
        <pc:spChg chg="add mod">
          <ac:chgData name="Mia Savrljuga" userId="29d020ba494f34ac" providerId="LiveId" clId="{AD7A4391-6F86-4C10-90C4-F500EAB0F131}" dt="2024-02-11T14:54:39.965" v="567" actId="20577"/>
          <ac:spMkLst>
            <pc:docMk/>
            <pc:sldMk cId="189620095" sldId="309"/>
            <ac:spMk id="12" creationId="{1AEB155A-FC3E-CB56-A5BA-22A27CE865B5}"/>
          </ac:spMkLst>
        </pc:spChg>
        <pc:picChg chg="del">
          <ac:chgData name="Mia Savrljuga" userId="29d020ba494f34ac" providerId="LiveId" clId="{AD7A4391-6F86-4C10-90C4-F500EAB0F131}" dt="2024-02-11T14:51:37.979" v="481" actId="478"/>
          <ac:picMkLst>
            <pc:docMk/>
            <pc:sldMk cId="189620095" sldId="309"/>
            <ac:picMk id="5" creationId="{B0238F13-30DE-7472-C3A9-F19DEC097B8F}"/>
          </ac:picMkLst>
        </pc:picChg>
        <pc:picChg chg="add del mod">
          <ac:chgData name="Mia Savrljuga" userId="29d020ba494f34ac" providerId="LiveId" clId="{AD7A4391-6F86-4C10-90C4-F500EAB0F131}" dt="2024-02-11T14:52:34.651" v="492" actId="478"/>
          <ac:picMkLst>
            <pc:docMk/>
            <pc:sldMk cId="189620095" sldId="309"/>
            <ac:picMk id="6" creationId="{BAC83157-278A-94B1-8B88-87BFAEBD2256}"/>
          </ac:picMkLst>
        </pc:picChg>
        <pc:picChg chg="add mod">
          <ac:chgData name="Mia Savrljuga" userId="29d020ba494f34ac" providerId="LiveId" clId="{AD7A4391-6F86-4C10-90C4-F500EAB0F131}" dt="2024-02-11T14:52:59.722" v="496" actId="1076"/>
          <ac:picMkLst>
            <pc:docMk/>
            <pc:sldMk cId="189620095" sldId="309"/>
            <ac:picMk id="8" creationId="{C163552C-636F-28D7-409F-BF36A80B94C9}"/>
          </ac:picMkLst>
        </pc:picChg>
      </pc:sldChg>
      <pc:sldChg chg="del">
        <pc:chgData name="Mia Savrljuga" userId="29d020ba494f34ac" providerId="LiveId" clId="{AD7A4391-6F86-4C10-90C4-F500EAB0F131}" dt="2024-02-11T14:23:27.986" v="18" actId="47"/>
        <pc:sldMkLst>
          <pc:docMk/>
          <pc:sldMk cId="3300701011" sldId="309"/>
        </pc:sldMkLst>
      </pc:sldChg>
      <pc:sldChg chg="addSp modSp add mod">
        <pc:chgData name="Mia Savrljuga" userId="29d020ba494f34ac" providerId="LiveId" clId="{AD7A4391-6F86-4C10-90C4-F500EAB0F131}" dt="2024-02-11T14:53:18.114" v="500" actId="1076"/>
        <pc:sldMkLst>
          <pc:docMk/>
          <pc:sldMk cId="3774414841" sldId="310"/>
        </pc:sldMkLst>
        <pc:picChg chg="add mod">
          <ac:chgData name="Mia Savrljuga" userId="29d020ba494f34ac" providerId="LiveId" clId="{AD7A4391-6F86-4C10-90C4-F500EAB0F131}" dt="2024-02-11T14:53:18.114" v="500" actId="1076"/>
          <ac:picMkLst>
            <pc:docMk/>
            <pc:sldMk cId="3774414841" sldId="310"/>
            <ac:picMk id="5" creationId="{5BD5B68D-B649-7ADB-09E1-FE9CF2B63BD4}"/>
          </ac:picMkLst>
        </pc:picChg>
      </pc:sldChg>
      <pc:sldChg chg="del">
        <pc:chgData name="Mia Savrljuga" userId="29d020ba494f34ac" providerId="LiveId" clId="{AD7A4391-6F86-4C10-90C4-F500EAB0F131}" dt="2024-02-11T14:23:28.820" v="19" actId="47"/>
        <pc:sldMkLst>
          <pc:docMk/>
          <pc:sldMk cId="3835244663" sldId="310"/>
        </pc:sldMkLst>
      </pc:sldChg>
      <pc:sldChg chg="del">
        <pc:chgData name="Mia Savrljuga" userId="29d020ba494f34ac" providerId="LiveId" clId="{AD7A4391-6F86-4C10-90C4-F500EAB0F131}" dt="2024-02-11T14:23:33.314" v="22" actId="47"/>
        <pc:sldMkLst>
          <pc:docMk/>
          <pc:sldMk cId="1823142096" sldId="311"/>
        </pc:sldMkLst>
      </pc:sldChg>
      <pc:sldChg chg="del">
        <pc:chgData name="Mia Savrljuga" userId="29d020ba494f34ac" providerId="LiveId" clId="{AD7A4391-6F86-4C10-90C4-F500EAB0F131}" dt="2024-02-11T14:23:30.253" v="20" actId="47"/>
        <pc:sldMkLst>
          <pc:docMk/>
          <pc:sldMk cId="1129108924" sldId="312"/>
        </pc:sldMkLst>
      </pc:sldChg>
      <pc:sldChg chg="del">
        <pc:chgData name="Mia Savrljuga" userId="29d020ba494f34ac" providerId="LiveId" clId="{AD7A4391-6F86-4C10-90C4-F500EAB0F131}" dt="2024-02-11T14:23:34.273" v="23" actId="47"/>
        <pc:sldMkLst>
          <pc:docMk/>
          <pc:sldMk cId="4272373221" sldId="313"/>
        </pc:sldMkLst>
      </pc:sldChg>
      <pc:sldChg chg="del">
        <pc:chgData name="Mia Savrljuga" userId="29d020ba494f34ac" providerId="LiveId" clId="{AD7A4391-6F86-4C10-90C4-F500EAB0F131}" dt="2024-02-11T14:23:31.181" v="21" actId="47"/>
        <pc:sldMkLst>
          <pc:docMk/>
          <pc:sldMk cId="3648539252" sldId="314"/>
        </pc:sldMkLst>
      </pc:sldChg>
      <pc:sldChg chg="del">
        <pc:chgData name="Mia Savrljuga" userId="29d020ba494f34ac" providerId="LiveId" clId="{AD7A4391-6F86-4C10-90C4-F500EAB0F131}" dt="2024-02-11T14:23:35.766" v="24" actId="47"/>
        <pc:sldMkLst>
          <pc:docMk/>
          <pc:sldMk cId="3866486914" sldId="315"/>
        </pc:sldMkLst>
      </pc:sldChg>
      <pc:sldChg chg="del">
        <pc:chgData name="Mia Savrljuga" userId="29d020ba494f34ac" providerId="LiveId" clId="{AD7A4391-6F86-4C10-90C4-F500EAB0F131}" dt="2024-02-11T14:23:37.248" v="25" actId="47"/>
        <pc:sldMkLst>
          <pc:docMk/>
          <pc:sldMk cId="2872067280" sldId="316"/>
        </pc:sldMkLst>
      </pc:sldChg>
      <pc:sldChg chg="del">
        <pc:chgData name="Mia Savrljuga" userId="29d020ba494f34ac" providerId="LiveId" clId="{AD7A4391-6F86-4C10-90C4-F500EAB0F131}" dt="2024-02-11T14:23:39.299" v="26" actId="47"/>
        <pc:sldMkLst>
          <pc:docMk/>
          <pc:sldMk cId="3556133112" sldId="317"/>
        </pc:sldMkLst>
      </pc:sldChg>
      <pc:sldChg chg="del">
        <pc:chgData name="Mia Savrljuga" userId="29d020ba494f34ac" providerId="LiveId" clId="{AD7A4391-6F86-4C10-90C4-F500EAB0F131}" dt="2024-02-11T14:23:40.132" v="27" actId="47"/>
        <pc:sldMkLst>
          <pc:docMk/>
          <pc:sldMk cId="2619516055" sldId="318"/>
        </pc:sldMkLst>
      </pc:sldChg>
      <pc:sldChg chg="del">
        <pc:chgData name="Mia Savrljuga" userId="29d020ba494f34ac" providerId="LiveId" clId="{AD7A4391-6F86-4C10-90C4-F500EAB0F131}" dt="2024-02-11T14:23:40.965" v="28" actId="47"/>
        <pc:sldMkLst>
          <pc:docMk/>
          <pc:sldMk cId="49179928" sldId="319"/>
        </pc:sldMkLst>
      </pc:sldChg>
      <pc:sldChg chg="del">
        <pc:chgData name="Mia Savrljuga" userId="29d020ba494f34ac" providerId="LiveId" clId="{AD7A4391-6F86-4C10-90C4-F500EAB0F131}" dt="2024-02-11T14:23:41.939" v="29" actId="47"/>
        <pc:sldMkLst>
          <pc:docMk/>
          <pc:sldMk cId="481732532" sldId="320"/>
        </pc:sldMkLst>
      </pc:sldChg>
      <pc:sldChg chg="del">
        <pc:chgData name="Mia Savrljuga" userId="29d020ba494f34ac" providerId="LiveId" clId="{AD7A4391-6F86-4C10-90C4-F500EAB0F131}" dt="2024-02-11T14:23:43.226" v="30" actId="47"/>
        <pc:sldMkLst>
          <pc:docMk/>
          <pc:sldMk cId="2959653353" sldId="321"/>
        </pc:sldMkLst>
      </pc:sldChg>
      <pc:sldChg chg="del">
        <pc:chgData name="Mia Savrljuga" userId="29d020ba494f34ac" providerId="LiveId" clId="{AD7A4391-6F86-4C10-90C4-F500EAB0F131}" dt="2024-02-11T14:23:47.007" v="31" actId="47"/>
        <pc:sldMkLst>
          <pc:docMk/>
          <pc:sldMk cId="1640559172" sldId="322"/>
        </pc:sldMkLst>
      </pc:sldChg>
      <pc:sldChg chg="del">
        <pc:chgData name="Mia Savrljuga" userId="29d020ba494f34ac" providerId="LiveId" clId="{AD7A4391-6F86-4C10-90C4-F500EAB0F131}" dt="2024-02-11T14:23:48.358" v="32" actId="47"/>
        <pc:sldMkLst>
          <pc:docMk/>
          <pc:sldMk cId="1925098985" sldId="323"/>
        </pc:sldMkLst>
      </pc:sldChg>
      <pc:sldChg chg="del">
        <pc:chgData name="Mia Savrljuga" userId="29d020ba494f34ac" providerId="LiveId" clId="{AD7A4391-6F86-4C10-90C4-F500EAB0F131}" dt="2024-02-11T14:23:49.349" v="33" actId="47"/>
        <pc:sldMkLst>
          <pc:docMk/>
          <pc:sldMk cId="663911776" sldId="324"/>
        </pc:sldMkLst>
      </pc:sldChg>
      <pc:sldChg chg="del">
        <pc:chgData name="Mia Savrljuga" userId="29d020ba494f34ac" providerId="LiveId" clId="{AD7A4391-6F86-4C10-90C4-F500EAB0F131}" dt="2024-02-11T14:23:52.033" v="35" actId="47"/>
        <pc:sldMkLst>
          <pc:docMk/>
          <pc:sldMk cId="2361089910" sldId="325"/>
        </pc:sldMkLst>
      </pc:sldChg>
      <pc:sldChg chg="del">
        <pc:chgData name="Mia Savrljuga" userId="29d020ba494f34ac" providerId="LiveId" clId="{AD7A4391-6F86-4C10-90C4-F500EAB0F131}" dt="2024-02-11T14:23:51.084" v="34" actId="47"/>
        <pc:sldMkLst>
          <pc:docMk/>
          <pc:sldMk cId="3416256079" sldId="326"/>
        </pc:sldMkLst>
      </pc:sldChg>
      <pc:sldChg chg="del">
        <pc:chgData name="Mia Savrljuga" userId="29d020ba494f34ac" providerId="LiveId" clId="{AD7A4391-6F86-4C10-90C4-F500EAB0F131}" dt="2024-02-11T14:23:55.626" v="36" actId="47"/>
        <pc:sldMkLst>
          <pc:docMk/>
          <pc:sldMk cId="3995424814" sldId="327"/>
        </pc:sldMkLst>
      </pc:sldChg>
    </pc:docChg>
  </pc:docChgLst>
  <pc:docChgLst>
    <pc:chgData name="Mia Savrljuga" userId="29d020ba494f34ac" providerId="LiveId" clId="{07086C23-F671-4312-AB99-CB82882A64A9}"/>
    <pc:docChg chg="undo custSel addSld delSld modSld sldOrd">
      <pc:chgData name="Mia Savrljuga" userId="29d020ba494f34ac" providerId="LiveId" clId="{07086C23-F671-4312-AB99-CB82882A64A9}" dt="2024-02-17T18:54:00.619" v="1040"/>
      <pc:docMkLst>
        <pc:docMk/>
      </pc:docMkLst>
      <pc:sldChg chg="modSp mod">
        <pc:chgData name="Mia Savrljuga" userId="29d020ba494f34ac" providerId="LiveId" clId="{07086C23-F671-4312-AB99-CB82882A64A9}" dt="2024-02-17T17:13:56.555" v="89" actId="207"/>
        <pc:sldMkLst>
          <pc:docMk/>
          <pc:sldMk cId="0" sldId="256"/>
        </pc:sldMkLst>
        <pc:spChg chg="mod">
          <ac:chgData name="Mia Savrljuga" userId="29d020ba494f34ac" providerId="LiveId" clId="{07086C23-F671-4312-AB99-CB82882A64A9}" dt="2024-02-17T17:13:56.555" v="89" actId="207"/>
          <ac:spMkLst>
            <pc:docMk/>
            <pc:sldMk cId="0" sldId="256"/>
            <ac:spMk id="2" creationId="{00000000-0000-0000-0000-000000000000}"/>
          </ac:spMkLst>
        </pc:spChg>
        <pc:spChg chg="mod">
          <ac:chgData name="Mia Savrljuga" userId="29d020ba494f34ac" providerId="LiveId" clId="{07086C23-F671-4312-AB99-CB82882A64A9}" dt="2024-02-17T17:13:51.586" v="88" actId="208"/>
          <ac:spMkLst>
            <pc:docMk/>
            <pc:sldMk cId="0" sldId="256"/>
            <ac:spMk id="6" creationId="{8E236E5F-E57B-ED4D-BB7A-D3BBFFF56B27}"/>
          </ac:spMkLst>
        </pc:spChg>
      </pc:sldChg>
      <pc:sldChg chg="del">
        <pc:chgData name="Mia Savrljuga" userId="29d020ba494f34ac" providerId="LiveId" clId="{07086C23-F671-4312-AB99-CB82882A64A9}" dt="2024-02-17T17:12:47.565" v="52" actId="47"/>
        <pc:sldMkLst>
          <pc:docMk/>
          <pc:sldMk cId="1538441570" sldId="257"/>
        </pc:sldMkLst>
      </pc:sldChg>
      <pc:sldChg chg="del">
        <pc:chgData name="Mia Savrljuga" userId="29d020ba494f34ac" providerId="LiveId" clId="{07086C23-F671-4312-AB99-CB82882A64A9}" dt="2024-02-17T17:12:48.162" v="53" actId="47"/>
        <pc:sldMkLst>
          <pc:docMk/>
          <pc:sldMk cId="3057495005" sldId="258"/>
        </pc:sldMkLst>
      </pc:sldChg>
      <pc:sldChg chg="del">
        <pc:chgData name="Mia Savrljuga" userId="29d020ba494f34ac" providerId="LiveId" clId="{07086C23-F671-4312-AB99-CB82882A64A9}" dt="2024-02-17T17:12:48.728" v="54" actId="47"/>
        <pc:sldMkLst>
          <pc:docMk/>
          <pc:sldMk cId="505485633" sldId="259"/>
        </pc:sldMkLst>
      </pc:sldChg>
      <pc:sldChg chg="del">
        <pc:chgData name="Mia Savrljuga" userId="29d020ba494f34ac" providerId="LiveId" clId="{07086C23-F671-4312-AB99-CB82882A64A9}" dt="2024-02-17T17:12:49.295" v="55" actId="47"/>
        <pc:sldMkLst>
          <pc:docMk/>
          <pc:sldMk cId="2280351569" sldId="260"/>
        </pc:sldMkLst>
      </pc:sldChg>
      <pc:sldChg chg="del">
        <pc:chgData name="Mia Savrljuga" userId="29d020ba494f34ac" providerId="LiveId" clId="{07086C23-F671-4312-AB99-CB82882A64A9}" dt="2024-02-17T17:13:16.984" v="74" actId="47"/>
        <pc:sldMkLst>
          <pc:docMk/>
          <pc:sldMk cId="1347830168" sldId="261"/>
        </pc:sldMkLst>
      </pc:sldChg>
      <pc:sldChg chg="del">
        <pc:chgData name="Mia Savrljuga" userId="29d020ba494f34ac" providerId="LiveId" clId="{07086C23-F671-4312-AB99-CB82882A64A9}" dt="2024-02-17T17:13:17.958" v="76" actId="47"/>
        <pc:sldMkLst>
          <pc:docMk/>
          <pc:sldMk cId="287620163" sldId="262"/>
        </pc:sldMkLst>
      </pc:sldChg>
      <pc:sldChg chg="del">
        <pc:chgData name="Mia Savrljuga" userId="29d020ba494f34ac" providerId="LiveId" clId="{07086C23-F671-4312-AB99-CB82882A64A9}" dt="2024-02-17T17:13:18.744" v="78" actId="47"/>
        <pc:sldMkLst>
          <pc:docMk/>
          <pc:sldMk cId="3888486880" sldId="263"/>
        </pc:sldMkLst>
      </pc:sldChg>
      <pc:sldChg chg="del">
        <pc:chgData name="Mia Savrljuga" userId="29d020ba494f34ac" providerId="LiveId" clId="{07086C23-F671-4312-AB99-CB82882A64A9}" dt="2024-02-17T17:13:20.191" v="81" actId="47"/>
        <pc:sldMkLst>
          <pc:docMk/>
          <pc:sldMk cId="966996314" sldId="264"/>
        </pc:sldMkLst>
      </pc:sldChg>
      <pc:sldChg chg="del">
        <pc:chgData name="Mia Savrljuga" userId="29d020ba494f34ac" providerId="LiveId" clId="{07086C23-F671-4312-AB99-CB82882A64A9}" dt="2024-02-17T17:13:21.198" v="83" actId="47"/>
        <pc:sldMkLst>
          <pc:docMk/>
          <pc:sldMk cId="3850393239" sldId="265"/>
        </pc:sldMkLst>
      </pc:sldChg>
      <pc:sldChg chg="del">
        <pc:chgData name="Mia Savrljuga" userId="29d020ba494f34ac" providerId="LiveId" clId="{07086C23-F671-4312-AB99-CB82882A64A9}" dt="2024-02-17T17:13:18.288" v="77" actId="47"/>
        <pc:sldMkLst>
          <pc:docMk/>
          <pc:sldMk cId="2727779795" sldId="266"/>
        </pc:sldMkLst>
      </pc:sldChg>
      <pc:sldChg chg="del">
        <pc:chgData name="Mia Savrljuga" userId="29d020ba494f34ac" providerId="LiveId" clId="{07086C23-F671-4312-AB99-CB82882A64A9}" dt="2024-02-17T17:13:23.020" v="85" actId="47"/>
        <pc:sldMkLst>
          <pc:docMk/>
          <pc:sldMk cId="682553982" sldId="267"/>
        </pc:sldMkLst>
      </pc:sldChg>
      <pc:sldChg chg="del">
        <pc:chgData name="Mia Savrljuga" userId="29d020ba494f34ac" providerId="LiveId" clId="{07086C23-F671-4312-AB99-CB82882A64A9}" dt="2024-02-17T17:13:19.247" v="79" actId="47"/>
        <pc:sldMkLst>
          <pc:docMk/>
          <pc:sldMk cId="2151624794" sldId="271"/>
        </pc:sldMkLst>
      </pc:sldChg>
      <pc:sldChg chg="del">
        <pc:chgData name="Mia Savrljuga" userId="29d020ba494f34ac" providerId="LiveId" clId="{07086C23-F671-4312-AB99-CB82882A64A9}" dt="2024-02-17T17:13:20.678" v="82" actId="47"/>
        <pc:sldMkLst>
          <pc:docMk/>
          <pc:sldMk cId="3219628904" sldId="272"/>
        </pc:sldMkLst>
      </pc:sldChg>
      <pc:sldChg chg="del">
        <pc:chgData name="Mia Savrljuga" userId="29d020ba494f34ac" providerId="LiveId" clId="{07086C23-F671-4312-AB99-CB82882A64A9}" dt="2024-02-17T17:13:22.157" v="84" actId="47"/>
        <pc:sldMkLst>
          <pc:docMk/>
          <pc:sldMk cId="2132064980" sldId="273"/>
        </pc:sldMkLst>
      </pc:sldChg>
      <pc:sldChg chg="del">
        <pc:chgData name="Mia Savrljuga" userId="29d020ba494f34ac" providerId="LiveId" clId="{07086C23-F671-4312-AB99-CB82882A64A9}" dt="2024-02-17T17:13:23.758" v="86" actId="47"/>
        <pc:sldMkLst>
          <pc:docMk/>
          <pc:sldMk cId="243920607" sldId="274"/>
        </pc:sldMkLst>
      </pc:sldChg>
      <pc:sldChg chg="del">
        <pc:chgData name="Mia Savrljuga" userId="29d020ba494f34ac" providerId="LiveId" clId="{07086C23-F671-4312-AB99-CB82882A64A9}" dt="2024-02-17T17:13:19.719" v="80" actId="47"/>
        <pc:sldMkLst>
          <pc:docMk/>
          <pc:sldMk cId="1666605199" sldId="275"/>
        </pc:sldMkLst>
      </pc:sldChg>
      <pc:sldChg chg="del">
        <pc:chgData name="Mia Savrljuga" userId="29d020ba494f34ac" providerId="LiveId" clId="{07086C23-F671-4312-AB99-CB82882A64A9}" dt="2024-02-17T17:13:17.659" v="75" actId="47"/>
        <pc:sldMkLst>
          <pc:docMk/>
          <pc:sldMk cId="313011039" sldId="276"/>
        </pc:sldMkLst>
      </pc:sldChg>
      <pc:sldChg chg="addSp delSp modSp mod modAnim">
        <pc:chgData name="Mia Savrljuga" userId="29d020ba494f34ac" providerId="LiveId" clId="{07086C23-F671-4312-AB99-CB82882A64A9}" dt="2024-02-17T17:24:37.442" v="579" actId="1076"/>
        <pc:sldMkLst>
          <pc:docMk/>
          <pc:sldMk cId="2548732636" sldId="277"/>
        </pc:sldMkLst>
        <pc:spChg chg="mod">
          <ac:chgData name="Mia Savrljuga" userId="29d020ba494f34ac" providerId="LiveId" clId="{07086C23-F671-4312-AB99-CB82882A64A9}" dt="2024-02-17T17:16:18.122" v="100" actId="1076"/>
          <ac:spMkLst>
            <pc:docMk/>
            <pc:sldMk cId="2548732636" sldId="277"/>
            <ac:spMk id="2" creationId="{E785FF08-6051-8551-5D33-EFC8674DB4EC}"/>
          </ac:spMkLst>
        </pc:spChg>
        <pc:spChg chg="mod">
          <ac:chgData name="Mia Savrljuga" userId="29d020ba494f34ac" providerId="LiveId" clId="{07086C23-F671-4312-AB99-CB82882A64A9}" dt="2024-02-17T17:14:07.193" v="91" actId="208"/>
          <ac:spMkLst>
            <pc:docMk/>
            <pc:sldMk cId="2548732636" sldId="277"/>
            <ac:spMk id="6" creationId="{5BF57C23-FEEA-2AFE-A39C-5CDAEA8136AF}"/>
          </ac:spMkLst>
        </pc:spChg>
        <pc:spChg chg="add mod">
          <ac:chgData name="Mia Savrljuga" userId="29d020ba494f34ac" providerId="LiveId" clId="{07086C23-F671-4312-AB99-CB82882A64A9}" dt="2024-02-17T17:19:38.152" v="139" actId="1076"/>
          <ac:spMkLst>
            <pc:docMk/>
            <pc:sldMk cId="2548732636" sldId="277"/>
            <ac:spMk id="7" creationId="{646AB55D-01D7-1CC8-3C54-B6752FCA0BF0}"/>
          </ac:spMkLst>
        </pc:spChg>
        <pc:spChg chg="add mod">
          <ac:chgData name="Mia Savrljuga" userId="29d020ba494f34ac" providerId="LiveId" clId="{07086C23-F671-4312-AB99-CB82882A64A9}" dt="2024-02-17T17:21:21.594" v="232" actId="1076"/>
          <ac:spMkLst>
            <pc:docMk/>
            <pc:sldMk cId="2548732636" sldId="277"/>
            <ac:spMk id="8" creationId="{6E37D7DC-0562-CED6-344B-773CA63AB9BE}"/>
          </ac:spMkLst>
        </pc:spChg>
        <pc:spChg chg="add mod">
          <ac:chgData name="Mia Savrljuga" userId="29d020ba494f34ac" providerId="LiveId" clId="{07086C23-F671-4312-AB99-CB82882A64A9}" dt="2024-02-17T17:21:51.878" v="239" actId="1076"/>
          <ac:spMkLst>
            <pc:docMk/>
            <pc:sldMk cId="2548732636" sldId="277"/>
            <ac:spMk id="9" creationId="{AC009B28-904E-002E-A472-A28A1F39CCD7}"/>
          </ac:spMkLst>
        </pc:spChg>
        <pc:spChg chg="add mod">
          <ac:chgData name="Mia Savrljuga" userId="29d020ba494f34ac" providerId="LiveId" clId="{07086C23-F671-4312-AB99-CB82882A64A9}" dt="2024-02-17T17:21:26.769" v="233" actId="1076"/>
          <ac:spMkLst>
            <pc:docMk/>
            <pc:sldMk cId="2548732636" sldId="277"/>
            <ac:spMk id="10" creationId="{6849A43D-FBE9-0934-5445-D16F7EE03AAE}"/>
          </ac:spMkLst>
        </pc:spChg>
        <pc:spChg chg="add mod">
          <ac:chgData name="Mia Savrljuga" userId="29d020ba494f34ac" providerId="LiveId" clId="{07086C23-F671-4312-AB99-CB82882A64A9}" dt="2024-02-17T17:19:46.199" v="141" actId="1076"/>
          <ac:spMkLst>
            <pc:docMk/>
            <pc:sldMk cId="2548732636" sldId="277"/>
            <ac:spMk id="11" creationId="{96BB0D16-0F9E-A9E6-E80C-0770A2F0E5A4}"/>
          </ac:spMkLst>
        </pc:spChg>
        <pc:spChg chg="add mod">
          <ac:chgData name="Mia Savrljuga" userId="29d020ba494f34ac" providerId="LiveId" clId="{07086C23-F671-4312-AB99-CB82882A64A9}" dt="2024-02-17T17:24:37.442" v="579" actId="1076"/>
          <ac:spMkLst>
            <pc:docMk/>
            <pc:sldMk cId="2548732636" sldId="277"/>
            <ac:spMk id="12" creationId="{4BA90A14-1C95-B13D-0118-611EC186D54F}"/>
          </ac:spMkLst>
        </pc:spChg>
        <pc:spChg chg="add mod">
          <ac:chgData name="Mia Savrljuga" userId="29d020ba494f34ac" providerId="LiveId" clId="{07086C23-F671-4312-AB99-CB82882A64A9}" dt="2024-02-17T17:21:42.822" v="237" actId="1076"/>
          <ac:spMkLst>
            <pc:docMk/>
            <pc:sldMk cId="2548732636" sldId="277"/>
            <ac:spMk id="13" creationId="{9A19CB87-CE79-0B6B-B407-976BC0BCAF10}"/>
          </ac:spMkLst>
        </pc:spChg>
        <pc:spChg chg="add mod">
          <ac:chgData name="Mia Savrljuga" userId="29d020ba494f34ac" providerId="LiveId" clId="{07086C23-F671-4312-AB99-CB82882A64A9}" dt="2024-02-17T17:21:34" v="235" actId="1076"/>
          <ac:spMkLst>
            <pc:docMk/>
            <pc:sldMk cId="2548732636" sldId="277"/>
            <ac:spMk id="14" creationId="{D4C4CD74-E303-935C-1888-6CEA43DAED4F}"/>
          </ac:spMkLst>
        </pc:spChg>
        <pc:spChg chg="add mod">
          <ac:chgData name="Mia Savrljuga" userId="29d020ba494f34ac" providerId="LiveId" clId="{07086C23-F671-4312-AB99-CB82882A64A9}" dt="2024-02-17T17:19:42.065" v="140" actId="1076"/>
          <ac:spMkLst>
            <pc:docMk/>
            <pc:sldMk cId="2548732636" sldId="277"/>
            <ac:spMk id="15" creationId="{455928A7-6556-8EB9-778F-87241A278384}"/>
          </ac:spMkLst>
        </pc:spChg>
        <pc:spChg chg="add mod">
          <ac:chgData name="Mia Savrljuga" userId="29d020ba494f34ac" providerId="LiveId" clId="{07086C23-F671-4312-AB99-CB82882A64A9}" dt="2024-02-17T17:22:58.585" v="372" actId="1076"/>
          <ac:spMkLst>
            <pc:docMk/>
            <pc:sldMk cId="2548732636" sldId="277"/>
            <ac:spMk id="16" creationId="{0B5100F6-E1C0-EADC-B3CF-2081F48C31A3}"/>
          </ac:spMkLst>
        </pc:spChg>
        <pc:spChg chg="add mod">
          <ac:chgData name="Mia Savrljuga" userId="29d020ba494f34ac" providerId="LiveId" clId="{07086C23-F671-4312-AB99-CB82882A64A9}" dt="2024-02-17T17:21:55.133" v="240" actId="1076"/>
          <ac:spMkLst>
            <pc:docMk/>
            <pc:sldMk cId="2548732636" sldId="277"/>
            <ac:spMk id="17" creationId="{DE3C38BA-4301-44C9-C25C-5CF744F4A067}"/>
          </ac:spMkLst>
        </pc:spChg>
        <pc:spChg chg="add mod">
          <ac:chgData name="Mia Savrljuga" userId="29d020ba494f34ac" providerId="LiveId" clId="{07086C23-F671-4312-AB99-CB82882A64A9}" dt="2024-02-17T17:19:38.152" v="139" actId="1076"/>
          <ac:spMkLst>
            <pc:docMk/>
            <pc:sldMk cId="2548732636" sldId="277"/>
            <ac:spMk id="18" creationId="{90DC47AF-B235-2A46-47ED-9C0E15201D56}"/>
          </ac:spMkLst>
        </pc:spChg>
        <pc:spChg chg="add mod">
          <ac:chgData name="Mia Savrljuga" userId="29d020ba494f34ac" providerId="LiveId" clId="{07086C23-F671-4312-AB99-CB82882A64A9}" dt="2024-02-17T17:21:47.303" v="238" actId="1076"/>
          <ac:spMkLst>
            <pc:docMk/>
            <pc:sldMk cId="2548732636" sldId="277"/>
            <ac:spMk id="19" creationId="{022C40E6-4816-B647-A559-DE0F116AE8D9}"/>
          </ac:spMkLst>
        </pc:spChg>
        <pc:spChg chg="add mod">
          <ac:chgData name="Mia Savrljuga" userId="29d020ba494f34ac" providerId="LiveId" clId="{07086C23-F671-4312-AB99-CB82882A64A9}" dt="2024-02-17T17:21:37.804" v="236" actId="1076"/>
          <ac:spMkLst>
            <pc:docMk/>
            <pc:sldMk cId="2548732636" sldId="277"/>
            <ac:spMk id="20" creationId="{F7229B60-EB19-8BDD-2784-BA2978FE3812}"/>
          </ac:spMkLst>
        </pc:spChg>
        <pc:spChg chg="add mod">
          <ac:chgData name="Mia Savrljuga" userId="29d020ba494f34ac" providerId="LiveId" clId="{07086C23-F671-4312-AB99-CB82882A64A9}" dt="2024-02-17T17:21:30.778" v="234" actId="1076"/>
          <ac:spMkLst>
            <pc:docMk/>
            <pc:sldMk cId="2548732636" sldId="277"/>
            <ac:spMk id="21" creationId="{6F9CECC3-6D46-939F-EB5E-0005B58FFE78}"/>
          </ac:spMkLst>
        </pc:spChg>
        <pc:spChg chg="add mod">
          <ac:chgData name="Mia Savrljuga" userId="29d020ba494f34ac" providerId="LiveId" clId="{07086C23-F671-4312-AB99-CB82882A64A9}" dt="2024-02-17T17:24:28.768" v="577"/>
          <ac:spMkLst>
            <pc:docMk/>
            <pc:sldMk cId="2548732636" sldId="277"/>
            <ac:spMk id="24" creationId="{EEE2AF04-E1E1-B5A5-ADB1-BE572E8EF5D1}"/>
          </ac:spMkLst>
        </pc:spChg>
        <pc:picChg chg="add mod modCrop">
          <ac:chgData name="Mia Savrljuga" userId="29d020ba494f34ac" providerId="LiveId" clId="{07086C23-F671-4312-AB99-CB82882A64A9}" dt="2024-02-17T17:19:10.858" v="138" actId="14100"/>
          <ac:picMkLst>
            <pc:docMk/>
            <pc:sldMk cId="2548732636" sldId="277"/>
            <ac:picMk id="4" creationId="{11972C85-7DD8-DD27-40F4-5FD2BD80DAAC}"/>
          </ac:picMkLst>
        </pc:picChg>
        <pc:picChg chg="del">
          <ac:chgData name="Mia Savrljuga" userId="29d020ba494f34ac" providerId="LiveId" clId="{07086C23-F671-4312-AB99-CB82882A64A9}" dt="2024-02-17T17:12:52.160" v="56" actId="478"/>
          <ac:picMkLst>
            <pc:docMk/>
            <pc:sldMk cId="2548732636" sldId="277"/>
            <ac:picMk id="5" creationId="{149B00DA-6DDD-B6B2-A950-1FEE5F31F9BF}"/>
          </ac:picMkLst>
        </pc:picChg>
        <pc:picChg chg="add mod">
          <ac:chgData name="Mia Savrljuga" userId="29d020ba494f34ac" providerId="LiveId" clId="{07086C23-F671-4312-AB99-CB82882A64A9}" dt="2024-02-17T17:20:29.821" v="145" actId="1076"/>
          <ac:picMkLst>
            <pc:docMk/>
            <pc:sldMk cId="2548732636" sldId="277"/>
            <ac:picMk id="23" creationId="{46831FE3-3B85-CEAA-27AF-843927DA2BA9}"/>
          </ac:picMkLst>
        </pc:picChg>
      </pc:sldChg>
      <pc:sldChg chg="addSp delSp modSp add mod delAnim">
        <pc:chgData name="Mia Savrljuga" userId="29d020ba494f34ac" providerId="LiveId" clId="{07086C23-F671-4312-AB99-CB82882A64A9}" dt="2024-02-17T18:30:46.101" v="604" actId="478"/>
        <pc:sldMkLst>
          <pc:docMk/>
          <pc:sldMk cId="2615169790" sldId="278"/>
        </pc:sldMkLst>
        <pc:spChg chg="mod">
          <ac:chgData name="Mia Savrljuga" userId="29d020ba494f34ac" providerId="LiveId" clId="{07086C23-F671-4312-AB99-CB82882A64A9}" dt="2024-02-17T17:26:42.721" v="594" actId="1076"/>
          <ac:spMkLst>
            <pc:docMk/>
            <pc:sldMk cId="2615169790" sldId="278"/>
            <ac:spMk id="2" creationId="{A84417C7-566D-AEA4-CD3D-5AE98A9E084F}"/>
          </ac:spMkLst>
        </pc:spChg>
        <pc:spChg chg="del">
          <ac:chgData name="Mia Savrljuga" userId="29d020ba494f34ac" providerId="LiveId" clId="{07086C23-F671-4312-AB99-CB82882A64A9}" dt="2024-02-17T17:25:15.286" v="585" actId="478"/>
          <ac:spMkLst>
            <pc:docMk/>
            <pc:sldMk cId="2615169790" sldId="278"/>
            <ac:spMk id="7" creationId="{93D631FF-FF50-75B2-D8BD-3C30579F0195}"/>
          </ac:spMkLst>
        </pc:spChg>
        <pc:spChg chg="del">
          <ac:chgData name="Mia Savrljuga" userId="29d020ba494f34ac" providerId="LiveId" clId="{07086C23-F671-4312-AB99-CB82882A64A9}" dt="2024-02-17T17:25:06.339" v="584" actId="478"/>
          <ac:spMkLst>
            <pc:docMk/>
            <pc:sldMk cId="2615169790" sldId="278"/>
            <ac:spMk id="8" creationId="{6985D6B8-7EB0-BF0B-567C-E4732266C391}"/>
          </ac:spMkLst>
        </pc:spChg>
        <pc:spChg chg="del">
          <ac:chgData name="Mia Savrljuga" userId="29d020ba494f34ac" providerId="LiveId" clId="{07086C23-F671-4312-AB99-CB82882A64A9}" dt="2024-02-17T17:25:06.339" v="584" actId="478"/>
          <ac:spMkLst>
            <pc:docMk/>
            <pc:sldMk cId="2615169790" sldId="278"/>
            <ac:spMk id="9" creationId="{68C278E0-35F3-5384-BB88-32C97FA2E57A}"/>
          </ac:spMkLst>
        </pc:spChg>
        <pc:spChg chg="del">
          <ac:chgData name="Mia Savrljuga" userId="29d020ba494f34ac" providerId="LiveId" clId="{07086C23-F671-4312-AB99-CB82882A64A9}" dt="2024-02-17T17:25:15.286" v="585" actId="478"/>
          <ac:spMkLst>
            <pc:docMk/>
            <pc:sldMk cId="2615169790" sldId="278"/>
            <ac:spMk id="10" creationId="{79494F97-2C12-4CDA-1516-41846450AC46}"/>
          </ac:spMkLst>
        </pc:spChg>
        <pc:spChg chg="del">
          <ac:chgData name="Mia Savrljuga" userId="29d020ba494f34ac" providerId="LiveId" clId="{07086C23-F671-4312-AB99-CB82882A64A9}" dt="2024-02-17T17:25:06.339" v="584" actId="478"/>
          <ac:spMkLst>
            <pc:docMk/>
            <pc:sldMk cId="2615169790" sldId="278"/>
            <ac:spMk id="11" creationId="{73D0F2BF-D368-A25D-C85A-562306EB4E4B}"/>
          </ac:spMkLst>
        </pc:spChg>
        <pc:spChg chg="del">
          <ac:chgData name="Mia Savrljuga" userId="29d020ba494f34ac" providerId="LiveId" clId="{07086C23-F671-4312-AB99-CB82882A64A9}" dt="2024-02-17T17:25:06.339" v="584" actId="478"/>
          <ac:spMkLst>
            <pc:docMk/>
            <pc:sldMk cId="2615169790" sldId="278"/>
            <ac:spMk id="12" creationId="{AC7C8FF6-67BA-5834-AF73-DE8DB468CD80}"/>
          </ac:spMkLst>
        </pc:spChg>
        <pc:spChg chg="del">
          <ac:chgData name="Mia Savrljuga" userId="29d020ba494f34ac" providerId="LiveId" clId="{07086C23-F671-4312-AB99-CB82882A64A9}" dt="2024-02-17T17:25:06.339" v="584" actId="478"/>
          <ac:spMkLst>
            <pc:docMk/>
            <pc:sldMk cId="2615169790" sldId="278"/>
            <ac:spMk id="13" creationId="{67869133-52B2-35B3-940E-F481F012F2FB}"/>
          </ac:spMkLst>
        </pc:spChg>
        <pc:spChg chg="del">
          <ac:chgData name="Mia Savrljuga" userId="29d020ba494f34ac" providerId="LiveId" clId="{07086C23-F671-4312-AB99-CB82882A64A9}" dt="2024-02-17T17:25:06.339" v="584" actId="478"/>
          <ac:spMkLst>
            <pc:docMk/>
            <pc:sldMk cId="2615169790" sldId="278"/>
            <ac:spMk id="14" creationId="{40EB469A-D890-EE2C-4C2D-003F97077107}"/>
          </ac:spMkLst>
        </pc:spChg>
        <pc:spChg chg="del">
          <ac:chgData name="Mia Savrljuga" userId="29d020ba494f34ac" providerId="LiveId" clId="{07086C23-F671-4312-AB99-CB82882A64A9}" dt="2024-02-17T17:25:06.339" v="584" actId="478"/>
          <ac:spMkLst>
            <pc:docMk/>
            <pc:sldMk cId="2615169790" sldId="278"/>
            <ac:spMk id="15" creationId="{59E07120-F2D5-0E9C-F7F7-B1661D0D2ADB}"/>
          </ac:spMkLst>
        </pc:spChg>
        <pc:spChg chg="del">
          <ac:chgData name="Mia Savrljuga" userId="29d020ba494f34ac" providerId="LiveId" clId="{07086C23-F671-4312-AB99-CB82882A64A9}" dt="2024-02-17T17:25:06.339" v="584" actId="478"/>
          <ac:spMkLst>
            <pc:docMk/>
            <pc:sldMk cId="2615169790" sldId="278"/>
            <ac:spMk id="16" creationId="{0F263D82-D331-7B78-32CA-75BE9F46CF83}"/>
          </ac:spMkLst>
        </pc:spChg>
        <pc:spChg chg="del">
          <ac:chgData name="Mia Savrljuga" userId="29d020ba494f34ac" providerId="LiveId" clId="{07086C23-F671-4312-AB99-CB82882A64A9}" dt="2024-02-17T17:25:15.286" v="585" actId="478"/>
          <ac:spMkLst>
            <pc:docMk/>
            <pc:sldMk cId="2615169790" sldId="278"/>
            <ac:spMk id="17" creationId="{8646AD34-0C55-4546-B19D-D0652B57CA96}"/>
          </ac:spMkLst>
        </pc:spChg>
        <pc:spChg chg="del">
          <ac:chgData name="Mia Savrljuga" userId="29d020ba494f34ac" providerId="LiveId" clId="{07086C23-F671-4312-AB99-CB82882A64A9}" dt="2024-02-17T17:25:06.339" v="584" actId="478"/>
          <ac:spMkLst>
            <pc:docMk/>
            <pc:sldMk cId="2615169790" sldId="278"/>
            <ac:spMk id="18" creationId="{1C847026-9346-D378-E4D2-E287DF295450}"/>
          </ac:spMkLst>
        </pc:spChg>
        <pc:spChg chg="del">
          <ac:chgData name="Mia Savrljuga" userId="29d020ba494f34ac" providerId="LiveId" clId="{07086C23-F671-4312-AB99-CB82882A64A9}" dt="2024-02-17T17:25:15.286" v="585" actId="478"/>
          <ac:spMkLst>
            <pc:docMk/>
            <pc:sldMk cId="2615169790" sldId="278"/>
            <ac:spMk id="19" creationId="{B0778357-B060-3D23-081A-B7C33B1E8F1A}"/>
          </ac:spMkLst>
        </pc:spChg>
        <pc:spChg chg="del">
          <ac:chgData name="Mia Savrljuga" userId="29d020ba494f34ac" providerId="LiveId" clId="{07086C23-F671-4312-AB99-CB82882A64A9}" dt="2024-02-17T17:25:15.286" v="585" actId="478"/>
          <ac:spMkLst>
            <pc:docMk/>
            <pc:sldMk cId="2615169790" sldId="278"/>
            <ac:spMk id="20" creationId="{73D8E35F-9DA4-43FB-3AB1-C951400344EE}"/>
          </ac:spMkLst>
        </pc:spChg>
        <pc:spChg chg="del">
          <ac:chgData name="Mia Savrljuga" userId="29d020ba494f34ac" providerId="LiveId" clId="{07086C23-F671-4312-AB99-CB82882A64A9}" dt="2024-02-17T17:25:06.339" v="584" actId="478"/>
          <ac:spMkLst>
            <pc:docMk/>
            <pc:sldMk cId="2615169790" sldId="278"/>
            <ac:spMk id="21" creationId="{521114E0-2771-D548-24A3-7BDF09A789B7}"/>
          </ac:spMkLst>
        </pc:spChg>
        <pc:spChg chg="del">
          <ac:chgData name="Mia Savrljuga" userId="29d020ba494f34ac" providerId="LiveId" clId="{07086C23-F671-4312-AB99-CB82882A64A9}" dt="2024-02-17T17:25:01.691" v="583" actId="478"/>
          <ac:spMkLst>
            <pc:docMk/>
            <pc:sldMk cId="2615169790" sldId="278"/>
            <ac:spMk id="24" creationId="{FD3516E5-B700-8DB1-BB54-7A87D695B3C8}"/>
          </ac:spMkLst>
        </pc:spChg>
        <pc:picChg chg="del">
          <ac:chgData name="Mia Savrljuga" userId="29d020ba494f34ac" providerId="LiveId" clId="{07086C23-F671-4312-AB99-CB82882A64A9}" dt="2024-02-17T17:24:52.440" v="581" actId="478"/>
          <ac:picMkLst>
            <pc:docMk/>
            <pc:sldMk cId="2615169790" sldId="278"/>
            <ac:picMk id="4" creationId="{AB43B150-D6E0-72CE-B20D-A5F529CEFCA6}"/>
          </ac:picMkLst>
        </pc:picChg>
        <pc:picChg chg="add mod">
          <ac:chgData name="Mia Savrljuga" userId="29d020ba494f34ac" providerId="LiveId" clId="{07086C23-F671-4312-AB99-CB82882A64A9}" dt="2024-02-17T17:26:47.095" v="595" actId="1076"/>
          <ac:picMkLst>
            <pc:docMk/>
            <pc:sldMk cId="2615169790" sldId="278"/>
            <ac:picMk id="5" creationId="{18ABF931-6D71-B713-CABE-EB410E6B5DEF}"/>
          </ac:picMkLst>
        </pc:picChg>
        <pc:picChg chg="del">
          <ac:chgData name="Mia Savrljuga" userId="29d020ba494f34ac" providerId="LiveId" clId="{07086C23-F671-4312-AB99-CB82882A64A9}" dt="2024-02-17T17:24:54.774" v="582" actId="478"/>
          <ac:picMkLst>
            <pc:docMk/>
            <pc:sldMk cId="2615169790" sldId="278"/>
            <ac:picMk id="23" creationId="{C89D224B-0626-A494-CB43-8EA40E882C06}"/>
          </ac:picMkLst>
        </pc:picChg>
        <pc:picChg chg="add mod">
          <ac:chgData name="Mia Savrljuga" userId="29d020ba494f34ac" providerId="LiveId" clId="{07086C23-F671-4312-AB99-CB82882A64A9}" dt="2024-02-17T17:27:05.958" v="600" actId="1076"/>
          <ac:picMkLst>
            <pc:docMk/>
            <pc:sldMk cId="2615169790" sldId="278"/>
            <ac:picMk id="25" creationId="{57FCDE8D-590E-78C8-DBDF-261697551BB1}"/>
          </ac:picMkLst>
        </pc:picChg>
        <pc:picChg chg="add mod">
          <ac:chgData name="Mia Savrljuga" userId="29d020ba494f34ac" providerId="LiveId" clId="{07086C23-F671-4312-AB99-CB82882A64A9}" dt="2024-02-17T17:27:10.012" v="601" actId="1076"/>
          <ac:picMkLst>
            <pc:docMk/>
            <pc:sldMk cId="2615169790" sldId="278"/>
            <ac:picMk id="27" creationId="{440C3813-881F-BF01-FD78-99B4AA3F5474}"/>
          </ac:picMkLst>
        </pc:picChg>
        <pc:picChg chg="add del">
          <ac:chgData name="Mia Savrljuga" userId="29d020ba494f34ac" providerId="LiveId" clId="{07086C23-F671-4312-AB99-CB82882A64A9}" dt="2024-02-17T18:30:46.101" v="604" actId="478"/>
          <ac:picMkLst>
            <pc:docMk/>
            <pc:sldMk cId="2615169790" sldId="278"/>
            <ac:picMk id="29" creationId="{25113ABB-EDD9-6277-87CC-B65C96B03404}"/>
          </ac:picMkLst>
        </pc:picChg>
      </pc:sldChg>
      <pc:sldChg chg="addSp delSp modSp add mod modAnim">
        <pc:chgData name="Mia Savrljuga" userId="29d020ba494f34ac" providerId="LiveId" clId="{07086C23-F671-4312-AB99-CB82882A64A9}" dt="2024-02-17T18:31:45.977" v="613"/>
        <pc:sldMkLst>
          <pc:docMk/>
          <pc:sldMk cId="334560455" sldId="279"/>
        </pc:sldMkLst>
        <pc:spChg chg="add mod">
          <ac:chgData name="Mia Savrljuga" userId="29d020ba494f34ac" providerId="LiveId" clId="{07086C23-F671-4312-AB99-CB82882A64A9}" dt="2024-02-17T18:31:45.977" v="613"/>
          <ac:spMkLst>
            <pc:docMk/>
            <pc:sldMk cId="334560455" sldId="279"/>
            <ac:spMk id="4" creationId="{8A5EFCF6-13F9-24B9-4091-CC991EB67503}"/>
          </ac:spMkLst>
        </pc:spChg>
        <pc:spChg chg="add mod">
          <ac:chgData name="Mia Savrljuga" userId="29d020ba494f34ac" providerId="LiveId" clId="{07086C23-F671-4312-AB99-CB82882A64A9}" dt="2024-02-17T18:31:45.977" v="613"/>
          <ac:spMkLst>
            <pc:docMk/>
            <pc:sldMk cId="334560455" sldId="279"/>
            <ac:spMk id="7" creationId="{F0E37FE5-2B10-F860-76B7-EBEE93707011}"/>
          </ac:spMkLst>
        </pc:spChg>
        <pc:spChg chg="add mod">
          <ac:chgData name="Mia Savrljuga" userId="29d020ba494f34ac" providerId="LiveId" clId="{07086C23-F671-4312-AB99-CB82882A64A9}" dt="2024-02-17T18:31:45.977" v="613"/>
          <ac:spMkLst>
            <pc:docMk/>
            <pc:sldMk cId="334560455" sldId="279"/>
            <ac:spMk id="11" creationId="{119D8885-582E-41C9-1F3D-8A8BE7B85F05}"/>
          </ac:spMkLst>
        </pc:spChg>
        <pc:spChg chg="add mod">
          <ac:chgData name="Mia Savrljuga" userId="29d020ba494f34ac" providerId="LiveId" clId="{07086C23-F671-4312-AB99-CB82882A64A9}" dt="2024-02-17T18:31:45.977" v="613"/>
          <ac:spMkLst>
            <pc:docMk/>
            <pc:sldMk cId="334560455" sldId="279"/>
            <ac:spMk id="12" creationId="{74ED6750-9033-10B0-7FA1-DC35D232DA9E}"/>
          </ac:spMkLst>
        </pc:spChg>
        <pc:spChg chg="add mod">
          <ac:chgData name="Mia Savrljuga" userId="29d020ba494f34ac" providerId="LiveId" clId="{07086C23-F671-4312-AB99-CB82882A64A9}" dt="2024-02-17T18:31:45.977" v="613"/>
          <ac:spMkLst>
            <pc:docMk/>
            <pc:sldMk cId="334560455" sldId="279"/>
            <ac:spMk id="13" creationId="{FE62BC07-1773-4545-D455-EF59E5AF2F99}"/>
          </ac:spMkLst>
        </pc:spChg>
        <pc:spChg chg="add mod">
          <ac:chgData name="Mia Savrljuga" userId="29d020ba494f34ac" providerId="LiveId" clId="{07086C23-F671-4312-AB99-CB82882A64A9}" dt="2024-02-17T18:31:45.977" v="613"/>
          <ac:spMkLst>
            <pc:docMk/>
            <pc:sldMk cId="334560455" sldId="279"/>
            <ac:spMk id="14" creationId="{B81041BB-8382-33CE-5CB9-16E84C652D20}"/>
          </ac:spMkLst>
        </pc:spChg>
        <pc:spChg chg="add mod">
          <ac:chgData name="Mia Savrljuga" userId="29d020ba494f34ac" providerId="LiveId" clId="{07086C23-F671-4312-AB99-CB82882A64A9}" dt="2024-02-17T18:31:45.977" v="613"/>
          <ac:spMkLst>
            <pc:docMk/>
            <pc:sldMk cId="334560455" sldId="279"/>
            <ac:spMk id="15" creationId="{4BC72F4F-9A6A-3D89-B92F-F70EBC9AA90B}"/>
          </ac:spMkLst>
        </pc:spChg>
        <pc:spChg chg="add mod">
          <ac:chgData name="Mia Savrljuga" userId="29d020ba494f34ac" providerId="LiveId" clId="{07086C23-F671-4312-AB99-CB82882A64A9}" dt="2024-02-17T18:31:45.977" v="613"/>
          <ac:spMkLst>
            <pc:docMk/>
            <pc:sldMk cId="334560455" sldId="279"/>
            <ac:spMk id="16" creationId="{DA59650A-7440-F180-BFD8-C8054CBDF807}"/>
          </ac:spMkLst>
        </pc:spChg>
        <pc:picChg chg="add mod">
          <ac:chgData name="Mia Savrljuga" userId="29d020ba494f34ac" providerId="LiveId" clId="{07086C23-F671-4312-AB99-CB82882A64A9}" dt="2024-02-17T18:31:45.977" v="613"/>
          <ac:picMkLst>
            <pc:docMk/>
            <pc:sldMk cId="334560455" sldId="279"/>
            <ac:picMk id="3" creationId="{986FC1B9-F3E3-C93C-5A47-EA848B996FAD}"/>
          </ac:picMkLst>
        </pc:picChg>
        <pc:picChg chg="del">
          <ac:chgData name="Mia Savrljuga" userId="29d020ba494f34ac" providerId="LiveId" clId="{07086C23-F671-4312-AB99-CB82882A64A9}" dt="2024-02-17T18:30:54.179" v="607" actId="478"/>
          <ac:picMkLst>
            <pc:docMk/>
            <pc:sldMk cId="334560455" sldId="279"/>
            <ac:picMk id="5" creationId="{E1617A3A-E81B-C943-1D5E-A27514625333}"/>
          </ac:picMkLst>
        </pc:picChg>
        <pc:picChg chg="add mod">
          <ac:chgData name="Mia Savrljuga" userId="29d020ba494f34ac" providerId="LiveId" clId="{07086C23-F671-4312-AB99-CB82882A64A9}" dt="2024-02-17T18:31:45.977" v="613"/>
          <ac:picMkLst>
            <pc:docMk/>
            <pc:sldMk cId="334560455" sldId="279"/>
            <ac:picMk id="8" creationId="{2763CA42-E9A1-0AD4-48BF-E144BC0609F0}"/>
          </ac:picMkLst>
        </pc:picChg>
        <pc:picChg chg="add mod">
          <ac:chgData name="Mia Savrljuga" userId="29d020ba494f34ac" providerId="LiveId" clId="{07086C23-F671-4312-AB99-CB82882A64A9}" dt="2024-02-17T18:31:45.977" v="613"/>
          <ac:picMkLst>
            <pc:docMk/>
            <pc:sldMk cId="334560455" sldId="279"/>
            <ac:picMk id="9" creationId="{1E4FE7FB-FF02-C528-2E95-4CB1C965213B}"/>
          </ac:picMkLst>
        </pc:picChg>
        <pc:picChg chg="add mod">
          <ac:chgData name="Mia Savrljuga" userId="29d020ba494f34ac" providerId="LiveId" clId="{07086C23-F671-4312-AB99-CB82882A64A9}" dt="2024-02-17T18:31:45.977" v="613"/>
          <ac:picMkLst>
            <pc:docMk/>
            <pc:sldMk cId="334560455" sldId="279"/>
            <ac:picMk id="10" creationId="{87761E52-C722-45E3-EC7C-934651A80579}"/>
          </ac:picMkLst>
        </pc:picChg>
        <pc:picChg chg="del">
          <ac:chgData name="Mia Savrljuga" userId="29d020ba494f34ac" providerId="LiveId" clId="{07086C23-F671-4312-AB99-CB82882A64A9}" dt="2024-02-17T18:30:51.631" v="606" actId="478"/>
          <ac:picMkLst>
            <pc:docMk/>
            <pc:sldMk cId="334560455" sldId="279"/>
            <ac:picMk id="25" creationId="{7B97203F-47CA-A66E-A22C-BD762039CD2F}"/>
          </ac:picMkLst>
        </pc:picChg>
        <pc:picChg chg="del">
          <ac:chgData name="Mia Savrljuga" userId="29d020ba494f34ac" providerId="LiveId" clId="{07086C23-F671-4312-AB99-CB82882A64A9}" dt="2024-02-17T18:30:49.563" v="605" actId="478"/>
          <ac:picMkLst>
            <pc:docMk/>
            <pc:sldMk cId="334560455" sldId="279"/>
            <ac:picMk id="27" creationId="{AD0D00D7-D6A5-7BBF-9A3D-08CA120BE20C}"/>
          </ac:picMkLst>
        </pc:picChg>
        <pc:picChg chg="mod modCrop">
          <ac:chgData name="Mia Savrljuga" userId="29d020ba494f34ac" providerId="LiveId" clId="{07086C23-F671-4312-AB99-CB82882A64A9}" dt="2024-02-17T18:31:18.528" v="612" actId="14100"/>
          <ac:picMkLst>
            <pc:docMk/>
            <pc:sldMk cId="334560455" sldId="279"/>
            <ac:picMk id="29" creationId="{621045DB-C73A-8CE7-2B2C-BE912FDEF8D1}"/>
          </ac:picMkLst>
        </pc:picChg>
      </pc:sldChg>
      <pc:sldChg chg="addSp modSp add mod modAnim">
        <pc:chgData name="Mia Savrljuga" userId="29d020ba494f34ac" providerId="LiveId" clId="{07086C23-F671-4312-AB99-CB82882A64A9}" dt="2024-02-17T18:33:41.415" v="634" actId="14100"/>
        <pc:sldMkLst>
          <pc:docMk/>
          <pc:sldMk cId="3192638356" sldId="280"/>
        </pc:sldMkLst>
        <pc:spChg chg="mod">
          <ac:chgData name="Mia Savrljuga" userId="29d020ba494f34ac" providerId="LiveId" clId="{07086C23-F671-4312-AB99-CB82882A64A9}" dt="2024-02-17T18:32:29.966" v="615" actId="1076"/>
          <ac:spMkLst>
            <pc:docMk/>
            <pc:sldMk cId="3192638356" sldId="280"/>
            <ac:spMk id="2" creationId="{FDD52ED9-24FE-8741-6192-5C2EDE900708}"/>
          </ac:spMkLst>
        </pc:spChg>
        <pc:spChg chg="add mod">
          <ac:chgData name="Mia Savrljuga" userId="29d020ba494f34ac" providerId="LiveId" clId="{07086C23-F671-4312-AB99-CB82882A64A9}" dt="2024-02-17T18:33:14.275" v="623" actId="1076"/>
          <ac:spMkLst>
            <pc:docMk/>
            <pc:sldMk cId="3192638356" sldId="280"/>
            <ac:spMk id="3" creationId="{F9B40BE2-5A78-5976-4E8F-F8BC45452058}"/>
          </ac:spMkLst>
        </pc:spChg>
        <pc:spChg chg="add mod">
          <ac:chgData name="Mia Savrljuga" userId="29d020ba494f34ac" providerId="LiveId" clId="{07086C23-F671-4312-AB99-CB82882A64A9}" dt="2024-02-17T18:33:41.415" v="634" actId="14100"/>
          <ac:spMkLst>
            <pc:docMk/>
            <pc:sldMk cId="3192638356" sldId="280"/>
            <ac:spMk id="4" creationId="{31160A5A-1EA1-5C6B-3A9D-6613D29795B9}"/>
          </ac:spMkLst>
        </pc:spChg>
        <pc:spChg chg="add mod">
          <ac:chgData name="Mia Savrljuga" userId="29d020ba494f34ac" providerId="LiveId" clId="{07086C23-F671-4312-AB99-CB82882A64A9}" dt="2024-02-17T18:33:33.801" v="632" actId="14100"/>
          <ac:spMkLst>
            <pc:docMk/>
            <pc:sldMk cId="3192638356" sldId="280"/>
            <ac:spMk id="5" creationId="{784EC731-0736-453D-0A44-FBC9603568FF}"/>
          </ac:spMkLst>
        </pc:spChg>
        <pc:spChg chg="add mod">
          <ac:chgData name="Mia Savrljuga" userId="29d020ba494f34ac" providerId="LiveId" clId="{07086C23-F671-4312-AB99-CB82882A64A9}" dt="2024-02-17T18:33:28.846" v="630" actId="1076"/>
          <ac:spMkLst>
            <pc:docMk/>
            <pc:sldMk cId="3192638356" sldId="280"/>
            <ac:spMk id="7" creationId="{3AA56476-E617-F026-0910-E33D6157C0F2}"/>
          </ac:spMkLst>
        </pc:spChg>
        <pc:spChg chg="add mod">
          <ac:chgData name="Mia Savrljuga" userId="29d020ba494f34ac" providerId="LiveId" clId="{07086C23-F671-4312-AB99-CB82882A64A9}" dt="2024-02-17T18:33:24.967" v="629" actId="14100"/>
          <ac:spMkLst>
            <pc:docMk/>
            <pc:sldMk cId="3192638356" sldId="280"/>
            <ac:spMk id="8" creationId="{E49AF27F-B46E-E6D9-6823-8A2217DA441E}"/>
          </ac:spMkLst>
        </pc:spChg>
        <pc:picChg chg="mod modCrop">
          <ac:chgData name="Mia Savrljuga" userId="29d020ba494f34ac" providerId="LiveId" clId="{07086C23-F671-4312-AB99-CB82882A64A9}" dt="2024-02-17T18:32:45.318" v="619" actId="14100"/>
          <ac:picMkLst>
            <pc:docMk/>
            <pc:sldMk cId="3192638356" sldId="280"/>
            <ac:picMk id="29" creationId="{9732E99D-BF75-5E7B-800C-9D22F16D3820}"/>
          </ac:picMkLst>
        </pc:picChg>
      </pc:sldChg>
      <pc:sldChg chg="addSp delSp modSp add mod delAnim">
        <pc:chgData name="Mia Savrljuga" userId="29d020ba494f34ac" providerId="LiveId" clId="{07086C23-F671-4312-AB99-CB82882A64A9}" dt="2024-02-17T18:35:02.956" v="643" actId="1076"/>
        <pc:sldMkLst>
          <pc:docMk/>
          <pc:sldMk cId="1171072425" sldId="281"/>
        </pc:sldMkLst>
        <pc:spChg chg="del">
          <ac:chgData name="Mia Savrljuga" userId="29d020ba494f34ac" providerId="LiveId" clId="{07086C23-F671-4312-AB99-CB82882A64A9}" dt="2024-02-17T18:34:09.268" v="637" actId="478"/>
          <ac:spMkLst>
            <pc:docMk/>
            <pc:sldMk cId="1171072425" sldId="281"/>
            <ac:spMk id="4" creationId="{F89C81C2-AD69-EC34-FC4B-2B86DC0C9048}"/>
          </ac:spMkLst>
        </pc:spChg>
        <pc:spChg chg="del">
          <ac:chgData name="Mia Savrljuga" userId="29d020ba494f34ac" providerId="LiveId" clId="{07086C23-F671-4312-AB99-CB82882A64A9}" dt="2024-02-17T18:34:22.212" v="638" actId="478"/>
          <ac:spMkLst>
            <pc:docMk/>
            <pc:sldMk cId="1171072425" sldId="281"/>
            <ac:spMk id="7" creationId="{60435A21-ECEE-18B2-A926-1D3DEC7AC79B}"/>
          </ac:spMkLst>
        </pc:spChg>
        <pc:spChg chg="del">
          <ac:chgData name="Mia Savrljuga" userId="29d020ba494f34ac" providerId="LiveId" clId="{07086C23-F671-4312-AB99-CB82882A64A9}" dt="2024-02-17T18:34:09.268" v="637" actId="478"/>
          <ac:spMkLst>
            <pc:docMk/>
            <pc:sldMk cId="1171072425" sldId="281"/>
            <ac:spMk id="11" creationId="{2FEBE34E-FAB2-DAEC-76B4-8B43D9E26E3D}"/>
          </ac:spMkLst>
        </pc:spChg>
        <pc:spChg chg="del">
          <ac:chgData name="Mia Savrljuga" userId="29d020ba494f34ac" providerId="LiveId" clId="{07086C23-F671-4312-AB99-CB82882A64A9}" dt="2024-02-17T18:34:09.268" v="637" actId="478"/>
          <ac:spMkLst>
            <pc:docMk/>
            <pc:sldMk cId="1171072425" sldId="281"/>
            <ac:spMk id="12" creationId="{65A40BB1-DEE0-D0EA-1960-C9BF86EF27E8}"/>
          </ac:spMkLst>
        </pc:spChg>
        <pc:spChg chg="del">
          <ac:chgData name="Mia Savrljuga" userId="29d020ba494f34ac" providerId="LiveId" clId="{07086C23-F671-4312-AB99-CB82882A64A9}" dt="2024-02-17T18:34:09.268" v="637" actId="478"/>
          <ac:spMkLst>
            <pc:docMk/>
            <pc:sldMk cId="1171072425" sldId="281"/>
            <ac:spMk id="13" creationId="{536C1F78-A2A8-02E7-529A-8EDC3BFEEE46}"/>
          </ac:spMkLst>
        </pc:spChg>
        <pc:spChg chg="del">
          <ac:chgData name="Mia Savrljuga" userId="29d020ba494f34ac" providerId="LiveId" clId="{07086C23-F671-4312-AB99-CB82882A64A9}" dt="2024-02-17T18:34:09.268" v="637" actId="478"/>
          <ac:spMkLst>
            <pc:docMk/>
            <pc:sldMk cId="1171072425" sldId="281"/>
            <ac:spMk id="14" creationId="{677107A1-D41C-600F-159E-B3DC4469342D}"/>
          </ac:spMkLst>
        </pc:spChg>
        <pc:spChg chg="del">
          <ac:chgData name="Mia Savrljuga" userId="29d020ba494f34ac" providerId="LiveId" clId="{07086C23-F671-4312-AB99-CB82882A64A9}" dt="2024-02-17T18:34:09.268" v="637" actId="478"/>
          <ac:spMkLst>
            <pc:docMk/>
            <pc:sldMk cId="1171072425" sldId="281"/>
            <ac:spMk id="15" creationId="{E7A70E20-D3CB-3FD9-2FA0-325EA180AA35}"/>
          </ac:spMkLst>
        </pc:spChg>
        <pc:spChg chg="del">
          <ac:chgData name="Mia Savrljuga" userId="29d020ba494f34ac" providerId="LiveId" clId="{07086C23-F671-4312-AB99-CB82882A64A9}" dt="2024-02-17T18:34:09.268" v="637" actId="478"/>
          <ac:spMkLst>
            <pc:docMk/>
            <pc:sldMk cId="1171072425" sldId="281"/>
            <ac:spMk id="16" creationId="{C32CB1DA-FB86-B1E0-F97B-D77C7AEE7BF8}"/>
          </ac:spMkLst>
        </pc:spChg>
        <pc:picChg chg="del">
          <ac:chgData name="Mia Savrljuga" userId="29d020ba494f34ac" providerId="LiveId" clId="{07086C23-F671-4312-AB99-CB82882A64A9}" dt="2024-02-17T18:34:22.212" v="638" actId="478"/>
          <ac:picMkLst>
            <pc:docMk/>
            <pc:sldMk cId="1171072425" sldId="281"/>
            <ac:picMk id="3" creationId="{87077E22-12C1-7B7B-6ACD-E822BD542DD4}"/>
          </ac:picMkLst>
        </pc:picChg>
        <pc:picChg chg="del">
          <ac:chgData name="Mia Savrljuga" userId="29d020ba494f34ac" providerId="LiveId" clId="{07086C23-F671-4312-AB99-CB82882A64A9}" dt="2024-02-17T18:34:09.268" v="637" actId="478"/>
          <ac:picMkLst>
            <pc:docMk/>
            <pc:sldMk cId="1171072425" sldId="281"/>
            <ac:picMk id="8" creationId="{0925144B-A2FC-AC2F-0E6B-0214320FA2EE}"/>
          </ac:picMkLst>
        </pc:picChg>
        <pc:picChg chg="del">
          <ac:chgData name="Mia Savrljuga" userId="29d020ba494f34ac" providerId="LiveId" clId="{07086C23-F671-4312-AB99-CB82882A64A9}" dt="2024-02-17T18:34:09.268" v="637" actId="478"/>
          <ac:picMkLst>
            <pc:docMk/>
            <pc:sldMk cId="1171072425" sldId="281"/>
            <ac:picMk id="9" creationId="{A993DE5F-7F07-4F56-9F03-DF01AB0DF056}"/>
          </ac:picMkLst>
        </pc:picChg>
        <pc:picChg chg="del">
          <ac:chgData name="Mia Savrljuga" userId="29d020ba494f34ac" providerId="LiveId" clId="{07086C23-F671-4312-AB99-CB82882A64A9}" dt="2024-02-17T18:34:09.268" v="637" actId="478"/>
          <ac:picMkLst>
            <pc:docMk/>
            <pc:sldMk cId="1171072425" sldId="281"/>
            <ac:picMk id="10" creationId="{EC427A8E-ACD6-17BC-2339-833EC7FCCED0}"/>
          </ac:picMkLst>
        </pc:picChg>
        <pc:picChg chg="add mod">
          <ac:chgData name="Mia Savrljuga" userId="29d020ba494f34ac" providerId="LiveId" clId="{07086C23-F671-4312-AB99-CB82882A64A9}" dt="2024-02-17T18:35:02.956" v="643" actId="1076"/>
          <ac:picMkLst>
            <pc:docMk/>
            <pc:sldMk cId="1171072425" sldId="281"/>
            <ac:picMk id="17" creationId="{71ED160A-D21A-A1B1-4FCC-41B9F507D81E}"/>
          </ac:picMkLst>
        </pc:picChg>
        <pc:picChg chg="del">
          <ac:chgData name="Mia Savrljuga" userId="29d020ba494f34ac" providerId="LiveId" clId="{07086C23-F671-4312-AB99-CB82882A64A9}" dt="2024-02-17T18:34:06.006" v="636" actId="478"/>
          <ac:picMkLst>
            <pc:docMk/>
            <pc:sldMk cId="1171072425" sldId="281"/>
            <ac:picMk id="29" creationId="{4962876D-66D4-01BC-2ADD-5A279C11F19A}"/>
          </ac:picMkLst>
        </pc:picChg>
      </pc:sldChg>
      <pc:sldChg chg="addSp delSp modSp add mod modAnim">
        <pc:chgData name="Mia Savrljuga" userId="29d020ba494f34ac" providerId="LiveId" clId="{07086C23-F671-4312-AB99-CB82882A64A9}" dt="2024-02-17T18:41:35.666" v="904"/>
        <pc:sldMkLst>
          <pc:docMk/>
          <pc:sldMk cId="2745212281" sldId="282"/>
        </pc:sldMkLst>
        <pc:spChg chg="mod">
          <ac:chgData name="Mia Savrljuga" userId="29d020ba494f34ac" providerId="LiveId" clId="{07086C23-F671-4312-AB99-CB82882A64A9}" dt="2024-02-17T18:37:43.014" v="653" actId="1076"/>
          <ac:spMkLst>
            <pc:docMk/>
            <pc:sldMk cId="2745212281" sldId="282"/>
            <ac:spMk id="2" creationId="{882CB9CE-C964-8620-768F-7D0EFD0C0C3F}"/>
          </ac:spMkLst>
        </pc:spChg>
        <pc:spChg chg="add mod">
          <ac:chgData name="Mia Savrljuga" userId="29d020ba494f34ac" providerId="LiveId" clId="{07086C23-F671-4312-AB99-CB82882A64A9}" dt="2024-02-17T18:41:32.677" v="903"/>
          <ac:spMkLst>
            <pc:docMk/>
            <pc:sldMk cId="2745212281" sldId="282"/>
            <ac:spMk id="9" creationId="{7966C508-CAF1-6046-C1DC-FF2ECF421BEA}"/>
          </ac:spMkLst>
        </pc:spChg>
        <pc:picChg chg="add mod modCrop">
          <ac:chgData name="Mia Savrljuga" userId="29d020ba494f34ac" providerId="LiveId" clId="{07086C23-F671-4312-AB99-CB82882A64A9}" dt="2024-02-17T18:37:51.771" v="655" actId="14100"/>
          <ac:picMkLst>
            <pc:docMk/>
            <pc:sldMk cId="2745212281" sldId="282"/>
            <ac:picMk id="4" creationId="{11A42FA5-6FC5-9A89-EA0C-600E5C10A8A5}"/>
          </ac:picMkLst>
        </pc:picChg>
        <pc:picChg chg="add mod modCrop">
          <ac:chgData name="Mia Savrljuga" userId="29d020ba494f34ac" providerId="LiveId" clId="{07086C23-F671-4312-AB99-CB82882A64A9}" dt="2024-02-17T18:38:40.600" v="662" actId="1076"/>
          <ac:picMkLst>
            <pc:docMk/>
            <pc:sldMk cId="2745212281" sldId="282"/>
            <ac:picMk id="5" creationId="{C3439764-069C-9E58-68AE-4D27417A5BFD}"/>
          </ac:picMkLst>
        </pc:picChg>
        <pc:picChg chg="add mod">
          <ac:chgData name="Mia Savrljuga" userId="29d020ba494f34ac" providerId="LiveId" clId="{07086C23-F671-4312-AB99-CB82882A64A9}" dt="2024-02-17T18:39:19.204" v="665"/>
          <ac:picMkLst>
            <pc:docMk/>
            <pc:sldMk cId="2745212281" sldId="282"/>
            <ac:picMk id="8" creationId="{BFCBF9D2-B5E9-B39D-CCC4-576607F3F22D}"/>
          </ac:picMkLst>
        </pc:picChg>
        <pc:picChg chg="del">
          <ac:chgData name="Mia Savrljuga" userId="29d020ba494f34ac" providerId="LiveId" clId="{07086C23-F671-4312-AB99-CB82882A64A9}" dt="2024-02-17T18:35:19.125" v="645" actId="478"/>
          <ac:picMkLst>
            <pc:docMk/>
            <pc:sldMk cId="2745212281" sldId="282"/>
            <ac:picMk id="17" creationId="{604E4BA0-E48C-21AE-B8FF-C2062E67101C}"/>
          </ac:picMkLst>
        </pc:picChg>
      </pc:sldChg>
      <pc:sldChg chg="addSp delSp modSp add mod modAnim">
        <pc:chgData name="Mia Savrljuga" userId="29d020ba494f34ac" providerId="LiveId" clId="{07086C23-F671-4312-AB99-CB82882A64A9}" dt="2024-02-17T18:45:07.855" v="947" actId="1076"/>
        <pc:sldMkLst>
          <pc:docMk/>
          <pc:sldMk cId="96066004" sldId="283"/>
        </pc:sldMkLst>
        <pc:spChg chg="add mod">
          <ac:chgData name="Mia Savrljuga" userId="29d020ba494f34ac" providerId="LiveId" clId="{07086C23-F671-4312-AB99-CB82882A64A9}" dt="2024-02-17T18:42:12.172" v="910" actId="14100"/>
          <ac:spMkLst>
            <pc:docMk/>
            <pc:sldMk cId="96066004" sldId="283"/>
            <ac:spMk id="3" creationId="{602B5F97-28F1-07A0-5DCE-29F6E82DD288}"/>
          </ac:spMkLst>
        </pc:spChg>
        <pc:spChg chg="add mod">
          <ac:chgData name="Mia Savrljuga" userId="29d020ba494f34ac" providerId="LiveId" clId="{07086C23-F671-4312-AB99-CB82882A64A9}" dt="2024-02-17T18:42:44.917" v="925" actId="1076"/>
          <ac:spMkLst>
            <pc:docMk/>
            <pc:sldMk cId="96066004" sldId="283"/>
            <ac:spMk id="5" creationId="{30B1221C-47DF-E8D7-6984-38DC0AEB92BD}"/>
          </ac:spMkLst>
        </pc:spChg>
        <pc:spChg chg="add mod">
          <ac:chgData name="Mia Savrljuga" userId="29d020ba494f34ac" providerId="LiveId" clId="{07086C23-F671-4312-AB99-CB82882A64A9}" dt="2024-02-17T18:42:42.959" v="924" actId="1076"/>
          <ac:spMkLst>
            <pc:docMk/>
            <pc:sldMk cId="96066004" sldId="283"/>
            <ac:spMk id="7" creationId="{FD205B9B-B47F-0448-7492-2BFABD168893}"/>
          </ac:spMkLst>
        </pc:spChg>
        <pc:spChg chg="add mod">
          <ac:chgData name="Mia Savrljuga" userId="29d020ba494f34ac" providerId="LiveId" clId="{07086C23-F671-4312-AB99-CB82882A64A9}" dt="2024-02-17T18:42:38.393" v="923" actId="14100"/>
          <ac:spMkLst>
            <pc:docMk/>
            <pc:sldMk cId="96066004" sldId="283"/>
            <ac:spMk id="8" creationId="{19AFD37A-60A2-C3C5-0FFF-AD309F1DEE73}"/>
          </ac:spMkLst>
        </pc:spChg>
        <pc:spChg chg="add mod">
          <ac:chgData name="Mia Savrljuga" userId="29d020ba494f34ac" providerId="LiveId" clId="{07086C23-F671-4312-AB99-CB82882A64A9}" dt="2024-02-17T18:42:32.299" v="921" actId="14100"/>
          <ac:spMkLst>
            <pc:docMk/>
            <pc:sldMk cId="96066004" sldId="283"/>
            <ac:spMk id="9" creationId="{1CD193C9-15C1-380C-CDC5-A6CF201363BF}"/>
          </ac:spMkLst>
        </pc:spChg>
        <pc:spChg chg="add mod">
          <ac:chgData name="Mia Savrljuga" userId="29d020ba494f34ac" providerId="LiveId" clId="{07086C23-F671-4312-AB99-CB82882A64A9}" dt="2024-02-17T18:42:25.963" v="919" actId="14100"/>
          <ac:spMkLst>
            <pc:docMk/>
            <pc:sldMk cId="96066004" sldId="283"/>
            <ac:spMk id="10" creationId="{13FB6EB7-910B-666E-6F7D-59EE3C756531}"/>
          </ac:spMkLst>
        </pc:spChg>
        <pc:spChg chg="add mod">
          <ac:chgData name="Mia Savrljuga" userId="29d020ba494f34ac" providerId="LiveId" clId="{07086C23-F671-4312-AB99-CB82882A64A9}" dt="2024-02-17T18:44:43.702" v="939" actId="14100"/>
          <ac:spMkLst>
            <pc:docMk/>
            <pc:sldMk cId="96066004" sldId="283"/>
            <ac:spMk id="15" creationId="{A3CB65F1-E06C-3B2A-51D3-F26B843FFE47}"/>
          </ac:spMkLst>
        </pc:spChg>
        <pc:spChg chg="add mod">
          <ac:chgData name="Mia Savrljuga" userId="29d020ba494f34ac" providerId="LiveId" clId="{07086C23-F671-4312-AB99-CB82882A64A9}" dt="2024-02-17T18:44:48.154" v="941" actId="1076"/>
          <ac:spMkLst>
            <pc:docMk/>
            <pc:sldMk cId="96066004" sldId="283"/>
            <ac:spMk id="16" creationId="{9F829759-BCFB-0D26-05B2-7581818A6F93}"/>
          </ac:spMkLst>
        </pc:spChg>
        <pc:spChg chg="add mod">
          <ac:chgData name="Mia Savrljuga" userId="29d020ba494f34ac" providerId="LiveId" clId="{07086C23-F671-4312-AB99-CB82882A64A9}" dt="2024-02-17T18:44:55.584" v="943" actId="1076"/>
          <ac:spMkLst>
            <pc:docMk/>
            <pc:sldMk cId="96066004" sldId="283"/>
            <ac:spMk id="17" creationId="{9462976A-83D5-984E-863A-B44F9699C48A}"/>
          </ac:spMkLst>
        </pc:spChg>
        <pc:spChg chg="add mod">
          <ac:chgData name="Mia Savrljuga" userId="29d020ba494f34ac" providerId="LiveId" clId="{07086C23-F671-4312-AB99-CB82882A64A9}" dt="2024-02-17T18:45:02.624" v="945" actId="1076"/>
          <ac:spMkLst>
            <pc:docMk/>
            <pc:sldMk cId="96066004" sldId="283"/>
            <ac:spMk id="18" creationId="{E3E980C1-4813-8EE4-879A-FC5941DFC2A7}"/>
          </ac:spMkLst>
        </pc:spChg>
        <pc:spChg chg="add mod">
          <ac:chgData name="Mia Savrljuga" userId="29d020ba494f34ac" providerId="LiveId" clId="{07086C23-F671-4312-AB99-CB82882A64A9}" dt="2024-02-17T18:45:07.855" v="947" actId="1076"/>
          <ac:spMkLst>
            <pc:docMk/>
            <pc:sldMk cId="96066004" sldId="283"/>
            <ac:spMk id="19" creationId="{0CC380DE-DA55-6F4F-7C92-A1EF5CAF9F9A}"/>
          </ac:spMkLst>
        </pc:spChg>
        <pc:picChg chg="mod modCrop">
          <ac:chgData name="Mia Savrljuga" userId="29d020ba494f34ac" providerId="LiveId" clId="{07086C23-F671-4312-AB99-CB82882A64A9}" dt="2024-02-17T18:41:57.462" v="907" actId="14100"/>
          <ac:picMkLst>
            <pc:docMk/>
            <pc:sldMk cId="96066004" sldId="283"/>
            <ac:picMk id="4" creationId="{492B2D2E-932B-5EDD-BD43-00D7B708A589}"/>
          </ac:picMkLst>
        </pc:picChg>
        <pc:picChg chg="add del">
          <ac:chgData name="Mia Savrljuga" userId="29d020ba494f34ac" providerId="LiveId" clId="{07086C23-F671-4312-AB99-CB82882A64A9}" dt="2024-02-17T18:43:40.531" v="929" actId="478"/>
          <ac:picMkLst>
            <pc:docMk/>
            <pc:sldMk cId="96066004" sldId="283"/>
            <ac:picMk id="12" creationId="{D881FE29-0314-33AA-D30D-E5F62A412FDD}"/>
          </ac:picMkLst>
        </pc:picChg>
        <pc:picChg chg="add mod">
          <ac:chgData name="Mia Savrljuga" userId="29d020ba494f34ac" providerId="LiveId" clId="{07086C23-F671-4312-AB99-CB82882A64A9}" dt="2024-02-17T18:43:32.658" v="927"/>
          <ac:picMkLst>
            <pc:docMk/>
            <pc:sldMk cId="96066004" sldId="283"/>
            <ac:picMk id="13" creationId="{D8608A51-D60C-21A3-48CB-DA828E2A6EC3}"/>
          </ac:picMkLst>
        </pc:picChg>
        <pc:picChg chg="add mod modCrop">
          <ac:chgData name="Mia Savrljuga" userId="29d020ba494f34ac" providerId="LiveId" clId="{07086C23-F671-4312-AB99-CB82882A64A9}" dt="2024-02-17T18:44:23.342" v="935" actId="14100"/>
          <ac:picMkLst>
            <pc:docMk/>
            <pc:sldMk cId="96066004" sldId="283"/>
            <ac:picMk id="14" creationId="{C2A70183-C960-7593-23ED-FF28E6FA3517}"/>
          </ac:picMkLst>
        </pc:picChg>
      </pc:sldChg>
      <pc:sldChg chg="addSp delSp modSp add mod delAnim modAnim">
        <pc:chgData name="Mia Savrljuga" userId="29d020ba494f34ac" providerId="LiveId" clId="{07086C23-F671-4312-AB99-CB82882A64A9}" dt="2024-02-17T18:46:19.796" v="958"/>
        <pc:sldMkLst>
          <pc:docMk/>
          <pc:sldMk cId="4002695339" sldId="284"/>
        </pc:sldMkLst>
        <pc:spChg chg="mod">
          <ac:chgData name="Mia Savrljuga" userId="29d020ba494f34ac" providerId="LiveId" clId="{07086C23-F671-4312-AB99-CB82882A64A9}" dt="2024-02-17T18:45:46.780" v="954" actId="1076"/>
          <ac:spMkLst>
            <pc:docMk/>
            <pc:sldMk cId="4002695339" sldId="284"/>
            <ac:spMk id="2" creationId="{3DD69710-C232-43AD-3951-3907C8177C0C}"/>
          </ac:spMkLst>
        </pc:spChg>
        <pc:spChg chg="del">
          <ac:chgData name="Mia Savrljuga" userId="29d020ba494f34ac" providerId="LiveId" clId="{07086C23-F671-4312-AB99-CB82882A64A9}" dt="2024-02-17T18:45:17.834" v="949" actId="478"/>
          <ac:spMkLst>
            <pc:docMk/>
            <pc:sldMk cId="4002695339" sldId="284"/>
            <ac:spMk id="3" creationId="{B19BB56F-EAEA-4C04-9DF9-C67A5949BEDC}"/>
          </ac:spMkLst>
        </pc:spChg>
        <pc:spChg chg="del">
          <ac:chgData name="Mia Savrljuga" userId="29d020ba494f34ac" providerId="LiveId" clId="{07086C23-F671-4312-AB99-CB82882A64A9}" dt="2024-02-17T18:45:17.834" v="949" actId="478"/>
          <ac:spMkLst>
            <pc:docMk/>
            <pc:sldMk cId="4002695339" sldId="284"/>
            <ac:spMk id="5" creationId="{39BE3C93-7390-AE50-47AD-87CDCC0E3017}"/>
          </ac:spMkLst>
        </pc:spChg>
        <pc:spChg chg="del">
          <ac:chgData name="Mia Savrljuga" userId="29d020ba494f34ac" providerId="LiveId" clId="{07086C23-F671-4312-AB99-CB82882A64A9}" dt="2024-02-17T18:45:17.834" v="949" actId="478"/>
          <ac:spMkLst>
            <pc:docMk/>
            <pc:sldMk cId="4002695339" sldId="284"/>
            <ac:spMk id="7" creationId="{AC0E1419-5E6B-E186-78CF-8FD661832041}"/>
          </ac:spMkLst>
        </pc:spChg>
        <pc:spChg chg="del">
          <ac:chgData name="Mia Savrljuga" userId="29d020ba494f34ac" providerId="LiveId" clId="{07086C23-F671-4312-AB99-CB82882A64A9}" dt="2024-02-17T18:45:17.834" v="949" actId="478"/>
          <ac:spMkLst>
            <pc:docMk/>
            <pc:sldMk cId="4002695339" sldId="284"/>
            <ac:spMk id="8" creationId="{3761D02A-9CE9-2479-924C-38BBCBC5FBA5}"/>
          </ac:spMkLst>
        </pc:spChg>
        <pc:spChg chg="del">
          <ac:chgData name="Mia Savrljuga" userId="29d020ba494f34ac" providerId="LiveId" clId="{07086C23-F671-4312-AB99-CB82882A64A9}" dt="2024-02-17T18:45:34.332" v="951" actId="478"/>
          <ac:spMkLst>
            <pc:docMk/>
            <pc:sldMk cId="4002695339" sldId="284"/>
            <ac:spMk id="9" creationId="{9E68A923-E814-1004-E8D3-9B7D00C5FD2F}"/>
          </ac:spMkLst>
        </pc:spChg>
        <pc:spChg chg="del">
          <ac:chgData name="Mia Savrljuga" userId="29d020ba494f34ac" providerId="LiveId" clId="{07086C23-F671-4312-AB99-CB82882A64A9}" dt="2024-02-17T18:45:17.834" v="949" actId="478"/>
          <ac:spMkLst>
            <pc:docMk/>
            <pc:sldMk cId="4002695339" sldId="284"/>
            <ac:spMk id="10" creationId="{F48B4658-B2B2-EE1B-1825-AC4C37914DBC}"/>
          </ac:spMkLst>
        </pc:spChg>
        <pc:picChg chg="del">
          <ac:chgData name="Mia Savrljuga" userId="29d020ba494f34ac" providerId="LiveId" clId="{07086C23-F671-4312-AB99-CB82882A64A9}" dt="2024-02-17T18:45:13.609" v="948" actId="478"/>
          <ac:picMkLst>
            <pc:docMk/>
            <pc:sldMk cId="4002695339" sldId="284"/>
            <ac:picMk id="4" creationId="{B407F3D3-B467-656D-B8A1-381BAE349405}"/>
          </ac:picMkLst>
        </pc:picChg>
        <pc:picChg chg="mod modCrop">
          <ac:chgData name="Mia Savrljuga" userId="29d020ba494f34ac" providerId="LiveId" clId="{07086C23-F671-4312-AB99-CB82882A64A9}" dt="2024-02-17T18:45:41.884" v="953" actId="14100"/>
          <ac:picMkLst>
            <pc:docMk/>
            <pc:sldMk cId="4002695339" sldId="284"/>
            <ac:picMk id="12" creationId="{A4D0845C-5C0C-8F02-3322-75023E9AE524}"/>
          </ac:picMkLst>
        </pc:picChg>
        <pc:picChg chg="add mod">
          <ac:chgData name="Mia Savrljuga" userId="29d020ba494f34ac" providerId="LiveId" clId="{07086C23-F671-4312-AB99-CB82882A64A9}" dt="2024-02-17T18:46:16.086" v="957" actId="14100"/>
          <ac:picMkLst>
            <pc:docMk/>
            <pc:sldMk cId="4002695339" sldId="284"/>
            <ac:picMk id="13" creationId="{EA55543A-881F-0EEA-2EFD-7212AF476161}"/>
          </ac:picMkLst>
        </pc:picChg>
      </pc:sldChg>
      <pc:sldChg chg="add del">
        <pc:chgData name="Mia Savrljuga" userId="29d020ba494f34ac" providerId="LiveId" clId="{07086C23-F671-4312-AB99-CB82882A64A9}" dt="2024-02-17T18:43:58.505" v="931"/>
        <pc:sldMkLst>
          <pc:docMk/>
          <pc:sldMk cId="1106516565" sldId="285"/>
        </pc:sldMkLst>
      </pc:sldChg>
      <pc:sldChg chg="addSp delSp modSp add mod delAnim modAnim">
        <pc:chgData name="Mia Savrljuga" userId="29d020ba494f34ac" providerId="LiveId" clId="{07086C23-F671-4312-AB99-CB82882A64A9}" dt="2024-02-17T18:48:00.834" v="971"/>
        <pc:sldMkLst>
          <pc:docMk/>
          <pc:sldMk cId="1559982231" sldId="285"/>
        </pc:sldMkLst>
        <pc:picChg chg="add mod modCrop">
          <ac:chgData name="Mia Savrljuga" userId="29d020ba494f34ac" providerId="LiveId" clId="{07086C23-F671-4312-AB99-CB82882A64A9}" dt="2024-02-17T18:47:25.114" v="967" actId="1076"/>
          <ac:picMkLst>
            <pc:docMk/>
            <pc:sldMk cId="1559982231" sldId="285"/>
            <ac:picMk id="4" creationId="{2AD25823-5A6A-D541-6BB4-CC0FEF9B7682}"/>
          </ac:picMkLst>
        </pc:picChg>
        <pc:picChg chg="add mod">
          <ac:chgData name="Mia Savrljuga" userId="29d020ba494f34ac" providerId="LiveId" clId="{07086C23-F671-4312-AB99-CB82882A64A9}" dt="2024-02-17T18:47:56.289" v="970" actId="14100"/>
          <ac:picMkLst>
            <pc:docMk/>
            <pc:sldMk cId="1559982231" sldId="285"/>
            <ac:picMk id="7" creationId="{290B0152-1F14-E8DE-A16B-5434E4316BEF}"/>
          </ac:picMkLst>
        </pc:picChg>
        <pc:picChg chg="del">
          <ac:chgData name="Mia Savrljuga" userId="29d020ba494f34ac" providerId="LiveId" clId="{07086C23-F671-4312-AB99-CB82882A64A9}" dt="2024-02-17T18:46:29.682" v="961" actId="478"/>
          <ac:picMkLst>
            <pc:docMk/>
            <pc:sldMk cId="1559982231" sldId="285"/>
            <ac:picMk id="12" creationId="{E3B49265-1112-5D19-9B42-33F5B74721A6}"/>
          </ac:picMkLst>
        </pc:picChg>
        <pc:picChg chg="del">
          <ac:chgData name="Mia Savrljuga" userId="29d020ba494f34ac" providerId="LiveId" clId="{07086C23-F671-4312-AB99-CB82882A64A9}" dt="2024-02-17T18:46:28.299" v="960" actId="478"/>
          <ac:picMkLst>
            <pc:docMk/>
            <pc:sldMk cId="1559982231" sldId="285"/>
            <ac:picMk id="13" creationId="{F9F9386D-A474-E24A-7547-316D7238E9DA}"/>
          </ac:picMkLst>
        </pc:picChg>
      </pc:sldChg>
      <pc:sldChg chg="addSp modSp add mod modAnim">
        <pc:chgData name="Mia Savrljuga" userId="29d020ba494f34ac" providerId="LiveId" clId="{07086C23-F671-4312-AB99-CB82882A64A9}" dt="2024-02-17T18:54:00.619" v="1040"/>
        <pc:sldMkLst>
          <pc:docMk/>
          <pc:sldMk cId="2506263048" sldId="286"/>
        </pc:sldMkLst>
        <pc:picChg chg="mod modCrop">
          <ac:chgData name="Mia Savrljuga" userId="29d020ba494f34ac" providerId="LiveId" clId="{07086C23-F671-4312-AB99-CB82882A64A9}" dt="2024-02-17T18:48:43.476" v="978" actId="14100"/>
          <ac:picMkLst>
            <pc:docMk/>
            <pc:sldMk cId="2506263048" sldId="286"/>
            <ac:picMk id="4" creationId="{E31287F7-12D3-E803-F099-F37E994A4B66}"/>
          </ac:picMkLst>
        </pc:picChg>
        <pc:picChg chg="add mod">
          <ac:chgData name="Mia Savrljuga" userId="29d020ba494f34ac" providerId="LiveId" clId="{07086C23-F671-4312-AB99-CB82882A64A9}" dt="2024-02-17T18:49:13.288" v="981" actId="14100"/>
          <ac:picMkLst>
            <pc:docMk/>
            <pc:sldMk cId="2506263048" sldId="286"/>
            <ac:picMk id="5" creationId="{DDD65274-7BE7-8CF1-3675-1B49E244105D}"/>
          </ac:picMkLst>
        </pc:picChg>
        <pc:picChg chg="add mod">
          <ac:chgData name="Mia Savrljuga" userId="29d020ba494f34ac" providerId="LiveId" clId="{07086C23-F671-4312-AB99-CB82882A64A9}" dt="2024-02-17T18:54:00.619" v="1040"/>
          <ac:picMkLst>
            <pc:docMk/>
            <pc:sldMk cId="2506263048" sldId="286"/>
            <ac:picMk id="8" creationId="{97791A9A-A855-C17E-9322-6D4F07A160A5}"/>
          </ac:picMkLst>
        </pc:picChg>
      </pc:sldChg>
      <pc:sldChg chg="addSp modSp add mod modAnim">
        <pc:chgData name="Mia Savrljuga" userId="29d020ba494f34ac" providerId="LiveId" clId="{07086C23-F671-4312-AB99-CB82882A64A9}" dt="2024-02-17T18:51:08.222" v="1014" actId="1076"/>
        <pc:sldMkLst>
          <pc:docMk/>
          <pc:sldMk cId="3004499546" sldId="287"/>
        </pc:sldMkLst>
        <pc:spChg chg="mod">
          <ac:chgData name="Mia Savrljuga" userId="29d020ba494f34ac" providerId="LiveId" clId="{07086C23-F671-4312-AB99-CB82882A64A9}" dt="2024-02-17T18:49:35.326" v="986" actId="1076"/>
          <ac:spMkLst>
            <pc:docMk/>
            <pc:sldMk cId="3004499546" sldId="287"/>
            <ac:spMk id="2" creationId="{D967C38E-4D75-B288-3292-6849DA9C3DED}"/>
          </ac:spMkLst>
        </pc:spChg>
        <pc:spChg chg="add mod">
          <ac:chgData name="Mia Savrljuga" userId="29d020ba494f34ac" providerId="LiveId" clId="{07086C23-F671-4312-AB99-CB82882A64A9}" dt="2024-02-17T18:50:36.538" v="1003" actId="1076"/>
          <ac:spMkLst>
            <pc:docMk/>
            <pc:sldMk cId="3004499546" sldId="287"/>
            <ac:spMk id="3" creationId="{557037D3-D496-8EEE-56D2-74B6F619DC35}"/>
          </ac:spMkLst>
        </pc:spChg>
        <pc:spChg chg="add mod">
          <ac:chgData name="Mia Savrljuga" userId="29d020ba494f34ac" providerId="LiveId" clId="{07086C23-F671-4312-AB99-CB82882A64A9}" dt="2024-02-17T18:50:30.504" v="1002" actId="1076"/>
          <ac:spMkLst>
            <pc:docMk/>
            <pc:sldMk cId="3004499546" sldId="287"/>
            <ac:spMk id="5" creationId="{6D384DA7-AB4A-ACBF-94E5-83E5FC82EDF7}"/>
          </ac:spMkLst>
        </pc:spChg>
        <pc:spChg chg="add mod">
          <ac:chgData name="Mia Savrljuga" userId="29d020ba494f34ac" providerId="LiveId" clId="{07086C23-F671-4312-AB99-CB82882A64A9}" dt="2024-02-17T18:50:26.637" v="1001" actId="1076"/>
          <ac:spMkLst>
            <pc:docMk/>
            <pc:sldMk cId="3004499546" sldId="287"/>
            <ac:spMk id="7" creationId="{2C5C0D8F-3782-C963-63FA-0A485B96C5FC}"/>
          </ac:spMkLst>
        </pc:spChg>
        <pc:spChg chg="add mod">
          <ac:chgData name="Mia Savrljuga" userId="29d020ba494f34ac" providerId="LiveId" clId="{07086C23-F671-4312-AB99-CB82882A64A9}" dt="2024-02-17T18:50:22.096" v="1000" actId="1076"/>
          <ac:spMkLst>
            <pc:docMk/>
            <pc:sldMk cId="3004499546" sldId="287"/>
            <ac:spMk id="8" creationId="{76E177B7-2125-2D1E-2EA5-25DA71B085E7}"/>
          </ac:spMkLst>
        </pc:spChg>
        <pc:spChg chg="add mod">
          <ac:chgData name="Mia Savrljuga" userId="29d020ba494f34ac" providerId="LiveId" clId="{07086C23-F671-4312-AB99-CB82882A64A9}" dt="2024-02-17T18:50:14.561" v="998" actId="1076"/>
          <ac:spMkLst>
            <pc:docMk/>
            <pc:sldMk cId="3004499546" sldId="287"/>
            <ac:spMk id="9" creationId="{9ABFBB7C-A185-7FA4-1BA1-F8EBADD10B44}"/>
          </ac:spMkLst>
        </pc:spChg>
        <pc:spChg chg="add mod">
          <ac:chgData name="Mia Savrljuga" userId="29d020ba494f34ac" providerId="LiveId" clId="{07086C23-F671-4312-AB99-CB82882A64A9}" dt="2024-02-17T18:50:09.144" v="997" actId="1076"/>
          <ac:spMkLst>
            <pc:docMk/>
            <pc:sldMk cId="3004499546" sldId="287"/>
            <ac:spMk id="10" creationId="{CDE69E14-DC37-6330-073D-AC9D57DD6F07}"/>
          </ac:spMkLst>
        </pc:spChg>
        <pc:spChg chg="add mod">
          <ac:chgData name="Mia Savrljuga" userId="29d020ba494f34ac" providerId="LiveId" clId="{07086C23-F671-4312-AB99-CB82882A64A9}" dt="2024-02-17T18:50:05.388" v="996" actId="1076"/>
          <ac:spMkLst>
            <pc:docMk/>
            <pc:sldMk cId="3004499546" sldId="287"/>
            <ac:spMk id="11" creationId="{F10EB058-595C-5D0F-4DF1-D4214BDFAC37}"/>
          </ac:spMkLst>
        </pc:spChg>
        <pc:spChg chg="add mod">
          <ac:chgData name="Mia Savrljuga" userId="29d020ba494f34ac" providerId="LiveId" clId="{07086C23-F671-4312-AB99-CB82882A64A9}" dt="2024-02-17T18:50:00.457" v="995" actId="1076"/>
          <ac:spMkLst>
            <pc:docMk/>
            <pc:sldMk cId="3004499546" sldId="287"/>
            <ac:spMk id="12" creationId="{16941401-2AA3-4943-A35B-23556148A5ED}"/>
          </ac:spMkLst>
        </pc:spChg>
        <pc:spChg chg="add mod">
          <ac:chgData name="Mia Savrljuga" userId="29d020ba494f34ac" providerId="LiveId" clId="{07086C23-F671-4312-AB99-CB82882A64A9}" dt="2024-02-17T18:50:48.399" v="1006" actId="14100"/>
          <ac:spMkLst>
            <pc:docMk/>
            <pc:sldMk cId="3004499546" sldId="287"/>
            <ac:spMk id="13" creationId="{0FBF9A85-C459-513A-1F06-4E30718FF9D8}"/>
          </ac:spMkLst>
        </pc:spChg>
        <pc:spChg chg="add mod">
          <ac:chgData name="Mia Savrljuga" userId="29d020ba494f34ac" providerId="LiveId" clId="{07086C23-F671-4312-AB99-CB82882A64A9}" dt="2024-02-17T18:50:55.720" v="1008" actId="1076"/>
          <ac:spMkLst>
            <pc:docMk/>
            <pc:sldMk cId="3004499546" sldId="287"/>
            <ac:spMk id="14" creationId="{0B0FDCEA-60ED-D3F8-4BD6-C1A2B011C417}"/>
          </ac:spMkLst>
        </pc:spChg>
        <pc:spChg chg="add mod">
          <ac:chgData name="Mia Savrljuga" userId="29d020ba494f34ac" providerId="LiveId" clId="{07086C23-F671-4312-AB99-CB82882A64A9}" dt="2024-02-17T18:50:58.952" v="1010" actId="1076"/>
          <ac:spMkLst>
            <pc:docMk/>
            <pc:sldMk cId="3004499546" sldId="287"/>
            <ac:spMk id="15" creationId="{E58FD7BC-36E3-8BF0-608C-6C9B4BDED145}"/>
          </ac:spMkLst>
        </pc:spChg>
        <pc:spChg chg="add mod">
          <ac:chgData name="Mia Savrljuga" userId="29d020ba494f34ac" providerId="LiveId" clId="{07086C23-F671-4312-AB99-CB82882A64A9}" dt="2024-02-17T18:51:04.945" v="1012" actId="1076"/>
          <ac:spMkLst>
            <pc:docMk/>
            <pc:sldMk cId="3004499546" sldId="287"/>
            <ac:spMk id="16" creationId="{3F453377-855B-8BDD-9417-A67D8D549500}"/>
          </ac:spMkLst>
        </pc:spChg>
        <pc:spChg chg="add mod">
          <ac:chgData name="Mia Savrljuga" userId="29d020ba494f34ac" providerId="LiveId" clId="{07086C23-F671-4312-AB99-CB82882A64A9}" dt="2024-02-17T18:51:08.222" v="1014" actId="1076"/>
          <ac:spMkLst>
            <pc:docMk/>
            <pc:sldMk cId="3004499546" sldId="287"/>
            <ac:spMk id="17" creationId="{0A6AA189-2AC0-D2B9-8568-A77A027E4210}"/>
          </ac:spMkLst>
        </pc:spChg>
        <pc:picChg chg="mod modCrop">
          <ac:chgData name="Mia Savrljuga" userId="29d020ba494f34ac" providerId="LiveId" clId="{07086C23-F671-4312-AB99-CB82882A64A9}" dt="2024-02-17T18:49:30.229" v="985" actId="14100"/>
          <ac:picMkLst>
            <pc:docMk/>
            <pc:sldMk cId="3004499546" sldId="287"/>
            <ac:picMk id="4" creationId="{C0C7B2B1-CA9A-B4BF-7FF5-7EE6C4E8A49D}"/>
          </ac:picMkLst>
        </pc:picChg>
      </pc:sldChg>
      <pc:sldChg chg="addSp delSp modSp add mod ord delAnim modAnim">
        <pc:chgData name="Mia Savrljuga" userId="29d020ba494f34ac" providerId="LiveId" clId="{07086C23-F671-4312-AB99-CB82882A64A9}" dt="2024-02-17T18:53:16.034" v="1037" actId="1076"/>
        <pc:sldMkLst>
          <pc:docMk/>
          <pc:sldMk cId="875580679" sldId="288"/>
        </pc:sldMkLst>
        <pc:spChg chg="mod">
          <ac:chgData name="Mia Savrljuga" userId="29d020ba494f34ac" providerId="LiveId" clId="{07086C23-F671-4312-AB99-CB82882A64A9}" dt="2024-02-17T18:51:25.866" v="1018" actId="1076"/>
          <ac:spMkLst>
            <pc:docMk/>
            <pc:sldMk cId="875580679" sldId="288"/>
            <ac:spMk id="2" creationId="{2A8B4DAE-5E0D-152C-B0C2-1ECED13857F3}"/>
          </ac:spMkLst>
        </pc:spChg>
        <pc:spChg chg="add mod">
          <ac:chgData name="Mia Savrljuga" userId="29d020ba494f34ac" providerId="LiveId" clId="{07086C23-F671-4312-AB99-CB82882A64A9}" dt="2024-02-17T18:53:04.003" v="1033" actId="1076"/>
          <ac:spMkLst>
            <pc:docMk/>
            <pc:sldMk cId="875580679" sldId="288"/>
            <ac:spMk id="8" creationId="{C6249FB8-EC33-2D3E-CB0D-8C6324FED90F}"/>
          </ac:spMkLst>
        </pc:spChg>
        <pc:spChg chg="add mod">
          <ac:chgData name="Mia Savrljuga" userId="29d020ba494f34ac" providerId="LiveId" clId="{07086C23-F671-4312-AB99-CB82882A64A9}" dt="2024-02-17T18:53:16.034" v="1037" actId="1076"/>
          <ac:spMkLst>
            <pc:docMk/>
            <pc:sldMk cId="875580679" sldId="288"/>
            <ac:spMk id="9" creationId="{A257A27A-B8F0-4FDD-6119-845538C370E6}"/>
          </ac:spMkLst>
        </pc:spChg>
        <pc:spChg chg="add mod">
          <ac:chgData name="Mia Savrljuga" userId="29d020ba494f34ac" providerId="LiveId" clId="{07086C23-F671-4312-AB99-CB82882A64A9}" dt="2024-02-17T18:53:08.256" v="1036" actId="1076"/>
          <ac:spMkLst>
            <pc:docMk/>
            <pc:sldMk cId="875580679" sldId="288"/>
            <ac:spMk id="10" creationId="{0246B2A0-AF0C-DBC3-E396-B7D8E11BD0D2}"/>
          </ac:spMkLst>
        </pc:spChg>
        <pc:picChg chg="del">
          <ac:chgData name="Mia Savrljuga" userId="29d020ba494f34ac" providerId="LiveId" clId="{07086C23-F671-4312-AB99-CB82882A64A9}" dt="2024-02-17T18:51:17.729" v="1017" actId="478"/>
          <ac:picMkLst>
            <pc:docMk/>
            <pc:sldMk cId="875580679" sldId="288"/>
            <ac:picMk id="4" creationId="{30551756-D604-261D-DDAD-9421E3609D7E}"/>
          </ac:picMkLst>
        </pc:picChg>
        <pc:picChg chg="del">
          <ac:chgData name="Mia Savrljuga" userId="29d020ba494f34ac" providerId="LiveId" clId="{07086C23-F671-4312-AB99-CB82882A64A9}" dt="2024-02-17T18:51:16.294" v="1016" actId="478"/>
          <ac:picMkLst>
            <pc:docMk/>
            <pc:sldMk cId="875580679" sldId="288"/>
            <ac:picMk id="5" creationId="{75EC02F9-4482-F876-E8EF-145D0E1764FB}"/>
          </ac:picMkLst>
        </pc:picChg>
        <pc:picChg chg="add mod modCrop">
          <ac:chgData name="Mia Savrljuga" userId="29d020ba494f34ac" providerId="LiveId" clId="{07086C23-F671-4312-AB99-CB82882A64A9}" dt="2024-02-17T18:52:31.710" v="1026" actId="1076"/>
          <ac:picMkLst>
            <pc:docMk/>
            <pc:sldMk cId="875580679" sldId="288"/>
            <ac:picMk id="7" creationId="{79BFDA4B-4E61-E6A8-F8D9-BDC27668DC46}"/>
          </ac:picMkLst>
        </pc:picChg>
      </pc:sldChg>
      <pc:sldChg chg="modSp add mod">
        <pc:chgData name="Mia Savrljuga" userId="29d020ba494f34ac" providerId="LiveId" clId="{07086C23-F671-4312-AB99-CB82882A64A9}" dt="2024-02-17T18:52:50.108" v="1030" actId="14100"/>
        <pc:sldMkLst>
          <pc:docMk/>
          <pc:sldMk cId="3769661542" sldId="289"/>
        </pc:sldMkLst>
        <pc:picChg chg="mod modCrop">
          <ac:chgData name="Mia Savrljuga" userId="29d020ba494f34ac" providerId="LiveId" clId="{07086C23-F671-4312-AB99-CB82882A64A9}" dt="2024-02-17T18:52:50.108" v="1030" actId="14100"/>
          <ac:picMkLst>
            <pc:docMk/>
            <pc:sldMk cId="3769661542" sldId="289"/>
            <ac:picMk id="7" creationId="{B6647A0F-9B6E-1074-40A4-5E90F339CF5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13CA8-99A7-D34D-AD22-47958096C3D1}" type="datetimeFigureOut">
              <a:rPr lang="en-HR" smtClean="0"/>
              <a:t>02/18/2024</a:t>
            </a:fld>
            <a:endParaRPr lang="en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209C5-1F4D-0644-AB88-90060C15FEC8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21141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https://hr.izzi.digital/#/repository/204</a:t>
            </a:r>
            <a:r>
              <a:rPr lang="hr-HR" dirty="0"/>
              <a:t> </a:t>
            </a: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3209C5-1F4D-0644-AB88-90060C15FEC8}" type="slidenum">
              <a:rPr lang="en-HR" smtClean="0"/>
              <a:t>1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734435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AA213-4071-5F61-D0E5-DAF464BB5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ED6CD407-519E-14C6-A1A6-403684DE52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7F3A172F-D7AE-AE91-27B6-C28721F2A1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https://hr.izzi.digital/#/repository/204</a:t>
            </a:r>
            <a:r>
              <a:rPr lang="hr-HR" dirty="0"/>
              <a:t> </a:t>
            </a:r>
            <a:endParaRPr lang="en-GB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54A7F31-A72B-184C-5E86-5A4C4AB1AF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3209C5-1F4D-0644-AB88-90060C15FEC8}" type="slidenum">
              <a:rPr lang="en-HR" smtClean="0"/>
              <a:t>2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020937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C5A4E-2BDD-2B2D-4FBF-02FD62844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624C6F6A-863E-D152-9705-063ED53C7B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0EE531F2-9D57-E031-FF19-CAB249E517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https://hr.izzi.digital/#/repository/204</a:t>
            </a:r>
            <a:r>
              <a:rPr lang="hr-HR" dirty="0"/>
              <a:t> </a:t>
            </a:r>
            <a:endParaRPr lang="en-GB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855E5459-9D41-731A-F4D0-896FE2DFC5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3209C5-1F4D-0644-AB88-90060C15FEC8}" type="slidenum">
              <a:rPr lang="en-HR" smtClean="0"/>
              <a:t>3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527777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6DCD4-8779-45FE-AC0B-A9E17C921425}" type="datetimeFigureOut">
              <a:rPr lang="en-US" smtClean="0"/>
              <a:pPr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198568" cy="3960440"/>
          </a:xfrm>
        </p:spPr>
        <p:txBody>
          <a:bodyPr>
            <a:normAutofit/>
          </a:bodyPr>
          <a:lstStyle/>
          <a:p>
            <a:r>
              <a:rPr lang="hr-HR" sz="6000" dirty="0">
                <a:solidFill>
                  <a:schemeClr val="accent1"/>
                </a:solidFill>
              </a:rPr>
              <a:t>5.6 NOW I CAN!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E236E5F-E57B-ED4D-BB7A-D3BBFFF56B27}"/>
              </a:ext>
            </a:extLst>
          </p:cNvPr>
          <p:cNvSpPr/>
          <p:nvPr/>
        </p:nvSpPr>
        <p:spPr>
          <a:xfrm>
            <a:off x="179512" y="116632"/>
            <a:ext cx="3312368" cy="4471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HR" dirty="0"/>
              <a:t>NIT</a:t>
            </a:r>
            <a:r>
              <a:rPr lang="hr-HR" dirty="0"/>
              <a:t> 5 THE PLACE WHERE I LIVE</a:t>
            </a:r>
            <a:endParaRPr lang="en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63183F-558D-E8A2-B6D3-D4911FBF0C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06E97-9281-D010-98C2-F91B98A83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40" y="563820"/>
            <a:ext cx="2160240" cy="447188"/>
          </a:xfrm>
        </p:spPr>
        <p:txBody>
          <a:bodyPr>
            <a:noAutofit/>
          </a:bodyPr>
          <a:lstStyle/>
          <a:p>
            <a:pPr algn="l"/>
            <a:r>
              <a:rPr lang="hr-HR" sz="1800" dirty="0">
                <a:solidFill>
                  <a:schemeClr val="accent1"/>
                </a:solidFill>
              </a:rPr>
              <a:t>NOW I CAN!</a:t>
            </a: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ECAD375-E1C9-2DF5-5531-0C50D97A59B6}"/>
              </a:ext>
            </a:extLst>
          </p:cNvPr>
          <p:cNvSpPr/>
          <p:nvPr/>
        </p:nvSpPr>
        <p:spPr>
          <a:xfrm>
            <a:off x="179512" y="116632"/>
            <a:ext cx="3240360" cy="4471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HR" dirty="0"/>
              <a:t>NIT</a:t>
            </a:r>
            <a:r>
              <a:rPr lang="hr-HR" dirty="0"/>
              <a:t> 5 THE PLACE WHERE I LIVE</a:t>
            </a:r>
            <a:endParaRPr lang="en-HR" dirty="0"/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6218529A-2539-2CC6-1F18-E95E7818F29C}"/>
              </a:ext>
            </a:extLst>
          </p:cNvPr>
          <p:cNvSpPr/>
          <p:nvPr/>
        </p:nvSpPr>
        <p:spPr>
          <a:xfrm>
            <a:off x="0" y="4149080"/>
            <a:ext cx="5364088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F8AE031-AA1C-BCE7-F8C5-C207ECB6B8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9782"/>
          <a:stretch/>
        </p:blipFill>
        <p:spPr>
          <a:xfrm>
            <a:off x="1799692" y="563820"/>
            <a:ext cx="6372708" cy="626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83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D59807-B635-01B0-BB3B-691DA7DEA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77E4-EC3D-9B5C-304F-294520501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40" y="563820"/>
            <a:ext cx="2160240" cy="447188"/>
          </a:xfrm>
        </p:spPr>
        <p:txBody>
          <a:bodyPr>
            <a:noAutofit/>
          </a:bodyPr>
          <a:lstStyle/>
          <a:p>
            <a:pPr algn="l"/>
            <a:r>
              <a:rPr lang="hr-HR" sz="1800" dirty="0">
                <a:solidFill>
                  <a:schemeClr val="accent1"/>
                </a:solidFill>
              </a:rPr>
              <a:t>NOW I CAN!</a:t>
            </a: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3E1F950-44F6-2102-6090-45FC6D2D8C36}"/>
              </a:ext>
            </a:extLst>
          </p:cNvPr>
          <p:cNvSpPr/>
          <p:nvPr/>
        </p:nvSpPr>
        <p:spPr>
          <a:xfrm>
            <a:off x="179512" y="116632"/>
            <a:ext cx="3240360" cy="4471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HR" dirty="0"/>
              <a:t>NIT</a:t>
            </a:r>
            <a:r>
              <a:rPr lang="hr-HR" dirty="0"/>
              <a:t> 5 THE PLACE WHERE I LIVE</a:t>
            </a:r>
            <a:endParaRPr lang="en-HR" dirty="0"/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4602C986-D862-CF5A-0CD0-AB45FC327569}"/>
              </a:ext>
            </a:extLst>
          </p:cNvPr>
          <p:cNvSpPr/>
          <p:nvPr/>
        </p:nvSpPr>
        <p:spPr>
          <a:xfrm>
            <a:off x="0" y="4149080"/>
            <a:ext cx="5364088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928FDD2-E733-846A-E831-773EBA1942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282"/>
          <a:stretch/>
        </p:blipFill>
        <p:spPr>
          <a:xfrm>
            <a:off x="0" y="1384743"/>
            <a:ext cx="9144000" cy="3678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103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5827</TotalTime>
  <Words>73</Words>
  <Application>Microsoft Office PowerPoint</Application>
  <PresentationFormat>Prikaz na zaslonu (4:3)</PresentationFormat>
  <Paragraphs>12</Paragraphs>
  <Slides>3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5.6 NOW I CAN!</vt:lpstr>
      <vt:lpstr>NOW I CAN!</vt:lpstr>
      <vt:lpstr>NOW I CAN!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 Uncle Phil’s Relatives</dc:title>
  <dc:creator>Mia</dc:creator>
  <cp:lastModifiedBy>Mia Savrljuga</cp:lastModifiedBy>
  <cp:revision>35</cp:revision>
  <dcterms:created xsi:type="dcterms:W3CDTF">2017-04-03T16:35:27Z</dcterms:created>
  <dcterms:modified xsi:type="dcterms:W3CDTF">2024-02-18T17:40:30Z</dcterms:modified>
</cp:coreProperties>
</file>