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90" r:id="rId4"/>
    <p:sldId id="291" r:id="rId5"/>
    <p:sldId id="292" r:id="rId6"/>
    <p:sldId id="293" r:id="rId7"/>
    <p:sldId id="297" r:id="rId8"/>
    <p:sldId id="295" r:id="rId9"/>
    <p:sldId id="296" r:id="rId10"/>
    <p:sldId id="294" r:id="rId11"/>
    <p:sldId id="300" r:id="rId12"/>
    <p:sldId id="298" r:id="rId13"/>
    <p:sldId id="299" r:id="rId14"/>
    <p:sldId id="304" r:id="rId15"/>
    <p:sldId id="301" r:id="rId16"/>
    <p:sldId id="303" r:id="rId17"/>
    <p:sldId id="305" r:id="rId18"/>
    <p:sldId id="306" r:id="rId19"/>
    <p:sldId id="302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B693-6A18-473F-BE2E-2A28A8358197}" v="643" dt="2024-02-24T12:18:17.472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12:18:22.658" v="1306" actId="1076"/>
      <pc:docMkLst>
        <pc:docMk/>
      </pc:docMkLst>
      <pc:sldChg chg="addSp modSp mod">
        <pc:chgData name="Mia Savrljuga" userId="29d020ba494f34ac" providerId="LiveId" clId="{6605B693-6A18-473F-BE2E-2A28A8358197}" dt="2024-02-24T12:18:22.658" v="1306" actId="1076"/>
        <pc:sldMkLst>
          <pc:docMk/>
          <pc:sldMk cId="0" sldId="256"/>
        </pc:sldMkLst>
        <pc:picChg chg="add mod">
          <ac:chgData name="Mia Savrljuga" userId="29d020ba494f34ac" providerId="LiveId" clId="{6605B693-6A18-473F-BE2E-2A28A8358197}" dt="2024-02-24T12:16:15.453" v="1301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6605B693-6A18-473F-BE2E-2A28A8358197}" dt="2024-02-24T12:18:22.658" v="1306" actId="1076"/>
          <ac:picMkLst>
            <pc:docMk/>
            <pc:sldMk cId="0" sldId="256"/>
            <ac:picMk id="5" creationId="{62B06B40-C6B6-ACDE-CFB0-5978FD944200}"/>
          </ac:picMkLst>
        </pc:picChg>
      </pc:sldChg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3E882-8BDB-45D7-C6C9-D4D5C312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E8F1DEF-E36E-4EF9-CD81-F3FF66330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3C59830-6D6B-4281-671C-AEC4B13C0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E5D6820-AE8B-1CB6-8E6C-211388152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0949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0B41-9672-0008-1979-138D580E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0C47135-CBED-0E7B-249A-8834980A4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29CF5B2-5C13-2C31-6822-3B41A5BC7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E74630-17D9-12D1-B98B-8BAFE05F5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3102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0B41-9672-0008-1979-138D580E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0C47135-CBED-0E7B-249A-8834980A4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29CF5B2-5C13-2C31-6822-3B41A5BC7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E74630-17D9-12D1-B98B-8BAFE05F5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75504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9753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88211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6948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6748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0143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9565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3748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33D48-74C9-F40C-0436-2ED682595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F652EC8-D945-C078-2948-8D13605F2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FE336AF-F851-F1EC-0D88-8EC2F12D3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C5B35F-B835-5205-129F-5C51D43D7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66298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76668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9854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CA23-C883-86A1-7349-5DE23A3F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7E6C87A-FEB0-14B5-E9E6-32651C19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3D2E63-073B-0017-570E-AAF40B3E1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3C7E984-43E0-D130-991D-391B0F3F6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7482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F92A6-3CDF-481A-34D2-FE36D078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EFB6F56-DD44-860B-D71A-23435E489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5EA33E9-8FB8-355A-C17D-35D38D99F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65A6F76-E794-2772-71B4-016941B48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597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7838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0DBCB-7D09-8650-9464-08D73AB1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6337604-D110-02B3-C9AD-A33991630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715C8E1-DB59-3B6B-6C12-A0F6816E8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578D5D2-9796-DB94-906C-C4649753B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4376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5609-AB5F-92D3-C254-C908BC64A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E98DEE3-F5B0-E883-8167-787E29E99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264566C-643E-2BCA-2CF7-99F03821B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FF2204F-A8DA-A252-FF3F-ABD002E6D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3746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25AF-3ED0-43C6-D141-344D44A2D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8EAEAC6-75F3-D6AB-DDB6-8FA4B5E84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796F6E0-8F59-B038-CEE4-8B4B5AF5F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C18EB6-412C-ED8A-3A91-663C2D050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4372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A119-1A75-76A9-DDA1-72A690731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A3BD676-8F00-1F30-852B-D317E57DB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EE32635-C470-D1FE-1645-40215826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4DF75AE-A3AB-71BA-FDB6-A1F6F65B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4665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0E60-D4CE-11FB-B26C-84054C4A2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06E439C-A646-4313-E11F-077900891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3A8DCF5-36A3-116E-A1EF-0F44E9CEE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C990C7C-3B07-7607-39FB-766FA4BB1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2988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80193.html#block-344375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1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hr.izzi.digital/DOS/71319/350026.html#block-6597322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1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6.1 HOW ARE YOU FEELING?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592288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12976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62B06B40-C6B6-ACDE-CFB0-5978FD944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72" y="4490354"/>
            <a:ext cx="2364854" cy="23648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7A314-046F-B1AE-30F9-256AAAF5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4B1E-2794-042F-0DB1-211FE6B15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7" y="628407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64DCF9-1ABA-8985-70AE-BAB2B1EDFDA3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07A186-84C5-59D6-743E-0A8AFC57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442"/>
            <a:ext cx="5244818" cy="6871553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CF166CE-A557-E6D6-76BA-1D7D04F8D112}"/>
              </a:ext>
            </a:extLst>
          </p:cNvPr>
          <p:cNvSpPr/>
          <p:nvPr/>
        </p:nvSpPr>
        <p:spPr>
          <a:xfrm>
            <a:off x="5526765" y="6623533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5AEA047-E602-728F-CC3F-D79279A0ADF5}"/>
              </a:ext>
            </a:extLst>
          </p:cNvPr>
          <p:cNvSpPr/>
          <p:nvPr/>
        </p:nvSpPr>
        <p:spPr>
          <a:xfrm>
            <a:off x="5519936" y="566124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F514E65-75CE-8C7E-968A-AD860EB6015B}"/>
              </a:ext>
            </a:extLst>
          </p:cNvPr>
          <p:cNvSpPr/>
          <p:nvPr/>
        </p:nvSpPr>
        <p:spPr>
          <a:xfrm>
            <a:off x="4283968" y="5419057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0DC4090-D2B6-A332-969A-CD84AF9EEBE2}"/>
              </a:ext>
            </a:extLst>
          </p:cNvPr>
          <p:cNvSpPr/>
          <p:nvPr/>
        </p:nvSpPr>
        <p:spPr>
          <a:xfrm>
            <a:off x="4283968" y="5908103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F2647FB-A6D8-D236-EAB9-DFDDA2038187}"/>
              </a:ext>
            </a:extLst>
          </p:cNvPr>
          <p:cNvSpPr/>
          <p:nvPr/>
        </p:nvSpPr>
        <p:spPr>
          <a:xfrm>
            <a:off x="4283968" y="568700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4BF5DA8-2B37-06F5-872D-0221CD6A58E8}"/>
              </a:ext>
            </a:extLst>
          </p:cNvPr>
          <p:cNvSpPr/>
          <p:nvPr/>
        </p:nvSpPr>
        <p:spPr>
          <a:xfrm>
            <a:off x="4283968" y="6124127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A1C09E9-A63D-DB79-48FB-46BEE18F9B1F}"/>
              </a:ext>
            </a:extLst>
          </p:cNvPr>
          <p:cNvSpPr/>
          <p:nvPr/>
        </p:nvSpPr>
        <p:spPr>
          <a:xfrm>
            <a:off x="5526765" y="5926366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3B66CB3-FF25-C8C7-8192-3273D27BDF2C}"/>
              </a:ext>
            </a:extLst>
          </p:cNvPr>
          <p:cNvSpPr/>
          <p:nvPr/>
        </p:nvSpPr>
        <p:spPr>
          <a:xfrm>
            <a:off x="5526765" y="6191484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CE14F289-4256-4B1E-8DF5-966DE6AE2337}"/>
              </a:ext>
            </a:extLst>
          </p:cNvPr>
          <p:cNvSpPr/>
          <p:nvPr/>
        </p:nvSpPr>
        <p:spPr>
          <a:xfrm>
            <a:off x="6818649" y="566124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F6118C5B-A1BE-E716-2348-EB7CD057F9EF}"/>
              </a:ext>
            </a:extLst>
          </p:cNvPr>
          <p:cNvSpPr/>
          <p:nvPr/>
        </p:nvSpPr>
        <p:spPr>
          <a:xfrm>
            <a:off x="6818649" y="663331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7DE5FBB-33E5-E9D2-086D-0B3A244B4095}"/>
              </a:ext>
            </a:extLst>
          </p:cNvPr>
          <p:cNvSpPr/>
          <p:nvPr/>
        </p:nvSpPr>
        <p:spPr>
          <a:xfrm>
            <a:off x="6818649" y="537088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7B11702-7538-69BD-4F72-560420BF603F}"/>
              </a:ext>
            </a:extLst>
          </p:cNvPr>
          <p:cNvSpPr/>
          <p:nvPr/>
        </p:nvSpPr>
        <p:spPr>
          <a:xfrm>
            <a:off x="6818649" y="6142390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9F6043B3-308C-5A77-B7CF-089275E8F234}"/>
              </a:ext>
            </a:extLst>
          </p:cNvPr>
          <p:cNvSpPr/>
          <p:nvPr/>
        </p:nvSpPr>
        <p:spPr>
          <a:xfrm>
            <a:off x="8049614" y="5380821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2B306ED1-8191-DE9F-D2B5-9581006748C6}"/>
              </a:ext>
            </a:extLst>
          </p:cNvPr>
          <p:cNvSpPr/>
          <p:nvPr/>
        </p:nvSpPr>
        <p:spPr>
          <a:xfrm>
            <a:off x="6818649" y="641129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52B02FD0-13E5-C8BE-5035-70BFEC44BCF4}"/>
              </a:ext>
            </a:extLst>
          </p:cNvPr>
          <p:cNvSpPr/>
          <p:nvPr/>
        </p:nvSpPr>
        <p:spPr>
          <a:xfrm>
            <a:off x="8049614" y="5682644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ECCAF813-4FA4-E412-78E7-5E350E261D4B}"/>
              </a:ext>
            </a:extLst>
          </p:cNvPr>
          <p:cNvSpPr/>
          <p:nvPr/>
        </p:nvSpPr>
        <p:spPr>
          <a:xfrm>
            <a:off x="6814052" y="5902717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89B62EC-95AB-DDF6-4CA1-4A0417E4C5BE}"/>
              </a:ext>
            </a:extLst>
          </p:cNvPr>
          <p:cNvSpPr txBox="1"/>
          <p:nvPr/>
        </p:nvSpPr>
        <p:spPr>
          <a:xfrm>
            <a:off x="179512" y="1075596"/>
            <a:ext cx="31565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head</a:t>
            </a:r>
            <a:r>
              <a:rPr lang="hr-HR" sz="1600" dirty="0">
                <a:solidFill>
                  <a:srgbClr val="00B050"/>
                </a:solidFill>
              </a:rPr>
              <a:t> = glava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hair</a:t>
            </a:r>
            <a:r>
              <a:rPr lang="hr-HR" sz="1600" dirty="0">
                <a:solidFill>
                  <a:srgbClr val="00B050"/>
                </a:solidFill>
              </a:rPr>
              <a:t> = kosa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>
                <a:solidFill>
                  <a:srgbClr val="00B050"/>
                </a:solidFill>
              </a:rPr>
              <a:t>face = lice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ear</a:t>
            </a:r>
            <a:r>
              <a:rPr lang="hr-HR" sz="1600" dirty="0">
                <a:solidFill>
                  <a:srgbClr val="00B050"/>
                </a:solidFill>
              </a:rPr>
              <a:t> = uho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>
                <a:solidFill>
                  <a:srgbClr val="00B050"/>
                </a:solidFill>
              </a:rPr>
              <a:t>nose = nos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eye</a:t>
            </a:r>
            <a:r>
              <a:rPr lang="hr-HR" sz="1600" dirty="0">
                <a:solidFill>
                  <a:srgbClr val="00B050"/>
                </a:solidFill>
              </a:rPr>
              <a:t> = oko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eyelash</a:t>
            </a:r>
            <a:r>
              <a:rPr lang="hr-HR" sz="1600" dirty="0">
                <a:solidFill>
                  <a:srgbClr val="00B050"/>
                </a:solidFill>
              </a:rPr>
              <a:t> = trepavica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mouth</a:t>
            </a:r>
            <a:r>
              <a:rPr lang="hr-HR" sz="1600" dirty="0">
                <a:solidFill>
                  <a:srgbClr val="00B050"/>
                </a:solidFill>
              </a:rPr>
              <a:t> = usta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tooth</a:t>
            </a:r>
            <a:r>
              <a:rPr lang="hr-HR" sz="1600" dirty="0">
                <a:solidFill>
                  <a:srgbClr val="00B050"/>
                </a:solidFill>
              </a:rPr>
              <a:t> = zub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neck</a:t>
            </a:r>
            <a:r>
              <a:rPr lang="hr-HR" sz="1600" dirty="0">
                <a:solidFill>
                  <a:srgbClr val="00B050"/>
                </a:solidFill>
              </a:rPr>
              <a:t> = vrat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shoulder</a:t>
            </a:r>
            <a:r>
              <a:rPr lang="hr-HR" sz="1600" dirty="0">
                <a:solidFill>
                  <a:srgbClr val="00B050"/>
                </a:solidFill>
              </a:rPr>
              <a:t> = rame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arm</a:t>
            </a:r>
            <a:r>
              <a:rPr lang="hr-HR" sz="1600" dirty="0">
                <a:solidFill>
                  <a:srgbClr val="00B050"/>
                </a:solidFill>
              </a:rPr>
              <a:t> = ruka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hand</a:t>
            </a:r>
            <a:r>
              <a:rPr lang="hr-HR" sz="1600" dirty="0">
                <a:solidFill>
                  <a:srgbClr val="00B050"/>
                </a:solidFill>
              </a:rPr>
              <a:t> = šaka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finger</a:t>
            </a:r>
            <a:r>
              <a:rPr lang="hr-HR" sz="1600" dirty="0">
                <a:solidFill>
                  <a:srgbClr val="00B050"/>
                </a:solidFill>
              </a:rPr>
              <a:t> = prst (ručni)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leg</a:t>
            </a:r>
            <a:r>
              <a:rPr lang="hr-HR" sz="1600" dirty="0">
                <a:solidFill>
                  <a:srgbClr val="00B050"/>
                </a:solidFill>
              </a:rPr>
              <a:t> = noga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knee</a:t>
            </a:r>
            <a:r>
              <a:rPr lang="hr-HR" sz="1600" dirty="0">
                <a:solidFill>
                  <a:srgbClr val="00B050"/>
                </a:solidFill>
              </a:rPr>
              <a:t> = koljeno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foot</a:t>
            </a:r>
            <a:r>
              <a:rPr lang="hr-HR" sz="1600" dirty="0">
                <a:solidFill>
                  <a:srgbClr val="00B050"/>
                </a:solidFill>
              </a:rPr>
              <a:t> = stopalo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toe</a:t>
            </a:r>
            <a:r>
              <a:rPr lang="hr-HR" sz="1600" dirty="0">
                <a:solidFill>
                  <a:srgbClr val="00B050"/>
                </a:solidFill>
              </a:rPr>
              <a:t> = prst (nožni)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eyebrow</a:t>
            </a:r>
            <a:r>
              <a:rPr lang="hr-HR" sz="1600" dirty="0">
                <a:solidFill>
                  <a:srgbClr val="00B050"/>
                </a:solidFill>
              </a:rPr>
              <a:t> = obrva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forehead</a:t>
            </a:r>
            <a:r>
              <a:rPr lang="hr-HR" sz="1600" dirty="0">
                <a:solidFill>
                  <a:srgbClr val="00B050"/>
                </a:solidFill>
              </a:rPr>
              <a:t> = čelo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dirty="0" err="1">
                <a:solidFill>
                  <a:srgbClr val="00B050"/>
                </a:solidFill>
              </a:rPr>
              <a:t>cheek</a:t>
            </a:r>
            <a:r>
              <a:rPr lang="hr-HR" sz="1600" dirty="0">
                <a:solidFill>
                  <a:srgbClr val="00B050"/>
                </a:solidFill>
              </a:rPr>
              <a:t> = obraz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73BA-2C61-F34C-444D-6E82D3CB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FB39-E8F9-B136-B4A4-4EED673F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CF3BA7-B785-1534-22FC-363B9781563E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97B4C0-7BAA-569A-C8A8-056846EBB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75" b="53232"/>
          <a:stretch/>
        </p:blipFill>
        <p:spPr>
          <a:xfrm>
            <a:off x="755576" y="563820"/>
            <a:ext cx="8136904" cy="62400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AC29E7C-6AA9-9EFB-A3AF-86AE14091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3"/>
          <a:stretch/>
        </p:blipFill>
        <p:spPr>
          <a:xfrm>
            <a:off x="554858" y="570581"/>
            <a:ext cx="8481638" cy="280383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0A27E1-B4BA-900B-8409-E1CD9A9DF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747"/>
          <a:stretch/>
        </p:blipFill>
        <p:spPr>
          <a:xfrm>
            <a:off x="571152" y="3204592"/>
            <a:ext cx="8249320" cy="36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73BA-2C61-F34C-444D-6E82D3CB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FB39-E8F9-B136-B4A4-4EED673F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CF3BA7-B785-1534-22FC-363B9781563E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97B4C0-7BAA-569A-C8A8-056846EBB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" t="47845"/>
          <a:stretch/>
        </p:blipFill>
        <p:spPr>
          <a:xfrm>
            <a:off x="179512" y="563820"/>
            <a:ext cx="8551982" cy="629418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A865BAB-25A5-C2A1-1A3B-D15B1DECDE8F}"/>
              </a:ext>
            </a:extLst>
          </p:cNvPr>
          <p:cNvSpPr/>
          <p:nvPr/>
        </p:nvSpPr>
        <p:spPr>
          <a:xfrm>
            <a:off x="7308304" y="134076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4ED8E2B-B349-369C-C18B-521468D242DA}"/>
              </a:ext>
            </a:extLst>
          </p:cNvPr>
          <p:cNvSpPr/>
          <p:nvPr/>
        </p:nvSpPr>
        <p:spPr>
          <a:xfrm>
            <a:off x="899592" y="1416258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9AF478E-2601-D070-DB31-2DA7EC83D1EF}"/>
              </a:ext>
            </a:extLst>
          </p:cNvPr>
          <p:cNvSpPr/>
          <p:nvPr/>
        </p:nvSpPr>
        <p:spPr>
          <a:xfrm>
            <a:off x="1295636" y="3332580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3D9FF19-76AD-AFC7-10A0-31BFDD8312F7}"/>
              </a:ext>
            </a:extLst>
          </p:cNvPr>
          <p:cNvSpPr/>
          <p:nvPr/>
        </p:nvSpPr>
        <p:spPr>
          <a:xfrm>
            <a:off x="8443462" y="227687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F446360-537C-CB0E-5944-F1519968AA6A}"/>
              </a:ext>
            </a:extLst>
          </p:cNvPr>
          <p:cNvSpPr/>
          <p:nvPr/>
        </p:nvSpPr>
        <p:spPr>
          <a:xfrm>
            <a:off x="1907704" y="186159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3E7058F-D6F7-7122-12A2-3901E525C7D5}"/>
              </a:ext>
            </a:extLst>
          </p:cNvPr>
          <p:cNvSpPr/>
          <p:nvPr/>
        </p:nvSpPr>
        <p:spPr>
          <a:xfrm>
            <a:off x="7613104" y="3494886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9CDA509-163D-655C-6730-D64C82A3F1F2}"/>
              </a:ext>
            </a:extLst>
          </p:cNvPr>
          <p:cNvSpPr/>
          <p:nvPr/>
        </p:nvSpPr>
        <p:spPr>
          <a:xfrm>
            <a:off x="4911856" y="4797152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196D499-3BED-7122-A1EF-18CDD5852434}"/>
              </a:ext>
            </a:extLst>
          </p:cNvPr>
          <p:cNvSpPr/>
          <p:nvPr/>
        </p:nvSpPr>
        <p:spPr>
          <a:xfrm>
            <a:off x="5549381" y="5122855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0D759BC6-DC14-2D3A-6FC7-A4ED955701EE}"/>
              </a:ext>
            </a:extLst>
          </p:cNvPr>
          <p:cNvSpPr/>
          <p:nvPr/>
        </p:nvSpPr>
        <p:spPr>
          <a:xfrm>
            <a:off x="5334065" y="5462398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1E7BF19-71DB-C670-26D7-ACEC6C580DB2}"/>
              </a:ext>
            </a:extLst>
          </p:cNvPr>
          <p:cNvSpPr/>
          <p:nvPr/>
        </p:nvSpPr>
        <p:spPr>
          <a:xfrm>
            <a:off x="5701780" y="5834748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2775799A-F662-3FE3-46A4-4BCCF29B9340}"/>
              </a:ext>
            </a:extLst>
          </p:cNvPr>
          <p:cNvSpPr/>
          <p:nvPr/>
        </p:nvSpPr>
        <p:spPr>
          <a:xfrm>
            <a:off x="5960705" y="6202358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AA53E05C-A364-BB96-33E8-5ABC7D643D61}"/>
              </a:ext>
            </a:extLst>
          </p:cNvPr>
          <p:cNvSpPr/>
          <p:nvPr/>
        </p:nvSpPr>
        <p:spPr>
          <a:xfrm>
            <a:off x="5383018" y="6569968"/>
            <a:ext cx="637525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Grafika 18" descr="Sound Medium with solid fill">
            <a:hlinkClick r:id="rId4"/>
            <a:extLst>
              <a:ext uri="{FF2B5EF4-FFF2-40B4-BE49-F238E27FC236}">
                <a16:creationId xmlns:a16="http://schemas.microsoft.com/office/drawing/2014/main" id="{0DBA70E5-8D91-B252-FAA0-FE1EBF070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088" y="1886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CAC93C-531E-45BD-15AC-5D327347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887"/>
          <a:stretch/>
        </p:blipFill>
        <p:spPr>
          <a:xfrm>
            <a:off x="0" y="975104"/>
            <a:ext cx="9144000" cy="3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A9F5836-B77A-E188-F8A0-B642BBA4C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96"/>
          <a:stretch/>
        </p:blipFill>
        <p:spPr>
          <a:xfrm>
            <a:off x="0" y="563819"/>
            <a:ext cx="9144000" cy="3282147"/>
          </a:xfrm>
          <a:prstGeom prst="rect">
            <a:avLst/>
          </a:prstGeom>
        </p:spPr>
      </p:pic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32E8DDBD-075B-2B5D-FE48-371B5CC44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7431" y="0"/>
            <a:ext cx="914400" cy="914400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4569EC5-1D3D-4EA2-EBA3-B99F17B2A33E}"/>
              </a:ext>
            </a:extLst>
          </p:cNvPr>
          <p:cNvSpPr/>
          <p:nvPr/>
        </p:nvSpPr>
        <p:spPr>
          <a:xfrm>
            <a:off x="3266829" y="338390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A49F1CE-F60D-B1D1-4B21-8D2DB3650ABA}"/>
              </a:ext>
            </a:extLst>
          </p:cNvPr>
          <p:cNvSpPr/>
          <p:nvPr/>
        </p:nvSpPr>
        <p:spPr>
          <a:xfrm>
            <a:off x="5616116" y="338390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B0938F4-74AD-EBEE-0D57-F6C982BA7B07}"/>
              </a:ext>
            </a:extLst>
          </p:cNvPr>
          <p:cNvSpPr/>
          <p:nvPr/>
        </p:nvSpPr>
        <p:spPr>
          <a:xfrm>
            <a:off x="4427984" y="3373016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42A6D48-2886-1E82-1F05-F513D554B4A8}"/>
              </a:ext>
            </a:extLst>
          </p:cNvPr>
          <p:cNvSpPr/>
          <p:nvPr/>
        </p:nvSpPr>
        <p:spPr>
          <a:xfrm>
            <a:off x="7092280" y="338390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9214683-E8D8-DD61-A7DC-75887DD3B6E2}"/>
              </a:ext>
            </a:extLst>
          </p:cNvPr>
          <p:cNvSpPr/>
          <p:nvPr/>
        </p:nvSpPr>
        <p:spPr>
          <a:xfrm>
            <a:off x="1547664" y="3373016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FDA143C-FF9E-8A4E-A27E-F22892257720}"/>
              </a:ext>
            </a:extLst>
          </p:cNvPr>
          <p:cNvSpPr txBox="1"/>
          <p:nvPr/>
        </p:nvSpPr>
        <p:spPr>
          <a:xfrm>
            <a:off x="467544" y="429309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lungs</a:t>
            </a:r>
            <a:r>
              <a:rPr lang="hr-HR" sz="2400" dirty="0">
                <a:solidFill>
                  <a:srgbClr val="00B050"/>
                </a:solidFill>
              </a:rPr>
              <a:t> = pluća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heart</a:t>
            </a:r>
            <a:r>
              <a:rPr lang="hr-HR" sz="2400" dirty="0">
                <a:solidFill>
                  <a:srgbClr val="00B050"/>
                </a:solidFill>
              </a:rPr>
              <a:t> = srce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stomach</a:t>
            </a:r>
            <a:r>
              <a:rPr lang="hr-HR" sz="2400" dirty="0">
                <a:solidFill>
                  <a:srgbClr val="00B050"/>
                </a:solidFill>
              </a:rPr>
              <a:t> = želudac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brain</a:t>
            </a:r>
            <a:r>
              <a:rPr lang="hr-HR" sz="2400" dirty="0">
                <a:solidFill>
                  <a:srgbClr val="00B050"/>
                </a:solidFill>
              </a:rPr>
              <a:t> = mozak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thermometer</a:t>
            </a:r>
            <a:r>
              <a:rPr lang="hr-HR" sz="2400" dirty="0">
                <a:solidFill>
                  <a:srgbClr val="00B050"/>
                </a:solidFill>
              </a:rPr>
              <a:t> = toplomjer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rgbClr val="00B050"/>
                </a:solidFill>
              </a:rPr>
              <a:t>stethoscope</a:t>
            </a:r>
            <a:r>
              <a:rPr lang="hr-HR" sz="2400" dirty="0">
                <a:solidFill>
                  <a:srgbClr val="00B050"/>
                </a:solidFill>
              </a:rPr>
              <a:t> = stetoskop</a:t>
            </a:r>
          </a:p>
        </p:txBody>
      </p:sp>
    </p:spTree>
    <p:extLst>
      <p:ext uri="{BB962C8B-B14F-4D97-AF65-F5344CB8AC3E}">
        <p14:creationId xmlns:p14="http://schemas.microsoft.com/office/powerpoint/2010/main" val="4033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A9F5836-B77A-E188-F8A0-B642BBA4C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68"/>
          <a:stretch/>
        </p:blipFill>
        <p:spPr>
          <a:xfrm>
            <a:off x="179512" y="573015"/>
            <a:ext cx="6048672" cy="6281513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927A99A-D4FE-ADC8-E8CB-9ED28450C366}"/>
              </a:ext>
            </a:extLst>
          </p:cNvPr>
          <p:cNvSpPr/>
          <p:nvPr/>
        </p:nvSpPr>
        <p:spPr>
          <a:xfrm>
            <a:off x="683568" y="908720"/>
            <a:ext cx="3456384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fika 8" descr="Sound Medium with solid fill">
            <a:hlinkClick r:id="rId4"/>
            <a:extLst>
              <a:ext uri="{FF2B5EF4-FFF2-40B4-BE49-F238E27FC236}">
                <a16:creationId xmlns:a16="http://schemas.microsoft.com/office/drawing/2014/main" id="{149D228D-842B-BCCC-2CEF-599A3FF04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162609"/>
            <a:ext cx="914400" cy="9144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6B3EED2-8320-4CB1-BD01-4486B854DC63}"/>
              </a:ext>
            </a:extLst>
          </p:cNvPr>
          <p:cNvSpPr txBox="1"/>
          <p:nvPr/>
        </p:nvSpPr>
        <p:spPr>
          <a:xfrm>
            <a:off x="6370442" y="1412776"/>
            <a:ext cx="27735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rgbClr val="00B050"/>
                </a:solidFill>
              </a:rPr>
              <a:t>nurse</a:t>
            </a:r>
            <a:r>
              <a:rPr lang="hr-HR" sz="2000" dirty="0">
                <a:solidFill>
                  <a:srgbClr val="00B050"/>
                </a:solidFill>
              </a:rPr>
              <a:t> = medicinska sestra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B050"/>
                </a:solidFill>
              </a:rPr>
              <a:t>take </a:t>
            </a:r>
            <a:r>
              <a:rPr lang="hr-HR" sz="2000" b="1" dirty="0" err="1">
                <a:solidFill>
                  <a:srgbClr val="00B050"/>
                </a:solidFill>
              </a:rPr>
              <a:t>your</a:t>
            </a:r>
            <a:r>
              <a:rPr lang="hr-HR" sz="2000" b="1" dirty="0">
                <a:solidFill>
                  <a:srgbClr val="00B050"/>
                </a:solidFill>
              </a:rPr>
              <a:t> temperature</a:t>
            </a:r>
            <a:r>
              <a:rPr lang="hr-HR" sz="2000" dirty="0">
                <a:solidFill>
                  <a:srgbClr val="00B050"/>
                </a:solidFill>
              </a:rPr>
              <a:t> = izmjeriti tvoju temperaturu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rgbClr val="00B050"/>
                </a:solidFill>
              </a:rPr>
              <a:t>open</a:t>
            </a:r>
            <a:r>
              <a:rPr lang="hr-HR" sz="2000" b="1" dirty="0">
                <a:solidFill>
                  <a:srgbClr val="00B050"/>
                </a:solidFill>
              </a:rPr>
              <a:t> </a:t>
            </a:r>
            <a:r>
              <a:rPr lang="hr-HR" sz="2000" b="1" dirty="0" err="1">
                <a:solidFill>
                  <a:srgbClr val="00B050"/>
                </a:solidFill>
              </a:rPr>
              <a:t>your</a:t>
            </a:r>
            <a:r>
              <a:rPr lang="hr-HR" sz="2000" b="1" dirty="0">
                <a:solidFill>
                  <a:srgbClr val="00B050"/>
                </a:solidFill>
              </a:rPr>
              <a:t> </a:t>
            </a:r>
            <a:r>
              <a:rPr lang="hr-HR" sz="2000" b="1" dirty="0" err="1">
                <a:solidFill>
                  <a:srgbClr val="00B050"/>
                </a:solidFill>
              </a:rPr>
              <a:t>mouth</a:t>
            </a:r>
            <a:r>
              <a:rPr lang="hr-HR" sz="2000" b="1" dirty="0">
                <a:solidFill>
                  <a:srgbClr val="00B050"/>
                </a:solidFill>
              </a:rPr>
              <a:t> wide</a:t>
            </a:r>
            <a:r>
              <a:rPr lang="hr-HR" sz="2000" dirty="0">
                <a:solidFill>
                  <a:srgbClr val="00B050"/>
                </a:solidFill>
              </a:rPr>
              <a:t> = otvori širom 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B050"/>
                </a:solidFill>
              </a:rPr>
              <a:t>take a </a:t>
            </a:r>
            <a:r>
              <a:rPr lang="hr-HR" sz="2000" b="1" dirty="0" err="1">
                <a:solidFill>
                  <a:srgbClr val="00B050"/>
                </a:solidFill>
              </a:rPr>
              <a:t>deep</a:t>
            </a:r>
            <a:r>
              <a:rPr lang="hr-HR" sz="2000" b="1" dirty="0">
                <a:solidFill>
                  <a:srgbClr val="00B050"/>
                </a:solidFill>
              </a:rPr>
              <a:t> </a:t>
            </a:r>
            <a:r>
              <a:rPr lang="hr-HR" sz="2000" b="1" dirty="0" err="1">
                <a:solidFill>
                  <a:srgbClr val="00B050"/>
                </a:solidFill>
              </a:rPr>
              <a:t>breath</a:t>
            </a:r>
            <a:r>
              <a:rPr lang="hr-HR" sz="2000" dirty="0">
                <a:solidFill>
                  <a:srgbClr val="00B050"/>
                </a:solidFill>
              </a:rPr>
              <a:t> = duboko udahni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rgbClr val="00B050"/>
                </a:solidFill>
              </a:rPr>
              <a:t>read</a:t>
            </a:r>
            <a:r>
              <a:rPr lang="hr-HR" sz="2000" b="1" dirty="0">
                <a:solidFill>
                  <a:srgbClr val="00B050"/>
                </a:solidFill>
              </a:rPr>
              <a:t> </a:t>
            </a:r>
            <a:r>
              <a:rPr lang="hr-HR" sz="2000" b="1" dirty="0" err="1">
                <a:solidFill>
                  <a:srgbClr val="00B050"/>
                </a:solidFill>
              </a:rPr>
              <a:t>the</a:t>
            </a:r>
            <a:r>
              <a:rPr lang="hr-HR" sz="2000" b="1" dirty="0">
                <a:solidFill>
                  <a:srgbClr val="00B050"/>
                </a:solidFill>
              </a:rPr>
              <a:t> </a:t>
            </a:r>
            <a:r>
              <a:rPr lang="hr-HR" sz="2000" b="1" dirty="0" err="1">
                <a:solidFill>
                  <a:srgbClr val="00B050"/>
                </a:solidFill>
              </a:rPr>
              <a:t>letters</a:t>
            </a:r>
            <a:r>
              <a:rPr lang="hr-HR" sz="2000" dirty="0">
                <a:solidFill>
                  <a:srgbClr val="00B050"/>
                </a:solidFill>
              </a:rPr>
              <a:t> = pročitaj slova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rgbClr val="00B050"/>
                </a:solidFill>
              </a:rPr>
              <a:t>completely</a:t>
            </a:r>
            <a:r>
              <a:rPr lang="hr-HR" sz="2000" dirty="0">
                <a:solidFill>
                  <a:srgbClr val="00B050"/>
                </a:solidFill>
              </a:rPr>
              <a:t> = potpuno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rgbClr val="00B050"/>
                </a:solidFill>
              </a:rPr>
              <a:t>dentist</a:t>
            </a:r>
            <a:r>
              <a:rPr lang="hr-HR" sz="2000" dirty="0">
                <a:solidFill>
                  <a:srgbClr val="00B050"/>
                </a:solidFill>
              </a:rPr>
              <a:t> = zubar</a:t>
            </a:r>
          </a:p>
        </p:txBody>
      </p:sp>
    </p:spTree>
    <p:extLst>
      <p:ext uri="{BB962C8B-B14F-4D97-AF65-F5344CB8AC3E}">
        <p14:creationId xmlns:p14="http://schemas.microsoft.com/office/powerpoint/2010/main" val="23196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82086D-54F1-A702-13EA-68A0ECA82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01"/>
          <a:stretch/>
        </p:blipFill>
        <p:spPr>
          <a:xfrm>
            <a:off x="44448" y="836711"/>
            <a:ext cx="9099551" cy="46993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083758-F02D-37E1-5652-1B601AB4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6711"/>
            <a:ext cx="9099550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82086D-54F1-A702-13EA-68A0ECA82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99" b="33145"/>
          <a:stretch/>
        </p:blipFill>
        <p:spPr>
          <a:xfrm>
            <a:off x="0" y="692695"/>
            <a:ext cx="9144000" cy="450920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D8ABDC0-0C44-095A-4CC8-0F8697042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755"/>
          <a:stretch/>
        </p:blipFill>
        <p:spPr>
          <a:xfrm>
            <a:off x="0" y="692695"/>
            <a:ext cx="9144000" cy="4451434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5"/>
            <a:extLst>
              <a:ext uri="{FF2B5EF4-FFF2-40B4-BE49-F238E27FC236}">
                <a16:creationId xmlns:a16="http://schemas.microsoft.com/office/drawing/2014/main" id="{3958244A-50A2-4C15-975E-CD0F9D1D4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0088" y="105745"/>
            <a:ext cx="914400" cy="9144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4C49785-484E-EB76-73D8-F28E17FE6F78}"/>
              </a:ext>
            </a:extLst>
          </p:cNvPr>
          <p:cNvSpPr txBox="1"/>
          <p:nvPr/>
        </p:nvSpPr>
        <p:spPr>
          <a:xfrm>
            <a:off x="489248" y="5097357"/>
            <a:ext cx="7560840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kiss</a:t>
            </a:r>
            <a:r>
              <a:rPr lang="hr-HR" sz="2800" dirty="0">
                <a:solidFill>
                  <a:srgbClr val="00B050"/>
                </a:solidFill>
              </a:rPr>
              <a:t> = poljubac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B050"/>
                </a:solidFill>
              </a:rPr>
              <a:t>beat = udarati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0B050"/>
                </a:solidFill>
              </a:rPr>
              <a:t>bone = 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be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born</a:t>
            </a:r>
            <a:r>
              <a:rPr lang="hr-HR" sz="2800" dirty="0">
                <a:solidFill>
                  <a:srgbClr val="00B050"/>
                </a:solidFill>
              </a:rPr>
              <a:t> = biti rođen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hair</a:t>
            </a:r>
            <a:r>
              <a:rPr lang="hr-HR" sz="2800" dirty="0">
                <a:solidFill>
                  <a:srgbClr val="00B050"/>
                </a:solidFill>
              </a:rPr>
              <a:t> = kosa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grow</a:t>
            </a:r>
            <a:r>
              <a:rPr lang="hr-HR" sz="2800" dirty="0">
                <a:solidFill>
                  <a:srgbClr val="00B050"/>
                </a:solidFill>
              </a:rPr>
              <a:t> = rasti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adults</a:t>
            </a:r>
            <a:r>
              <a:rPr lang="hr-HR" sz="2800" dirty="0">
                <a:solidFill>
                  <a:srgbClr val="00B050"/>
                </a:solidFill>
              </a:rPr>
              <a:t> = odrasli</a:t>
            </a:r>
          </a:p>
        </p:txBody>
      </p:sp>
    </p:spTree>
    <p:extLst>
      <p:ext uri="{BB962C8B-B14F-4D97-AF65-F5344CB8AC3E}">
        <p14:creationId xmlns:p14="http://schemas.microsoft.com/office/powerpoint/2010/main" val="19431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82086D-54F1-A702-13EA-68A0ECA82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08"/>
          <a:stretch/>
        </p:blipFill>
        <p:spPr>
          <a:xfrm>
            <a:off x="33696" y="836711"/>
            <a:ext cx="9110304" cy="44150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8FDBA00-8F6B-F3BB-CE87-DE2E9C145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86"/>
          <a:stretch/>
        </p:blipFill>
        <p:spPr>
          <a:xfrm>
            <a:off x="1" y="839010"/>
            <a:ext cx="9110304" cy="25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CAC93C-531E-45BD-15AC-5D327347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93" b="26024"/>
          <a:stretch/>
        </p:blipFill>
        <p:spPr>
          <a:xfrm>
            <a:off x="0" y="629133"/>
            <a:ext cx="9144000" cy="6065901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90DB8F8-CAB9-FE34-A474-5CCB4AD28FD3}"/>
              </a:ext>
            </a:extLst>
          </p:cNvPr>
          <p:cNvSpPr/>
          <p:nvPr/>
        </p:nvSpPr>
        <p:spPr>
          <a:xfrm>
            <a:off x="251520" y="3662083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AC90EF0-1755-3DD9-93F2-514C9040D2F4}"/>
              </a:ext>
            </a:extLst>
          </p:cNvPr>
          <p:cNvSpPr/>
          <p:nvPr/>
        </p:nvSpPr>
        <p:spPr>
          <a:xfrm>
            <a:off x="2339752" y="3622867"/>
            <a:ext cx="2376264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14F5CB4-8771-466F-D947-7DD43844793E}"/>
              </a:ext>
            </a:extLst>
          </p:cNvPr>
          <p:cNvSpPr/>
          <p:nvPr/>
        </p:nvSpPr>
        <p:spPr>
          <a:xfrm>
            <a:off x="5230619" y="3622867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9BA481E-7895-7E25-7F5B-6757404CE47A}"/>
              </a:ext>
            </a:extLst>
          </p:cNvPr>
          <p:cNvSpPr/>
          <p:nvPr/>
        </p:nvSpPr>
        <p:spPr>
          <a:xfrm>
            <a:off x="7524328" y="3622867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C24F1B5-F7B4-382D-AC77-ADFF7501B42F}"/>
              </a:ext>
            </a:extLst>
          </p:cNvPr>
          <p:cNvSpPr/>
          <p:nvPr/>
        </p:nvSpPr>
        <p:spPr>
          <a:xfrm>
            <a:off x="198984" y="6347976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D92E410-4131-E6F1-C6BE-10A5AD7F6EE0}"/>
              </a:ext>
            </a:extLst>
          </p:cNvPr>
          <p:cNvSpPr/>
          <p:nvPr/>
        </p:nvSpPr>
        <p:spPr>
          <a:xfrm>
            <a:off x="2229272" y="6363507"/>
            <a:ext cx="2486744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BE28C5E-429B-F6CC-7231-386E8A5995E9}"/>
              </a:ext>
            </a:extLst>
          </p:cNvPr>
          <p:cNvSpPr/>
          <p:nvPr/>
        </p:nvSpPr>
        <p:spPr>
          <a:xfrm>
            <a:off x="5230619" y="6347976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3144AAB-D735-D697-9159-CC4B213B42AC}"/>
              </a:ext>
            </a:extLst>
          </p:cNvPr>
          <p:cNvSpPr/>
          <p:nvPr/>
        </p:nvSpPr>
        <p:spPr>
          <a:xfrm>
            <a:off x="7524328" y="6347976"/>
            <a:ext cx="1368152" cy="3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543EBA5-583B-3F87-E732-5240B9EF0C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082"/>
          <a:stretch/>
        </p:blipFill>
        <p:spPr>
          <a:xfrm>
            <a:off x="0" y="680020"/>
            <a:ext cx="9143999" cy="61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C8F1-26E1-047F-E589-9D521689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5A49-396D-C169-673A-056A5ACE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252E45-1CBD-D4D8-CA5A-A46FCE69DD0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2BA543-126D-E083-BD99-C49EC64A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" b="41958"/>
          <a:stretch/>
        </p:blipFill>
        <p:spPr>
          <a:xfrm>
            <a:off x="-1" y="611482"/>
            <a:ext cx="8546995" cy="624651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005710D-4C5B-21BF-01E9-E61579B1FD79}"/>
              </a:ext>
            </a:extLst>
          </p:cNvPr>
          <p:cNvSpPr/>
          <p:nvPr/>
        </p:nvSpPr>
        <p:spPr>
          <a:xfrm>
            <a:off x="1475656" y="4005064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B753A3C-A2F4-2467-16AD-0A0CB87C35B8}"/>
              </a:ext>
            </a:extLst>
          </p:cNvPr>
          <p:cNvSpPr/>
          <p:nvPr/>
        </p:nvSpPr>
        <p:spPr>
          <a:xfrm>
            <a:off x="4294515" y="3985857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C51AC3F-B86C-9BE0-BF65-E5C4C7BD78F4}"/>
              </a:ext>
            </a:extLst>
          </p:cNvPr>
          <p:cNvSpPr/>
          <p:nvPr/>
        </p:nvSpPr>
        <p:spPr>
          <a:xfrm>
            <a:off x="6876256" y="3985857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F9691EC-E099-BF55-C232-E406B5A23C29}"/>
              </a:ext>
            </a:extLst>
          </p:cNvPr>
          <p:cNvSpPr/>
          <p:nvPr/>
        </p:nvSpPr>
        <p:spPr>
          <a:xfrm>
            <a:off x="791580" y="638132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FB3BCE3-DE46-7607-EDED-A2C2D1790E4C}"/>
              </a:ext>
            </a:extLst>
          </p:cNvPr>
          <p:cNvSpPr/>
          <p:nvPr/>
        </p:nvSpPr>
        <p:spPr>
          <a:xfrm>
            <a:off x="4572000" y="638132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CDC32DF-29E8-6F96-D8BC-47582EC40617}"/>
              </a:ext>
            </a:extLst>
          </p:cNvPr>
          <p:cNvSpPr/>
          <p:nvPr/>
        </p:nvSpPr>
        <p:spPr>
          <a:xfrm>
            <a:off x="6948264" y="638132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a 13" descr="Sound Medium with solid fill">
            <a:hlinkClick r:id="rId4"/>
            <a:extLst>
              <a:ext uri="{FF2B5EF4-FFF2-40B4-BE49-F238E27FC236}">
                <a16:creationId xmlns:a16="http://schemas.microsoft.com/office/drawing/2014/main" id="{A10D2E52-C58A-4727-0098-F2475363C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0341" y="340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CAC93C-531E-45BD-15AC-5D3273471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57"/>
          <a:stretch/>
        </p:blipFill>
        <p:spPr>
          <a:xfrm>
            <a:off x="0" y="692695"/>
            <a:ext cx="9144000" cy="32367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923266-5964-65B6-F439-02C136BD0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499"/>
          <a:stretch/>
        </p:blipFill>
        <p:spPr>
          <a:xfrm>
            <a:off x="0" y="755074"/>
            <a:ext cx="9144000" cy="31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518F070-C9B3-482A-93BC-9A928E73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176"/>
          <a:stretch/>
        </p:blipFill>
        <p:spPr>
          <a:xfrm>
            <a:off x="1115616" y="592218"/>
            <a:ext cx="6912768" cy="62213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17F22D-493E-7C85-1C98-5A43D15F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63820"/>
            <a:ext cx="6912767" cy="62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57F6-F5FB-B1D2-7447-1494410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B8C-05FF-922C-1AD4-D6D00002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031293-45FD-DA97-F48E-1BC844470E15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518F070-C9B3-482A-93BC-9A928E73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24"/>
          <a:stretch/>
        </p:blipFill>
        <p:spPr>
          <a:xfrm>
            <a:off x="39840" y="563820"/>
            <a:ext cx="9104160" cy="527747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3630A9F-F85E-A9ED-4DCD-82B88390CD21}"/>
              </a:ext>
            </a:extLst>
          </p:cNvPr>
          <p:cNvSpPr txBox="1"/>
          <p:nvPr/>
        </p:nvSpPr>
        <p:spPr>
          <a:xfrm>
            <a:off x="755576" y="5903860"/>
            <a:ext cx="7344816" cy="9187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blink</a:t>
            </a:r>
            <a:r>
              <a:rPr lang="hr-HR" dirty="0">
                <a:solidFill>
                  <a:srgbClr val="00B050"/>
                </a:solidFill>
              </a:rPr>
              <a:t> = trepnuti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skin</a:t>
            </a:r>
            <a:r>
              <a:rPr lang="hr-HR" dirty="0">
                <a:solidFill>
                  <a:srgbClr val="00B050"/>
                </a:solidFill>
              </a:rPr>
              <a:t> = koža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change</a:t>
            </a:r>
            <a:r>
              <a:rPr lang="hr-HR" dirty="0">
                <a:solidFill>
                  <a:srgbClr val="00B050"/>
                </a:solidFill>
              </a:rPr>
              <a:t> = mijenjati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information</a:t>
            </a:r>
            <a:r>
              <a:rPr lang="hr-HR" dirty="0">
                <a:solidFill>
                  <a:srgbClr val="00B050"/>
                </a:solidFill>
              </a:rPr>
              <a:t> = podatci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at a </a:t>
            </a:r>
            <a:r>
              <a:rPr lang="hr-HR" dirty="0" err="1">
                <a:solidFill>
                  <a:srgbClr val="00B050"/>
                </a:solidFill>
              </a:rPr>
              <a:t>speed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of</a:t>
            </a:r>
            <a:r>
              <a:rPr lang="hr-HR" dirty="0">
                <a:solidFill>
                  <a:srgbClr val="00B050"/>
                </a:solidFill>
              </a:rPr>
              <a:t> = brzinom 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per </a:t>
            </a:r>
            <a:r>
              <a:rPr lang="hr-HR" dirty="0" err="1">
                <a:solidFill>
                  <a:srgbClr val="00B050"/>
                </a:solidFill>
              </a:rPr>
              <a:t>hour</a:t>
            </a:r>
            <a:r>
              <a:rPr lang="hr-HR" dirty="0">
                <a:solidFill>
                  <a:srgbClr val="00B050"/>
                </a:solidFill>
              </a:rPr>
              <a:t> = na sat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46E3C53-4C6D-DF54-3B5B-F671DBAD2942}"/>
              </a:ext>
            </a:extLst>
          </p:cNvPr>
          <p:cNvSpPr/>
          <p:nvPr/>
        </p:nvSpPr>
        <p:spPr>
          <a:xfrm>
            <a:off x="2771800" y="2276872"/>
            <a:ext cx="108012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231D4E1-F440-66F9-3815-E463070A9946}"/>
              </a:ext>
            </a:extLst>
          </p:cNvPr>
          <p:cNvSpPr/>
          <p:nvPr/>
        </p:nvSpPr>
        <p:spPr>
          <a:xfrm>
            <a:off x="1979712" y="2654926"/>
            <a:ext cx="108012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2D33A34-20E9-024B-8003-2002A1FC87CE}"/>
              </a:ext>
            </a:extLst>
          </p:cNvPr>
          <p:cNvSpPr/>
          <p:nvPr/>
        </p:nvSpPr>
        <p:spPr>
          <a:xfrm>
            <a:off x="6660232" y="3429000"/>
            <a:ext cx="1512168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734144D-6200-970F-0404-E4DAD988DCDA}"/>
              </a:ext>
            </a:extLst>
          </p:cNvPr>
          <p:cNvSpPr/>
          <p:nvPr/>
        </p:nvSpPr>
        <p:spPr>
          <a:xfrm>
            <a:off x="727178" y="4581128"/>
            <a:ext cx="2044622" cy="50405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D8363C1-5F7C-7B81-44A5-99ECFE42A02C}"/>
              </a:ext>
            </a:extLst>
          </p:cNvPr>
          <p:cNvSpPr/>
          <p:nvPr/>
        </p:nvSpPr>
        <p:spPr>
          <a:xfrm>
            <a:off x="2831873" y="5081050"/>
            <a:ext cx="108012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910AC40-7E2C-C5E3-FC67-CF48B4D8690A}"/>
              </a:ext>
            </a:extLst>
          </p:cNvPr>
          <p:cNvSpPr/>
          <p:nvPr/>
        </p:nvSpPr>
        <p:spPr>
          <a:xfrm>
            <a:off x="6392351" y="5081050"/>
            <a:ext cx="1080120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D8A7-D2A9-9DCB-EAB1-77F1DB80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C68D-B93F-E915-395D-E1F214027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2F9E88-64D7-7FAF-74A6-04F5315B22F8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2B2B61-79E3-A67B-0240-9AFA07CF0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" t="60722" r="1"/>
          <a:stretch/>
        </p:blipFill>
        <p:spPr>
          <a:xfrm>
            <a:off x="0" y="563820"/>
            <a:ext cx="9144000" cy="4438510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1A2D873-1CFC-5DAB-4F50-4E970114BE53}"/>
              </a:ext>
            </a:extLst>
          </p:cNvPr>
          <p:cNvSpPr/>
          <p:nvPr/>
        </p:nvSpPr>
        <p:spPr>
          <a:xfrm>
            <a:off x="4762567" y="246968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6AE83D6-9032-2AC8-1F13-69CCCD31ED63}"/>
              </a:ext>
            </a:extLst>
          </p:cNvPr>
          <p:cNvSpPr/>
          <p:nvPr/>
        </p:nvSpPr>
        <p:spPr>
          <a:xfrm>
            <a:off x="5698467" y="2869750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F5BA39D-EACA-80D0-A267-03512B79A5B3}"/>
              </a:ext>
            </a:extLst>
          </p:cNvPr>
          <p:cNvSpPr/>
          <p:nvPr/>
        </p:nvSpPr>
        <p:spPr>
          <a:xfrm>
            <a:off x="5595526" y="329607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4C966CF-A8E8-9B62-C2BE-F81BA949CBBD}"/>
              </a:ext>
            </a:extLst>
          </p:cNvPr>
          <p:cNvSpPr/>
          <p:nvPr/>
        </p:nvSpPr>
        <p:spPr>
          <a:xfrm>
            <a:off x="6319123" y="3765469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57F1B98-499E-3558-8983-8D0CE5D519DC}"/>
              </a:ext>
            </a:extLst>
          </p:cNvPr>
          <p:cNvSpPr/>
          <p:nvPr/>
        </p:nvSpPr>
        <p:spPr>
          <a:xfrm>
            <a:off x="5383019" y="4128188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EE2AA69-8E6E-C9AE-7510-3C6E13AF3DF4}"/>
              </a:ext>
            </a:extLst>
          </p:cNvPr>
          <p:cNvSpPr/>
          <p:nvPr/>
        </p:nvSpPr>
        <p:spPr>
          <a:xfrm>
            <a:off x="5529029" y="4565594"/>
            <a:ext cx="93610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9D98345-FE40-B6B2-583E-D44ED5AD445A}"/>
              </a:ext>
            </a:extLst>
          </p:cNvPr>
          <p:cNvSpPr txBox="1"/>
          <p:nvPr/>
        </p:nvSpPr>
        <p:spPr>
          <a:xfrm>
            <a:off x="395536" y="5157192"/>
            <a:ext cx="8136904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runny</a:t>
            </a:r>
            <a:r>
              <a:rPr lang="hr-HR" dirty="0">
                <a:solidFill>
                  <a:srgbClr val="00B050"/>
                </a:solidFill>
              </a:rPr>
              <a:t> nose = šmrkav 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sore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throat</a:t>
            </a:r>
            <a:r>
              <a:rPr lang="hr-HR" dirty="0">
                <a:solidFill>
                  <a:srgbClr val="00B050"/>
                </a:solidFill>
              </a:rPr>
              <a:t> = bolno grlo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headache</a:t>
            </a:r>
            <a:r>
              <a:rPr lang="hr-HR" dirty="0">
                <a:solidFill>
                  <a:srgbClr val="00B050"/>
                </a:solidFill>
              </a:rPr>
              <a:t> = glavobolja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stomachache</a:t>
            </a:r>
            <a:r>
              <a:rPr lang="hr-HR" dirty="0">
                <a:solidFill>
                  <a:srgbClr val="00B050"/>
                </a:solidFill>
              </a:rPr>
              <a:t> = trbobolja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broken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leg</a:t>
            </a:r>
            <a:r>
              <a:rPr lang="hr-HR" dirty="0">
                <a:solidFill>
                  <a:srgbClr val="00B050"/>
                </a:solidFill>
              </a:rPr>
              <a:t> = slomljena noga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toothache</a:t>
            </a:r>
            <a:r>
              <a:rPr lang="hr-HR" dirty="0">
                <a:solidFill>
                  <a:srgbClr val="00B050"/>
                </a:solidFill>
              </a:rPr>
              <a:t> = zubobolja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a </a:t>
            </a:r>
            <a:r>
              <a:rPr lang="hr-HR" dirty="0" err="1">
                <a:solidFill>
                  <a:srgbClr val="00B050"/>
                </a:solidFill>
              </a:rPr>
              <a:t>cold</a:t>
            </a:r>
            <a:r>
              <a:rPr lang="hr-HR" dirty="0">
                <a:solidFill>
                  <a:srgbClr val="00B050"/>
                </a:solidFill>
              </a:rPr>
              <a:t> = prehlada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hurt</a:t>
            </a:r>
            <a:r>
              <a:rPr lang="hr-HR" dirty="0">
                <a:solidFill>
                  <a:srgbClr val="00B050"/>
                </a:solidFill>
              </a:rPr>
              <a:t> = boljeti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C7B17A3-E71C-5FD9-66D4-2D0464AE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4" y="563820"/>
            <a:ext cx="8409332" cy="62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1A1A-7A21-D69D-052E-3C9810A7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B6DC-03F7-87FA-1D27-9B4E32C7F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40" y="563820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E88185-09A2-0847-7603-1692A90BAC23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DB7857-AB2A-CF74-C751-F7805C30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0"/>
            <a:ext cx="5136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B1368-F43D-2C2E-2CB1-A4E4286D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93B1-E5DD-3B0C-7FA5-76945E67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68F3BD-60EB-8D2F-639D-E7C1F362FCD1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58F223-4127-6E30-7A0E-5F2563E3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65"/>
          <a:stretch/>
        </p:blipFill>
        <p:spPr>
          <a:xfrm>
            <a:off x="539552" y="554084"/>
            <a:ext cx="7912123" cy="629418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7EC030A-7D66-3A7F-88D8-18E724B66768}"/>
              </a:ext>
            </a:extLst>
          </p:cNvPr>
          <p:cNvSpPr/>
          <p:nvPr/>
        </p:nvSpPr>
        <p:spPr>
          <a:xfrm>
            <a:off x="8028384" y="260648"/>
            <a:ext cx="64807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a 7" descr="Sound Medium with solid fill">
            <a:hlinkClick r:id="rId4"/>
            <a:extLst>
              <a:ext uri="{FF2B5EF4-FFF2-40B4-BE49-F238E27FC236}">
                <a16:creationId xmlns:a16="http://schemas.microsoft.com/office/drawing/2014/main" id="{9251C22F-FFFD-8227-8720-BB49C5F93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7315" y="121702"/>
            <a:ext cx="914400" cy="914400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E14881A-393B-F0F4-E3F8-D31E63168EB7}"/>
              </a:ext>
            </a:extLst>
          </p:cNvPr>
          <p:cNvSpPr/>
          <p:nvPr/>
        </p:nvSpPr>
        <p:spPr>
          <a:xfrm>
            <a:off x="5549770" y="4339129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2D730CE-A831-F0F7-B817-03E903C03288}"/>
              </a:ext>
            </a:extLst>
          </p:cNvPr>
          <p:cNvSpPr/>
          <p:nvPr/>
        </p:nvSpPr>
        <p:spPr>
          <a:xfrm>
            <a:off x="5380856" y="4987874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ED36E88-3A1D-01CB-36C2-B460AB2BFAB3}"/>
              </a:ext>
            </a:extLst>
          </p:cNvPr>
          <p:cNvSpPr/>
          <p:nvPr/>
        </p:nvSpPr>
        <p:spPr>
          <a:xfrm>
            <a:off x="5165947" y="5819454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913EB33-FB4A-D3BC-5BEF-F673AD1FBD5B}"/>
              </a:ext>
            </a:extLst>
          </p:cNvPr>
          <p:cNvSpPr/>
          <p:nvPr/>
        </p:nvSpPr>
        <p:spPr>
          <a:xfrm>
            <a:off x="5380856" y="1973343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B33C4AC-0444-5565-23D5-A4939B2D5848}"/>
              </a:ext>
            </a:extLst>
          </p:cNvPr>
          <p:cNvSpPr/>
          <p:nvPr/>
        </p:nvSpPr>
        <p:spPr>
          <a:xfrm>
            <a:off x="5488902" y="2800254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A72ED6E4-5FD8-8893-AE79-334F3998A62D}"/>
              </a:ext>
            </a:extLst>
          </p:cNvPr>
          <p:cNvSpPr/>
          <p:nvPr/>
        </p:nvSpPr>
        <p:spPr>
          <a:xfrm>
            <a:off x="5352762" y="3631834"/>
            <a:ext cx="313489" cy="2392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8DA16-7E1B-A5D7-2A2B-750177DA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B439-2BF2-69CE-61E6-0E2FDD30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D9AB12-0D37-C975-5E65-0052843F4B2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3F8961-E535-664A-D33B-8C153815B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10"/>
          <a:stretch/>
        </p:blipFill>
        <p:spPr>
          <a:xfrm>
            <a:off x="2915815" y="1052736"/>
            <a:ext cx="6200349" cy="474496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8E31940-BFDD-9F4F-0096-665A4F76BFD7}"/>
              </a:ext>
            </a:extLst>
          </p:cNvPr>
          <p:cNvSpPr txBox="1"/>
          <p:nvPr/>
        </p:nvSpPr>
        <p:spPr>
          <a:xfrm>
            <a:off x="35496" y="1052736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high</a:t>
            </a:r>
            <a:r>
              <a:rPr lang="hr-HR" dirty="0">
                <a:solidFill>
                  <a:srgbClr val="00B050"/>
                </a:solidFill>
              </a:rPr>
              <a:t> temperature = visoka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achoo</a:t>
            </a:r>
            <a:r>
              <a:rPr lang="hr-HR" dirty="0">
                <a:solidFill>
                  <a:srgbClr val="00B050"/>
                </a:solidFill>
              </a:rPr>
              <a:t>! = </a:t>
            </a:r>
            <a:r>
              <a:rPr lang="hr-HR" dirty="0" err="1">
                <a:solidFill>
                  <a:srgbClr val="00B050"/>
                </a:solidFill>
              </a:rPr>
              <a:t>kih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feel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ill</a:t>
            </a:r>
            <a:r>
              <a:rPr lang="hr-HR" dirty="0">
                <a:solidFill>
                  <a:srgbClr val="00B050"/>
                </a:solidFill>
              </a:rPr>
              <a:t> = biti/osjećati se bolestan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sweets</a:t>
            </a:r>
            <a:r>
              <a:rPr lang="hr-HR" dirty="0">
                <a:solidFill>
                  <a:srgbClr val="00B050"/>
                </a:solidFill>
              </a:rPr>
              <a:t> = slatkiši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milkshake</a:t>
            </a:r>
            <a:r>
              <a:rPr lang="hr-HR" dirty="0">
                <a:solidFill>
                  <a:srgbClr val="00B050"/>
                </a:solidFill>
              </a:rPr>
              <a:t> = frape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175BDB3-4405-061B-8990-6F0180259ADF}"/>
              </a:ext>
            </a:extLst>
          </p:cNvPr>
          <p:cNvSpPr/>
          <p:nvPr/>
        </p:nvSpPr>
        <p:spPr>
          <a:xfrm>
            <a:off x="8892480" y="764704"/>
            <a:ext cx="21602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1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70E0-09AD-E02B-084D-C2DF8838A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A4A9-E360-3B52-E93D-9C659C52F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799675-55DD-6198-51A3-89124BFDA7F7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DBE952-C071-79E5-7ABA-02C66A918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" b="30694"/>
          <a:stretch/>
        </p:blipFill>
        <p:spPr>
          <a:xfrm>
            <a:off x="1319472" y="563820"/>
            <a:ext cx="6505055" cy="6294180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DCF6947-7FEF-0AEF-3FA2-E03503025DE0}"/>
              </a:ext>
            </a:extLst>
          </p:cNvPr>
          <p:cNvSpPr/>
          <p:nvPr/>
        </p:nvSpPr>
        <p:spPr>
          <a:xfrm>
            <a:off x="3059832" y="5949280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565207E-AF7D-EA05-1372-49A29C63EA09}"/>
              </a:ext>
            </a:extLst>
          </p:cNvPr>
          <p:cNvSpPr/>
          <p:nvPr/>
        </p:nvSpPr>
        <p:spPr>
          <a:xfrm>
            <a:off x="3059832" y="6245577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79A09C7-C5AB-75C3-21DF-4F1C721937EE}"/>
              </a:ext>
            </a:extLst>
          </p:cNvPr>
          <p:cNvSpPr/>
          <p:nvPr/>
        </p:nvSpPr>
        <p:spPr>
          <a:xfrm>
            <a:off x="3045227" y="6544309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AD2B059-B16E-07D1-3FCF-D06F54421CE7}"/>
              </a:ext>
            </a:extLst>
          </p:cNvPr>
          <p:cNvSpPr/>
          <p:nvPr/>
        </p:nvSpPr>
        <p:spPr>
          <a:xfrm>
            <a:off x="6156176" y="5963378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BE50DF7-840D-6BB9-3A19-7F8E0FB99958}"/>
              </a:ext>
            </a:extLst>
          </p:cNvPr>
          <p:cNvSpPr/>
          <p:nvPr/>
        </p:nvSpPr>
        <p:spPr>
          <a:xfrm>
            <a:off x="6156176" y="6254080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653617F-5891-284A-C41E-E750D8BC90AA}"/>
              </a:ext>
            </a:extLst>
          </p:cNvPr>
          <p:cNvSpPr/>
          <p:nvPr/>
        </p:nvSpPr>
        <p:spPr>
          <a:xfrm>
            <a:off x="6156176" y="6544309"/>
            <a:ext cx="1080120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7B632-E7AA-E60E-29CA-FD73E1CB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83AC-41D0-C95F-A91E-EE0BBBC10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2520280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HOW ARE YOU FEELING?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0A86A9-F3CF-6796-722A-B79B5F55B377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F5A49D-8EFC-2486-1097-EEDECCB1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6"/>
          <a:stretch/>
        </p:blipFill>
        <p:spPr>
          <a:xfrm>
            <a:off x="0" y="692696"/>
            <a:ext cx="9144000" cy="3956310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2CD1821A-ED2F-3963-56D5-657048343296}"/>
              </a:ext>
            </a:extLst>
          </p:cNvPr>
          <p:cNvSpPr/>
          <p:nvPr/>
        </p:nvSpPr>
        <p:spPr>
          <a:xfrm>
            <a:off x="4427984" y="2675916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3A6FDB78-72E4-B1E5-5067-0D9EA20CCD8F}"/>
              </a:ext>
            </a:extLst>
          </p:cNvPr>
          <p:cNvSpPr/>
          <p:nvPr/>
        </p:nvSpPr>
        <p:spPr>
          <a:xfrm>
            <a:off x="4436165" y="2064947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094E6E5-7EAF-95D9-653C-713E4EA1D9D5}"/>
              </a:ext>
            </a:extLst>
          </p:cNvPr>
          <p:cNvSpPr/>
          <p:nvPr/>
        </p:nvSpPr>
        <p:spPr>
          <a:xfrm>
            <a:off x="4436165" y="2345409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2DEE75B-3501-54C2-1ABD-21571151EA2C}"/>
              </a:ext>
            </a:extLst>
          </p:cNvPr>
          <p:cNvSpPr/>
          <p:nvPr/>
        </p:nvSpPr>
        <p:spPr>
          <a:xfrm>
            <a:off x="4450025" y="300663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DD31401-EA97-34A2-4EE6-40EC72FBCE3F}"/>
              </a:ext>
            </a:extLst>
          </p:cNvPr>
          <p:cNvSpPr/>
          <p:nvPr/>
        </p:nvSpPr>
        <p:spPr>
          <a:xfrm>
            <a:off x="4411217" y="1757632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0FFBF3B-4E1C-288F-54FD-91E58D8DF9B7}"/>
              </a:ext>
            </a:extLst>
          </p:cNvPr>
          <p:cNvSpPr/>
          <p:nvPr/>
        </p:nvSpPr>
        <p:spPr>
          <a:xfrm>
            <a:off x="4436368" y="1419503"/>
            <a:ext cx="288032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3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713</Words>
  <Application>Microsoft Office PowerPoint</Application>
  <PresentationFormat>Prikaz na zaslonu (4:3)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6.1 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  <vt:lpstr>HOW ARE YOU FEELING?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2024-02-24T12:18:23Z</dcterms:modified>
</cp:coreProperties>
</file>