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96" r:id="rId4"/>
    <p:sldId id="297" r:id="rId5"/>
    <p:sldId id="298" r:id="rId6"/>
    <p:sldId id="292" r:id="rId7"/>
    <p:sldId id="300" r:id="rId8"/>
    <p:sldId id="299" r:id="rId9"/>
    <p:sldId id="301" r:id="rId10"/>
    <p:sldId id="302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5B693-6A18-473F-BE2E-2A28A8358197}" v="641" dt="2024-02-24T08:54:36.865"/>
    <p1510:client id="{D45BF011-E493-4616-BF99-540EC2F42685}" v="787" dt="2024-02-24T12:18:54.429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927A2469-C4C8-4E88-90B4-C6189CF9E448}"/>
    <pc:docChg chg="custSel addSld delSld modSld sldOrd">
      <pc:chgData name="Mia Savrljuga" userId="29d020ba494f34ac" providerId="LiveId" clId="{927A2469-C4C8-4E88-90B4-C6189CF9E448}" dt="2024-02-18T18:22:27.944" v="683"/>
      <pc:docMkLst>
        <pc:docMk/>
      </pc:docMkLst>
      <pc:sldChg chg="modSp mod">
        <pc:chgData name="Mia Savrljuga" userId="29d020ba494f34ac" providerId="LiveId" clId="{927A2469-C4C8-4E88-90B4-C6189CF9E448}" dt="2024-02-18T17:43:48.867" v="135" actId="207"/>
        <pc:sldMkLst>
          <pc:docMk/>
          <pc:sldMk cId="0" sldId="256"/>
        </pc:sldMkLst>
        <pc:spChg chg="mod">
          <ac:chgData name="Mia Savrljuga" userId="29d020ba494f34ac" providerId="LiveId" clId="{927A2469-C4C8-4E88-90B4-C6189CF9E448}" dt="2024-02-18T17:43:48.867" v="13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927A2469-C4C8-4E88-90B4-C6189CF9E448}" dt="2024-02-18T17:43:45.356" v="134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927A2469-C4C8-4E88-90B4-C6189CF9E448}" dt="2024-02-18T17:42:35.541" v="81" actId="47"/>
        <pc:sldMkLst>
          <pc:docMk/>
          <pc:sldMk cId="2548732636" sldId="277"/>
        </pc:sldMkLst>
      </pc:sldChg>
      <pc:sldChg chg="delSp del mod">
        <pc:chgData name="Mia Savrljuga" userId="29d020ba494f34ac" providerId="LiveId" clId="{927A2469-C4C8-4E88-90B4-C6189CF9E448}" dt="2024-02-18T17:42:44.952" v="85" actId="47"/>
        <pc:sldMkLst>
          <pc:docMk/>
          <pc:sldMk cId="2615169790" sldId="278"/>
        </pc:sldMkLst>
        <pc:picChg chg="del">
          <ac:chgData name="Mia Savrljuga" userId="29d020ba494f34ac" providerId="LiveId" clId="{927A2469-C4C8-4E88-90B4-C6189CF9E448}" dt="2024-02-18T17:42:40.302" v="84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927A2469-C4C8-4E88-90B4-C6189CF9E448}" dt="2024-02-18T17:42:37.443" v="82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927A2469-C4C8-4E88-90B4-C6189CF9E448}" dt="2024-02-18T17:42:39.036" v="83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927A2469-C4C8-4E88-90B4-C6189CF9E448}" dt="2024-02-18T17:42:45.162" v="86" actId="47"/>
        <pc:sldMkLst>
          <pc:docMk/>
          <pc:sldMk cId="334560455" sldId="279"/>
        </pc:sldMkLst>
      </pc:sldChg>
      <pc:sldChg chg="del">
        <pc:chgData name="Mia Savrljuga" userId="29d020ba494f34ac" providerId="LiveId" clId="{927A2469-C4C8-4E88-90B4-C6189CF9E448}" dt="2024-02-18T17:42:45.994" v="88" actId="47"/>
        <pc:sldMkLst>
          <pc:docMk/>
          <pc:sldMk cId="3192638356" sldId="280"/>
        </pc:sldMkLst>
      </pc:sldChg>
      <pc:sldChg chg="del">
        <pc:chgData name="Mia Savrljuga" userId="29d020ba494f34ac" providerId="LiveId" clId="{927A2469-C4C8-4E88-90B4-C6189CF9E448}" dt="2024-02-18T17:42:45.476" v="87" actId="47"/>
        <pc:sldMkLst>
          <pc:docMk/>
          <pc:sldMk cId="1171072425" sldId="281"/>
        </pc:sldMkLst>
      </pc:sldChg>
      <pc:sldChg chg="del">
        <pc:chgData name="Mia Savrljuga" userId="29d020ba494f34ac" providerId="LiveId" clId="{927A2469-C4C8-4E88-90B4-C6189CF9E448}" dt="2024-02-18T17:42:46.182" v="89" actId="47"/>
        <pc:sldMkLst>
          <pc:docMk/>
          <pc:sldMk cId="2745212281" sldId="282"/>
        </pc:sldMkLst>
      </pc:sldChg>
      <pc:sldChg chg="del">
        <pc:chgData name="Mia Savrljuga" userId="29d020ba494f34ac" providerId="LiveId" clId="{927A2469-C4C8-4E88-90B4-C6189CF9E448}" dt="2024-02-18T17:42:47.251" v="90" actId="47"/>
        <pc:sldMkLst>
          <pc:docMk/>
          <pc:sldMk cId="96066004" sldId="283"/>
        </pc:sldMkLst>
      </pc:sldChg>
      <pc:sldChg chg="del">
        <pc:chgData name="Mia Savrljuga" userId="29d020ba494f34ac" providerId="LiveId" clId="{927A2469-C4C8-4E88-90B4-C6189CF9E448}" dt="2024-02-18T17:42:51.625" v="91" actId="47"/>
        <pc:sldMkLst>
          <pc:docMk/>
          <pc:sldMk cId="4002695339" sldId="284"/>
        </pc:sldMkLst>
      </pc:sldChg>
      <pc:sldChg chg="del">
        <pc:chgData name="Mia Savrljuga" userId="29d020ba494f34ac" providerId="LiveId" clId="{927A2469-C4C8-4E88-90B4-C6189CF9E448}" dt="2024-02-18T17:42:52.680" v="92" actId="47"/>
        <pc:sldMkLst>
          <pc:docMk/>
          <pc:sldMk cId="1559982231" sldId="285"/>
        </pc:sldMkLst>
      </pc:sldChg>
      <pc:sldChg chg="del">
        <pc:chgData name="Mia Savrljuga" userId="29d020ba494f34ac" providerId="LiveId" clId="{927A2469-C4C8-4E88-90B4-C6189CF9E448}" dt="2024-02-18T17:42:54.206" v="93" actId="47"/>
        <pc:sldMkLst>
          <pc:docMk/>
          <pc:sldMk cId="2506263048" sldId="286"/>
        </pc:sldMkLst>
      </pc:sldChg>
      <pc:sldChg chg="del">
        <pc:chgData name="Mia Savrljuga" userId="29d020ba494f34ac" providerId="LiveId" clId="{927A2469-C4C8-4E88-90B4-C6189CF9E448}" dt="2024-02-18T17:42:57.036" v="94" actId="47"/>
        <pc:sldMkLst>
          <pc:docMk/>
          <pc:sldMk cId="3004499546" sldId="287"/>
        </pc:sldMkLst>
      </pc:sldChg>
      <pc:sldChg chg="del">
        <pc:chgData name="Mia Savrljuga" userId="29d020ba494f34ac" providerId="LiveId" clId="{927A2469-C4C8-4E88-90B4-C6189CF9E448}" dt="2024-02-18T17:42:58.514" v="95" actId="47"/>
        <pc:sldMkLst>
          <pc:docMk/>
          <pc:sldMk cId="875580679" sldId="288"/>
        </pc:sldMkLst>
      </pc:sldChg>
      <pc:sldChg chg="addSp delSp modSp mod modAnim">
        <pc:chgData name="Mia Savrljuga" userId="29d020ba494f34ac" providerId="LiveId" clId="{927A2469-C4C8-4E88-90B4-C6189CF9E448}" dt="2024-02-18T17:50:55.094" v="168"/>
        <pc:sldMkLst>
          <pc:docMk/>
          <pc:sldMk cId="3769661542" sldId="289"/>
        </pc:sldMkLst>
        <pc:spChg chg="mod">
          <ac:chgData name="Mia Savrljuga" userId="29d020ba494f34ac" providerId="LiveId" clId="{927A2469-C4C8-4E88-90B4-C6189CF9E448}" dt="2024-02-18T17:44:00.276" v="138" actId="207"/>
          <ac:spMkLst>
            <pc:docMk/>
            <pc:sldMk cId="3769661542" sldId="289"/>
            <ac:spMk id="2" creationId="{0FE35A49-396D-C169-673A-056A5ACE89D2}"/>
          </ac:spMkLst>
        </pc:spChg>
        <pc:spChg chg="add mod">
          <ac:chgData name="Mia Savrljuga" userId="29d020ba494f34ac" providerId="LiveId" clId="{927A2469-C4C8-4E88-90B4-C6189CF9E448}" dt="2024-02-18T17:49:24.713" v="152" actId="208"/>
          <ac:spMkLst>
            <pc:docMk/>
            <pc:sldMk cId="3769661542" sldId="289"/>
            <ac:spMk id="5" creationId="{2005710D-4C5B-21BF-01E9-E61579B1FD79}"/>
          </ac:spMkLst>
        </pc:spChg>
        <pc:spChg chg="mod">
          <ac:chgData name="Mia Savrljuga" userId="29d020ba494f34ac" providerId="LiveId" clId="{927A2469-C4C8-4E88-90B4-C6189CF9E448}" dt="2024-02-18T17:43:57.974" v="137" actId="207"/>
          <ac:spMkLst>
            <pc:docMk/>
            <pc:sldMk cId="3769661542" sldId="289"/>
            <ac:spMk id="6" creationId="{B2252E45-1CBD-D4D8-CA5A-A46FCE69DD06}"/>
          </ac:spMkLst>
        </pc:spChg>
        <pc:spChg chg="add mod">
          <ac:chgData name="Mia Savrljuga" userId="29d020ba494f34ac" providerId="LiveId" clId="{927A2469-C4C8-4E88-90B4-C6189CF9E448}" dt="2024-02-18T17:50:13.475" v="165" actId="1076"/>
          <ac:spMkLst>
            <pc:docMk/>
            <pc:sldMk cId="3769661542" sldId="289"/>
            <ac:spMk id="8" creationId="{8B753A3C-A2F4-2467-16AD-0A0CB87C35B8}"/>
          </ac:spMkLst>
        </pc:spChg>
        <pc:spChg chg="add mod">
          <ac:chgData name="Mia Savrljuga" userId="29d020ba494f34ac" providerId="LiveId" clId="{927A2469-C4C8-4E88-90B4-C6189CF9E448}" dt="2024-02-18T17:50:09.135" v="164" actId="1076"/>
          <ac:spMkLst>
            <pc:docMk/>
            <pc:sldMk cId="3769661542" sldId="289"/>
            <ac:spMk id="9" creationId="{AC51AC3F-B86C-9BE0-BF65-E5C4C7BD78F4}"/>
          </ac:spMkLst>
        </pc:spChg>
        <pc:spChg chg="add mod">
          <ac:chgData name="Mia Savrljuga" userId="29d020ba494f34ac" providerId="LiveId" clId="{927A2469-C4C8-4E88-90B4-C6189CF9E448}" dt="2024-02-18T17:50:01.775" v="163" actId="1076"/>
          <ac:spMkLst>
            <pc:docMk/>
            <pc:sldMk cId="3769661542" sldId="289"/>
            <ac:spMk id="10" creationId="{1F9691EC-E099-BF55-C232-E406B5A23C29}"/>
          </ac:spMkLst>
        </pc:spChg>
        <pc:spChg chg="add mod">
          <ac:chgData name="Mia Savrljuga" userId="29d020ba494f34ac" providerId="LiveId" clId="{927A2469-C4C8-4E88-90B4-C6189CF9E448}" dt="2024-02-18T17:49:54.213" v="162" actId="1076"/>
          <ac:spMkLst>
            <pc:docMk/>
            <pc:sldMk cId="3769661542" sldId="289"/>
            <ac:spMk id="11" creationId="{FFB3BCE3-DE46-7607-EDED-A2C2D1790E4C}"/>
          </ac:spMkLst>
        </pc:spChg>
        <pc:spChg chg="add mod">
          <ac:chgData name="Mia Savrljuga" userId="29d020ba494f34ac" providerId="LiveId" clId="{927A2469-C4C8-4E88-90B4-C6189CF9E448}" dt="2024-02-18T17:49:44.596" v="161" actId="1076"/>
          <ac:spMkLst>
            <pc:docMk/>
            <pc:sldMk cId="3769661542" sldId="289"/>
            <ac:spMk id="12" creationId="{0CDC32DF-29E8-6F96-D8BC-47582EC40617}"/>
          </ac:spMkLst>
        </pc:spChg>
        <pc:picChg chg="add mod modCrop">
          <ac:chgData name="Mia Savrljuga" userId="29d020ba494f34ac" providerId="LiveId" clId="{927A2469-C4C8-4E88-90B4-C6189CF9E448}" dt="2024-02-18T17:49:07.187" v="149" actId="14100"/>
          <ac:picMkLst>
            <pc:docMk/>
            <pc:sldMk cId="3769661542" sldId="289"/>
            <ac:picMk id="4" creationId="{B82BA543-126D-E083-BD99-C49EC64A0FFD}"/>
          </ac:picMkLst>
        </pc:picChg>
        <pc:picChg chg="del">
          <ac:chgData name="Mia Savrljuga" userId="29d020ba494f34ac" providerId="LiveId" clId="{927A2469-C4C8-4E88-90B4-C6189CF9E448}" dt="2024-02-18T17:43:00.787" v="96" actId="478"/>
          <ac:picMkLst>
            <pc:docMk/>
            <pc:sldMk cId="3769661542" sldId="289"/>
            <ac:picMk id="7" creationId="{B6647A0F-9B6E-1074-40A4-5E90F339CF5E}"/>
          </ac:picMkLst>
        </pc:picChg>
        <pc:picChg chg="add mod">
          <ac:chgData name="Mia Savrljuga" userId="29d020ba494f34ac" providerId="LiveId" clId="{927A2469-C4C8-4E88-90B4-C6189CF9E448}" dt="2024-02-18T17:50:55.094" v="168"/>
          <ac:picMkLst>
            <pc:docMk/>
            <pc:sldMk cId="3769661542" sldId="289"/>
            <ac:picMk id="14" creationId="{A10D2E52-C58A-4727-0098-F2475363CBA7}"/>
          </ac:picMkLst>
        </pc:picChg>
      </pc:sldChg>
      <pc:sldChg chg="addSp modSp add mod modAnim">
        <pc:chgData name="Mia Savrljuga" userId="29d020ba494f34ac" providerId="LiveId" clId="{927A2469-C4C8-4E88-90B4-C6189CF9E448}" dt="2024-02-18T17:53:39.467" v="413" actId="14100"/>
        <pc:sldMkLst>
          <pc:docMk/>
          <pc:sldMk cId="4008861040" sldId="290"/>
        </pc:sldMkLst>
        <pc:spChg chg="add mod">
          <ac:chgData name="Mia Savrljuga" userId="29d020ba494f34ac" providerId="LiveId" clId="{927A2469-C4C8-4E88-90B4-C6189CF9E448}" dt="2024-02-18T17:51:25.630" v="174" actId="1076"/>
          <ac:spMkLst>
            <pc:docMk/>
            <pc:sldMk cId="4008861040" sldId="290"/>
            <ac:spMk id="3" creationId="{71A2D873-1CFC-5DAB-4F50-4E970114BE53}"/>
          </ac:spMkLst>
        </pc:spChg>
        <pc:spChg chg="add mod">
          <ac:chgData name="Mia Savrljuga" userId="29d020ba494f34ac" providerId="LiveId" clId="{927A2469-C4C8-4E88-90B4-C6189CF9E448}" dt="2024-02-18T17:51:49.739" v="184" actId="1076"/>
          <ac:spMkLst>
            <pc:docMk/>
            <pc:sldMk cId="4008861040" sldId="290"/>
            <ac:spMk id="5" creationId="{66AE83D6-9032-2AC8-1F13-69CCCD31ED63}"/>
          </ac:spMkLst>
        </pc:spChg>
        <pc:spChg chg="add mod">
          <ac:chgData name="Mia Savrljuga" userId="29d020ba494f34ac" providerId="LiveId" clId="{927A2469-C4C8-4E88-90B4-C6189CF9E448}" dt="2024-02-18T17:51:45.726" v="183" actId="1076"/>
          <ac:spMkLst>
            <pc:docMk/>
            <pc:sldMk cId="4008861040" sldId="290"/>
            <ac:spMk id="7" creationId="{1F5BA39D-EACA-80D0-A267-03512B79A5B3}"/>
          </ac:spMkLst>
        </pc:spChg>
        <pc:spChg chg="add mod">
          <ac:chgData name="Mia Savrljuga" userId="29d020ba494f34ac" providerId="LiveId" clId="{927A2469-C4C8-4E88-90B4-C6189CF9E448}" dt="2024-02-18T17:51:42.503" v="182" actId="1076"/>
          <ac:spMkLst>
            <pc:docMk/>
            <pc:sldMk cId="4008861040" sldId="290"/>
            <ac:spMk id="8" creationId="{64C966CF-A8E8-9B62-C2BE-F81BA949CBBD}"/>
          </ac:spMkLst>
        </pc:spChg>
        <pc:spChg chg="add mod">
          <ac:chgData name="Mia Savrljuga" userId="29d020ba494f34ac" providerId="LiveId" clId="{927A2469-C4C8-4E88-90B4-C6189CF9E448}" dt="2024-02-18T17:51:38.042" v="181" actId="1076"/>
          <ac:spMkLst>
            <pc:docMk/>
            <pc:sldMk cId="4008861040" sldId="290"/>
            <ac:spMk id="9" creationId="{557F1B98-499E-3558-8983-8D0CE5D519DC}"/>
          </ac:spMkLst>
        </pc:spChg>
        <pc:spChg chg="add mod">
          <ac:chgData name="Mia Savrljuga" userId="29d020ba494f34ac" providerId="LiveId" clId="{927A2469-C4C8-4E88-90B4-C6189CF9E448}" dt="2024-02-18T17:51:35.255" v="180" actId="1076"/>
          <ac:spMkLst>
            <pc:docMk/>
            <pc:sldMk cId="4008861040" sldId="290"/>
            <ac:spMk id="10" creationId="{CEE2AA69-8E6E-C9AE-7510-3C6E13AF3DF4}"/>
          </ac:spMkLst>
        </pc:spChg>
        <pc:spChg chg="add mod">
          <ac:chgData name="Mia Savrljuga" userId="29d020ba494f34ac" providerId="LiveId" clId="{927A2469-C4C8-4E88-90B4-C6189CF9E448}" dt="2024-02-18T17:53:39.467" v="413" actId="14100"/>
          <ac:spMkLst>
            <pc:docMk/>
            <pc:sldMk cId="4008861040" sldId="290"/>
            <ac:spMk id="11" creationId="{59D98345-FE40-B6B2-583E-D44ED5AD445A}"/>
          </ac:spMkLst>
        </pc:spChg>
        <pc:picChg chg="mod modCrop">
          <ac:chgData name="Mia Savrljuga" userId="29d020ba494f34ac" providerId="LiveId" clId="{927A2469-C4C8-4E88-90B4-C6189CF9E448}" dt="2024-02-18T17:51:14.511" v="172" actId="14100"/>
          <ac:picMkLst>
            <pc:docMk/>
            <pc:sldMk cId="4008861040" sldId="290"/>
            <ac:picMk id="4" creationId="{2D2B2B61-79E3-A67B-0240-9AFA07CF0BCF}"/>
          </ac:picMkLst>
        </pc:picChg>
      </pc:sldChg>
      <pc:sldChg chg="addSp delSp modSp add mod delAnim">
        <pc:chgData name="Mia Savrljuga" userId="29d020ba494f34ac" providerId="LiveId" clId="{927A2469-C4C8-4E88-90B4-C6189CF9E448}" dt="2024-02-18T17:54:59.279" v="421" actId="14100"/>
        <pc:sldMkLst>
          <pc:docMk/>
          <pc:sldMk cId="706557322" sldId="291"/>
        </pc:sldMkLst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3" creationId="{32C63CC3-0682-EF20-D91B-13F1437766A2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5" creationId="{539FF879-4177-A7CB-A167-AD703123B28E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7" creationId="{3DEC4136-F551-0D06-21CB-22FCD2FDAA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8" creationId="{6A6769C7-3CE7-B1BE-A4A2-9791EB8804DB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9" creationId="{3FAB841A-738F-6AFF-01AB-E3EFCD985C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10" creationId="{EA8B3883-DD7C-3B64-67C9-3F25EB4E3AC9}"/>
          </ac:spMkLst>
        </pc:spChg>
        <pc:spChg chg="del">
          <ac:chgData name="Mia Savrljuga" userId="29d020ba494f34ac" providerId="LiveId" clId="{927A2469-C4C8-4E88-90B4-C6189CF9E448}" dt="2024-02-18T17:53:52.058" v="416" actId="478"/>
          <ac:spMkLst>
            <pc:docMk/>
            <pc:sldMk cId="706557322" sldId="291"/>
            <ac:spMk id="11" creationId="{122C5404-ECD9-242B-1C61-9DE6827B4408}"/>
          </ac:spMkLst>
        </pc:spChg>
        <pc:picChg chg="del">
          <ac:chgData name="Mia Savrljuga" userId="29d020ba494f34ac" providerId="LiveId" clId="{927A2469-C4C8-4E88-90B4-C6189CF9E448}" dt="2024-02-18T17:53:49.793" v="415" actId="478"/>
          <ac:picMkLst>
            <pc:docMk/>
            <pc:sldMk cId="706557322" sldId="291"/>
            <ac:picMk id="4" creationId="{445BFB70-6186-90EC-3D9A-803D0BFF910F}"/>
          </ac:picMkLst>
        </pc:picChg>
        <pc:picChg chg="add mod">
          <ac:chgData name="Mia Savrljuga" userId="29d020ba494f34ac" providerId="LiveId" clId="{927A2469-C4C8-4E88-90B4-C6189CF9E448}" dt="2024-02-18T17:54:59.279" v="421" actId="14100"/>
          <ac:picMkLst>
            <pc:docMk/>
            <pc:sldMk cId="706557322" sldId="291"/>
            <ac:picMk id="13" creationId="{DC7B17A3-E71C-5FD9-66D4-2D0464AE099A}"/>
          </ac:picMkLst>
        </pc:picChg>
      </pc:sldChg>
      <pc:sldChg chg="add del">
        <pc:chgData name="Mia Savrljuga" userId="29d020ba494f34ac" providerId="LiveId" clId="{927A2469-C4C8-4E88-90B4-C6189CF9E448}" dt="2024-02-18T17:49:31.640" v="155"/>
        <pc:sldMkLst>
          <pc:docMk/>
          <pc:sldMk cId="2821971472" sldId="291"/>
        </pc:sldMkLst>
      </pc:sldChg>
      <pc:sldChg chg="addSp modSp add mod">
        <pc:chgData name="Mia Savrljuga" userId="29d020ba494f34ac" providerId="LiveId" clId="{927A2469-C4C8-4E88-90B4-C6189CF9E448}" dt="2024-02-18T17:55:40.717" v="427" actId="14100"/>
        <pc:sldMkLst>
          <pc:docMk/>
          <pc:sldMk cId="1461388224" sldId="292"/>
        </pc:sldMkLst>
        <pc:spChg chg="mod">
          <ac:chgData name="Mia Savrljuga" userId="29d020ba494f34ac" providerId="LiveId" clId="{927A2469-C4C8-4E88-90B4-C6189CF9E448}" dt="2024-02-18T17:55:31.160" v="424" actId="1076"/>
          <ac:spMkLst>
            <pc:docMk/>
            <pc:sldMk cId="1461388224" sldId="292"/>
            <ac:spMk id="2" creationId="{BD32B6DC-03F7-87FA-1D27-9B4E32C7FA6D}"/>
          </ac:spMkLst>
        </pc:spChg>
        <pc:picChg chg="add mod">
          <ac:chgData name="Mia Savrljuga" userId="29d020ba494f34ac" providerId="LiveId" clId="{927A2469-C4C8-4E88-90B4-C6189CF9E448}" dt="2024-02-18T17:55:40.717" v="427" actId="14100"/>
          <ac:picMkLst>
            <pc:docMk/>
            <pc:sldMk cId="1461388224" sldId="292"/>
            <ac:picMk id="4" creationId="{53DB7857-AB2A-CF74-C751-F7805C304287}"/>
          </ac:picMkLst>
        </pc:picChg>
      </pc:sldChg>
      <pc:sldChg chg="addSp modSp add mod modAnim">
        <pc:chgData name="Mia Savrljuga" userId="29d020ba494f34ac" providerId="LiveId" clId="{927A2469-C4C8-4E88-90B4-C6189CF9E448}" dt="2024-02-18T17:58:26.266" v="455"/>
        <pc:sldMkLst>
          <pc:docMk/>
          <pc:sldMk cId="103623878" sldId="293"/>
        </pc:sldMkLst>
        <pc:spChg chg="add mod">
          <ac:chgData name="Mia Savrljuga" userId="29d020ba494f34ac" providerId="LiveId" clId="{927A2469-C4C8-4E88-90B4-C6189CF9E448}" dt="2024-02-18T17:57:17.426" v="439" actId="208"/>
          <ac:spMkLst>
            <pc:docMk/>
            <pc:sldMk cId="103623878" sldId="293"/>
            <ac:spMk id="5" creationId="{47EC030A-7D66-3A7F-88D8-18E724B66768}"/>
          </ac:spMkLst>
        </pc:spChg>
        <pc:spChg chg="add mod">
          <ac:chgData name="Mia Savrljuga" userId="29d020ba494f34ac" providerId="LiveId" clId="{927A2469-C4C8-4E88-90B4-C6189CF9E448}" dt="2024-02-18T17:58:03.751" v="454" actId="1076"/>
          <ac:spMkLst>
            <pc:docMk/>
            <pc:sldMk cId="103623878" sldId="293"/>
            <ac:spMk id="9" creationId="{CE14881A-393B-F0F4-E3F8-D31E63168EB7}"/>
          </ac:spMkLst>
        </pc:spChg>
        <pc:spChg chg="add mod">
          <ac:chgData name="Mia Savrljuga" userId="29d020ba494f34ac" providerId="LiveId" clId="{927A2469-C4C8-4E88-90B4-C6189CF9E448}" dt="2024-02-18T17:57:59.554" v="453" actId="1076"/>
          <ac:spMkLst>
            <pc:docMk/>
            <pc:sldMk cId="103623878" sldId="293"/>
            <ac:spMk id="10" creationId="{52D730CE-A831-F0F7-B817-03E903C03288}"/>
          </ac:spMkLst>
        </pc:spChg>
        <pc:spChg chg="add mod">
          <ac:chgData name="Mia Savrljuga" userId="29d020ba494f34ac" providerId="LiveId" clId="{927A2469-C4C8-4E88-90B4-C6189CF9E448}" dt="2024-02-18T17:57:55.607" v="452" actId="1076"/>
          <ac:spMkLst>
            <pc:docMk/>
            <pc:sldMk cId="103623878" sldId="293"/>
            <ac:spMk id="11" creationId="{5ED36E88-3A1D-01CB-36C2-B460AB2BFAB3}"/>
          </ac:spMkLst>
        </pc:spChg>
        <pc:spChg chg="add mod">
          <ac:chgData name="Mia Savrljuga" userId="29d020ba494f34ac" providerId="LiveId" clId="{927A2469-C4C8-4E88-90B4-C6189CF9E448}" dt="2024-02-18T17:57:52.588" v="451" actId="1076"/>
          <ac:spMkLst>
            <pc:docMk/>
            <pc:sldMk cId="103623878" sldId="293"/>
            <ac:spMk id="12" creationId="{6913EB33-FB4A-D3BC-5BEF-F673AD1FBD5B}"/>
          </ac:spMkLst>
        </pc:spChg>
        <pc:spChg chg="add mod">
          <ac:chgData name="Mia Savrljuga" userId="29d020ba494f34ac" providerId="LiveId" clId="{927A2469-C4C8-4E88-90B4-C6189CF9E448}" dt="2024-02-18T17:57:48.423" v="450" actId="1076"/>
          <ac:spMkLst>
            <pc:docMk/>
            <pc:sldMk cId="103623878" sldId="293"/>
            <ac:spMk id="13" creationId="{7B33C4AC-0444-5565-23D5-A4939B2D5848}"/>
          </ac:spMkLst>
        </pc:spChg>
        <pc:spChg chg="add mod">
          <ac:chgData name="Mia Savrljuga" userId="29d020ba494f34ac" providerId="LiveId" clId="{927A2469-C4C8-4E88-90B4-C6189CF9E448}" dt="2024-02-18T17:57:42.587" v="449" actId="1076"/>
          <ac:spMkLst>
            <pc:docMk/>
            <pc:sldMk cId="103623878" sldId="293"/>
            <ac:spMk id="14" creationId="{A72ED6E4-5FD8-8893-AE79-334F3998A62D}"/>
          </ac:spMkLst>
        </pc:spChg>
        <pc:picChg chg="add mod modCrop">
          <ac:chgData name="Mia Savrljuga" userId="29d020ba494f34ac" providerId="LiveId" clId="{927A2469-C4C8-4E88-90B4-C6189CF9E448}" dt="2024-02-18T17:57:04.120" v="436" actId="1076"/>
          <ac:picMkLst>
            <pc:docMk/>
            <pc:sldMk cId="103623878" sldId="293"/>
            <ac:picMk id="4" creationId="{9B58F223-4127-6E30-7A0E-5F2563E33D43}"/>
          </ac:picMkLst>
        </pc:picChg>
        <pc:picChg chg="add mod">
          <ac:chgData name="Mia Savrljuga" userId="29d020ba494f34ac" providerId="LiveId" clId="{927A2469-C4C8-4E88-90B4-C6189CF9E448}" dt="2024-02-18T17:58:26.266" v="455"/>
          <ac:picMkLst>
            <pc:docMk/>
            <pc:sldMk cId="103623878" sldId="293"/>
            <ac:picMk id="8" creationId="{9251C22F-FFFD-8227-8720-BB49C5F93024}"/>
          </ac:picMkLst>
        </pc:picChg>
      </pc:sldChg>
      <pc:sldChg chg="addSp modSp add mod modAnim">
        <pc:chgData name="Mia Savrljuga" userId="29d020ba494f34ac" providerId="LiveId" clId="{927A2469-C4C8-4E88-90B4-C6189CF9E448}" dt="2024-02-18T18:22:27.944" v="683"/>
        <pc:sldMkLst>
          <pc:docMk/>
          <pc:sldMk cId="1839237168" sldId="294"/>
        </pc:sldMkLst>
        <pc:spChg chg="mod">
          <ac:chgData name="Mia Savrljuga" userId="29d020ba494f34ac" providerId="LiveId" clId="{927A2469-C4C8-4E88-90B4-C6189CF9E448}" dt="2024-02-18T18:21:35.723" v="670" actId="1076"/>
          <ac:spMkLst>
            <pc:docMk/>
            <pc:sldMk cId="1839237168" sldId="294"/>
            <ac:spMk id="2" creationId="{B3924B1E-2794-042F-0DB1-211FE6B15C79}"/>
          </ac:spMkLst>
        </pc:spChg>
        <pc:spChg chg="add mod">
          <ac:chgData name="Mia Savrljuga" userId="29d020ba494f34ac" providerId="LiveId" clId="{927A2469-C4C8-4E88-90B4-C6189CF9E448}" dt="2024-02-18T18:22:21.696" v="674"/>
          <ac:spMkLst>
            <pc:docMk/>
            <pc:sldMk cId="1839237168" sldId="294"/>
            <ac:spMk id="5" creationId="{DCF166CE-A557-E6D6-76BA-1D7D04F8D112}"/>
          </ac:spMkLst>
        </pc:spChg>
        <pc:spChg chg="add mod">
          <ac:chgData name="Mia Savrljuga" userId="29d020ba494f34ac" providerId="LiveId" clId="{927A2469-C4C8-4E88-90B4-C6189CF9E448}" dt="2024-02-18T18:22:22.606" v="675"/>
          <ac:spMkLst>
            <pc:docMk/>
            <pc:sldMk cId="1839237168" sldId="294"/>
            <ac:spMk id="7" creationId="{D5AEA047-E602-728F-CC3F-D79279A0ADF5}"/>
          </ac:spMkLst>
        </pc:spChg>
        <pc:spChg chg="add mod">
          <ac:chgData name="Mia Savrljuga" userId="29d020ba494f34ac" providerId="LiveId" clId="{927A2469-C4C8-4E88-90B4-C6189CF9E448}" dt="2024-02-18T18:22:22.842" v="676"/>
          <ac:spMkLst>
            <pc:docMk/>
            <pc:sldMk cId="1839237168" sldId="294"/>
            <ac:spMk id="8" creationId="{0F514E65-75CE-8C7E-968A-AD860EB6015B}"/>
          </ac:spMkLst>
        </pc:spChg>
        <pc:spChg chg="add mod">
          <ac:chgData name="Mia Savrljuga" userId="29d020ba494f34ac" providerId="LiveId" clId="{927A2469-C4C8-4E88-90B4-C6189CF9E448}" dt="2024-02-18T18:22:23.030" v="677"/>
          <ac:spMkLst>
            <pc:docMk/>
            <pc:sldMk cId="1839237168" sldId="294"/>
            <ac:spMk id="9" creationId="{00DC4090-D2B6-A332-969A-CD84AF9EEBE2}"/>
          </ac:spMkLst>
        </pc:spChg>
        <pc:spChg chg="add mod">
          <ac:chgData name="Mia Savrljuga" userId="29d020ba494f34ac" providerId="LiveId" clId="{927A2469-C4C8-4E88-90B4-C6189CF9E448}" dt="2024-02-18T18:22:23.218" v="678"/>
          <ac:spMkLst>
            <pc:docMk/>
            <pc:sldMk cId="1839237168" sldId="294"/>
            <ac:spMk id="10" creationId="{1F2647FB-A6D8-D236-EAB9-DFDDA2038187}"/>
          </ac:spMkLst>
        </pc:spChg>
        <pc:spChg chg="add mod">
          <ac:chgData name="Mia Savrljuga" userId="29d020ba494f34ac" providerId="LiveId" clId="{927A2469-C4C8-4E88-90B4-C6189CF9E448}" dt="2024-02-18T18:22:26.058" v="679"/>
          <ac:spMkLst>
            <pc:docMk/>
            <pc:sldMk cId="1839237168" sldId="294"/>
            <ac:spMk id="11" creationId="{D4BF5DA8-2B37-06F5-872D-0221CD6A58E8}"/>
          </ac:spMkLst>
        </pc:spChg>
        <pc:spChg chg="add mod">
          <ac:chgData name="Mia Savrljuga" userId="29d020ba494f34ac" providerId="LiveId" clId="{927A2469-C4C8-4E88-90B4-C6189CF9E448}" dt="2024-02-18T18:22:26.556" v="680"/>
          <ac:spMkLst>
            <pc:docMk/>
            <pc:sldMk cId="1839237168" sldId="294"/>
            <ac:spMk id="12" creationId="{EA1C09E9-A63D-DB79-48FB-46BEE18F9B1F}"/>
          </ac:spMkLst>
        </pc:spChg>
        <pc:spChg chg="add mod">
          <ac:chgData name="Mia Savrljuga" userId="29d020ba494f34ac" providerId="LiveId" clId="{927A2469-C4C8-4E88-90B4-C6189CF9E448}" dt="2024-02-18T18:22:27.017" v="681"/>
          <ac:spMkLst>
            <pc:docMk/>
            <pc:sldMk cId="1839237168" sldId="294"/>
            <ac:spMk id="13" creationId="{03B66CB3-FF25-C8C7-8192-3273D27BDF2C}"/>
          </ac:spMkLst>
        </pc:spChg>
        <pc:spChg chg="add mod">
          <ac:chgData name="Mia Savrljuga" userId="29d020ba494f34ac" providerId="LiveId" clId="{927A2469-C4C8-4E88-90B4-C6189CF9E448}" dt="2024-02-18T18:22:27.503" v="682"/>
          <ac:spMkLst>
            <pc:docMk/>
            <pc:sldMk cId="1839237168" sldId="294"/>
            <ac:spMk id="14" creationId="{CE14F289-4256-4B1E-8DF5-966DE6AE2337}"/>
          </ac:spMkLst>
        </pc:spChg>
        <pc:spChg chg="add mod">
          <ac:chgData name="Mia Savrljuga" userId="29d020ba494f34ac" providerId="LiveId" clId="{927A2469-C4C8-4E88-90B4-C6189CF9E448}" dt="2024-02-18T18:22:27.944" v="683"/>
          <ac:spMkLst>
            <pc:docMk/>
            <pc:sldMk cId="1839237168" sldId="294"/>
            <ac:spMk id="15" creationId="{F6118C5B-A1BE-E716-2348-EB7CD057F9EF}"/>
          </ac:spMkLst>
        </pc:spChg>
        <pc:picChg chg="add mod">
          <ac:chgData name="Mia Savrljuga" userId="29d020ba494f34ac" providerId="LiveId" clId="{927A2469-C4C8-4E88-90B4-C6189CF9E448}" dt="2024-02-18T18:21:54.557" v="673" actId="1076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add mod modAnim">
        <pc:chgData name="Mia Savrljuga" userId="29d020ba494f34ac" providerId="LiveId" clId="{927A2469-C4C8-4E88-90B4-C6189CF9E448}" dt="2024-02-18T18:03:40.125" v="650" actId="1076"/>
        <pc:sldMkLst>
          <pc:docMk/>
          <pc:sldMk cId="1248363712" sldId="295"/>
        </pc:sldMkLst>
        <pc:spChg chg="add mod">
          <ac:chgData name="Mia Savrljuga" userId="29d020ba494f34ac" providerId="LiveId" clId="{927A2469-C4C8-4E88-90B4-C6189CF9E448}" dt="2024-02-18T18:03:16.028" v="640" actId="14100"/>
          <ac:spMkLst>
            <pc:docMk/>
            <pc:sldMk cId="1248363712" sldId="295"/>
            <ac:spMk id="3" creationId="{7DCF6947-7FEF-0AEF-3FA2-E03503025DE0}"/>
          </ac:spMkLst>
        </pc:spChg>
        <pc:spChg chg="add mod">
          <ac:chgData name="Mia Savrljuga" userId="29d020ba494f34ac" providerId="LiveId" clId="{927A2469-C4C8-4E88-90B4-C6189CF9E448}" dt="2024-02-18T18:03:40.125" v="650" actId="1076"/>
          <ac:spMkLst>
            <pc:docMk/>
            <pc:sldMk cId="1248363712" sldId="295"/>
            <ac:spMk id="5" creationId="{7565207E-AF7D-EA05-1372-49A29C63EA09}"/>
          </ac:spMkLst>
        </pc:spChg>
        <pc:spChg chg="add mod">
          <ac:chgData name="Mia Savrljuga" userId="29d020ba494f34ac" providerId="LiveId" clId="{927A2469-C4C8-4E88-90B4-C6189CF9E448}" dt="2024-02-18T18:03:35.469" v="649" actId="1076"/>
          <ac:spMkLst>
            <pc:docMk/>
            <pc:sldMk cId="1248363712" sldId="295"/>
            <ac:spMk id="7" creationId="{579A09C7-C5AB-75C3-21DF-4F1C721937EE}"/>
          </ac:spMkLst>
        </pc:spChg>
        <pc:spChg chg="add mod">
          <ac:chgData name="Mia Savrljuga" userId="29d020ba494f34ac" providerId="LiveId" clId="{927A2469-C4C8-4E88-90B4-C6189CF9E448}" dt="2024-02-18T18:03:32.528" v="648" actId="1076"/>
          <ac:spMkLst>
            <pc:docMk/>
            <pc:sldMk cId="1248363712" sldId="295"/>
            <ac:spMk id="8" creationId="{8AD2B059-B16E-07D1-3FCF-D06F54421CE7}"/>
          </ac:spMkLst>
        </pc:spChg>
        <pc:spChg chg="add mod">
          <ac:chgData name="Mia Savrljuga" userId="29d020ba494f34ac" providerId="LiveId" clId="{927A2469-C4C8-4E88-90B4-C6189CF9E448}" dt="2024-02-18T18:03:28.707" v="647" actId="1076"/>
          <ac:spMkLst>
            <pc:docMk/>
            <pc:sldMk cId="1248363712" sldId="295"/>
            <ac:spMk id="9" creationId="{5BE50DF7-840D-6BB9-3A19-7F8E0FB99958}"/>
          </ac:spMkLst>
        </pc:spChg>
        <pc:spChg chg="add mod">
          <ac:chgData name="Mia Savrljuga" userId="29d020ba494f34ac" providerId="LiveId" clId="{927A2469-C4C8-4E88-90B4-C6189CF9E448}" dt="2024-02-18T18:03:23.256" v="646" actId="1076"/>
          <ac:spMkLst>
            <pc:docMk/>
            <pc:sldMk cId="1248363712" sldId="295"/>
            <ac:spMk id="10" creationId="{6653617F-5891-284A-C41E-E750D8BC90AA}"/>
          </ac:spMkLst>
        </pc:spChg>
        <pc:picChg chg="mod modCrop">
          <ac:chgData name="Mia Savrljuga" userId="29d020ba494f34ac" providerId="LiveId" clId="{927A2469-C4C8-4E88-90B4-C6189CF9E448}" dt="2024-02-18T18:03:01.072" v="637" actId="1076"/>
          <ac:picMkLst>
            <pc:docMk/>
            <pc:sldMk cId="1248363712" sldId="295"/>
            <ac:picMk id="4" creationId="{D2DBE952-C071-79E5-7ABA-02C66A9183F4}"/>
          </ac:picMkLst>
        </pc:picChg>
      </pc:sldChg>
      <pc:sldChg chg="addSp modSp add mod modAnim">
        <pc:chgData name="Mia Savrljuga" userId="29d020ba494f34ac" providerId="LiveId" clId="{927A2469-C4C8-4E88-90B4-C6189CF9E448}" dt="2024-02-18T18:18:50.950" v="664" actId="1076"/>
        <pc:sldMkLst>
          <pc:docMk/>
          <pc:sldMk cId="4005310099" sldId="296"/>
        </pc:sldMkLst>
        <pc:spChg chg="add mod">
          <ac:chgData name="Mia Savrljuga" userId="29d020ba494f34ac" providerId="LiveId" clId="{927A2469-C4C8-4E88-90B4-C6189CF9E448}" dt="2024-02-18T18:18:27.122" v="659" actId="1076"/>
          <ac:spMkLst>
            <pc:docMk/>
            <pc:sldMk cId="4005310099" sldId="296"/>
            <ac:spMk id="3" creationId="{2CD1821A-ED2F-3963-56D5-657048343296}"/>
          </ac:spMkLst>
        </pc:spChg>
        <pc:spChg chg="add mod">
          <ac:chgData name="Mia Savrljuga" userId="29d020ba494f34ac" providerId="LiveId" clId="{927A2469-C4C8-4E88-90B4-C6189CF9E448}" dt="2024-02-18T18:18:50.950" v="664" actId="1076"/>
          <ac:spMkLst>
            <pc:docMk/>
            <pc:sldMk cId="4005310099" sldId="296"/>
            <ac:spMk id="5" creationId="{3A6FDB78-72E4-B1E5-5067-0D9EA20CCD8F}"/>
          </ac:spMkLst>
        </pc:spChg>
        <pc:spChg chg="add mod">
          <ac:chgData name="Mia Savrljuga" userId="29d020ba494f34ac" providerId="LiveId" clId="{927A2469-C4C8-4E88-90B4-C6189CF9E448}" dt="2024-02-18T18:18:47.822" v="663" actId="1076"/>
          <ac:spMkLst>
            <pc:docMk/>
            <pc:sldMk cId="4005310099" sldId="296"/>
            <ac:spMk id="7" creationId="{2094E6E5-7EAF-95D9-653C-713E4EA1D9D5}"/>
          </ac:spMkLst>
        </pc:spChg>
        <pc:spChg chg="add mod">
          <ac:chgData name="Mia Savrljuga" userId="29d020ba494f34ac" providerId="LiveId" clId="{927A2469-C4C8-4E88-90B4-C6189CF9E448}" dt="2024-02-18T18:18:43.516" v="662" actId="1076"/>
          <ac:spMkLst>
            <pc:docMk/>
            <pc:sldMk cId="4005310099" sldId="296"/>
            <ac:spMk id="8" creationId="{E2DEE75B-3501-54C2-1ABD-21571151EA2C}"/>
          </ac:spMkLst>
        </pc:spChg>
        <pc:spChg chg="add mod">
          <ac:chgData name="Mia Savrljuga" userId="29d020ba494f34ac" providerId="LiveId" clId="{927A2469-C4C8-4E88-90B4-C6189CF9E448}" dt="2024-02-18T18:18:37.009" v="661" actId="1076"/>
          <ac:spMkLst>
            <pc:docMk/>
            <pc:sldMk cId="4005310099" sldId="296"/>
            <ac:spMk id="9" creationId="{9DD31401-EA97-34A2-4EE6-40EC72FBCE3F}"/>
          </ac:spMkLst>
        </pc:spChg>
        <pc:spChg chg="add mod">
          <ac:chgData name="Mia Savrljuga" userId="29d020ba494f34ac" providerId="LiveId" clId="{927A2469-C4C8-4E88-90B4-C6189CF9E448}" dt="2024-02-18T18:18:31.506" v="660" actId="1076"/>
          <ac:spMkLst>
            <pc:docMk/>
            <pc:sldMk cId="4005310099" sldId="296"/>
            <ac:spMk id="10" creationId="{D0FFBF3B-4E1C-288F-54FD-91E58D8DF9B7}"/>
          </ac:spMkLst>
        </pc:spChg>
        <pc:picChg chg="mod modCrop">
          <ac:chgData name="Mia Savrljuga" userId="29d020ba494f34ac" providerId="LiveId" clId="{927A2469-C4C8-4E88-90B4-C6189CF9E448}" dt="2024-02-18T18:02:18.341" v="631" actId="14100"/>
          <ac:picMkLst>
            <pc:docMk/>
            <pc:sldMk cId="4005310099" sldId="296"/>
            <ac:picMk id="4" creationId="{DCF5A49D-8EFC-2486-1097-EEDECCB1BAB2}"/>
          </ac:picMkLst>
        </pc:picChg>
      </pc:sldChg>
      <pc:sldChg chg="addSp modSp add mod ord">
        <pc:chgData name="Mia Savrljuga" userId="29d020ba494f34ac" providerId="LiveId" clId="{927A2469-C4C8-4E88-90B4-C6189CF9E448}" dt="2024-02-18T18:01:44.385" v="627" actId="208"/>
        <pc:sldMkLst>
          <pc:docMk/>
          <pc:sldMk cId="2480514019" sldId="297"/>
        </pc:sldMkLst>
        <pc:spChg chg="add mod">
          <ac:chgData name="Mia Savrljuga" userId="29d020ba494f34ac" providerId="LiveId" clId="{927A2469-C4C8-4E88-90B4-C6189CF9E448}" dt="2024-02-18T18:01:19.631" v="621" actId="14100"/>
          <ac:spMkLst>
            <pc:docMk/>
            <pc:sldMk cId="2480514019" sldId="297"/>
            <ac:spMk id="3" creationId="{A8E31940-BFDD-9F4F-0096-665A4F76BFD7}"/>
          </ac:spMkLst>
        </pc:spChg>
        <pc:spChg chg="add mod">
          <ac:chgData name="Mia Savrljuga" userId="29d020ba494f34ac" providerId="LiveId" clId="{927A2469-C4C8-4E88-90B4-C6189CF9E448}" dt="2024-02-18T18:01:44.385" v="627" actId="208"/>
          <ac:spMkLst>
            <pc:docMk/>
            <pc:sldMk cId="2480514019" sldId="297"/>
            <ac:spMk id="5" creationId="{C175BDB3-4405-061B-8990-6F0180259ADF}"/>
          </ac:spMkLst>
        </pc:spChg>
        <pc:picChg chg="mod modCrop">
          <ac:chgData name="Mia Savrljuga" userId="29d020ba494f34ac" providerId="LiveId" clId="{927A2469-C4C8-4E88-90B4-C6189CF9E448}" dt="2024-02-18T18:01:30.071" v="623" actId="14100"/>
          <ac:picMkLst>
            <pc:docMk/>
            <pc:sldMk cId="2480514019" sldId="297"/>
            <ac:picMk id="4" creationId="{4D3F8961-E535-664A-D33B-8C153815B512}"/>
          </ac:picMkLst>
        </pc:picChg>
      </pc:sldChg>
      <pc:sldChg chg="add del">
        <pc:chgData name="Mia Savrljuga" userId="29d020ba494f34ac" providerId="LiveId" clId="{927A2469-C4C8-4E88-90B4-C6189CF9E448}" dt="2024-02-18T17:59:23.242" v="464"/>
        <pc:sldMkLst>
          <pc:docMk/>
          <pc:sldMk cId="2331149713" sldId="298"/>
        </pc:sldMkLst>
      </pc:sldChg>
      <pc:sldChg chg="delSp add mod">
        <pc:chgData name="Mia Savrljuga" userId="29d020ba494f34ac" providerId="LiveId" clId="{927A2469-C4C8-4E88-90B4-C6189CF9E448}" dt="2024-02-18T18:20:00.834" v="668" actId="478"/>
        <pc:sldMkLst>
          <pc:docMk/>
          <pc:sldMk cId="2597131872" sldId="298"/>
        </pc:sldMkLst>
        <pc:picChg chg="del">
          <ac:chgData name="Mia Savrljuga" userId="29d020ba494f34ac" providerId="LiveId" clId="{927A2469-C4C8-4E88-90B4-C6189CF9E448}" dt="2024-02-18T18:20:00.834" v="668" actId="478"/>
          <ac:picMkLst>
            <pc:docMk/>
            <pc:sldMk cId="2597131872" sldId="298"/>
            <ac:picMk id="4" creationId="{67A1EAFF-7D1F-F0FD-7DF8-3D0359C76373}"/>
          </ac:picMkLst>
        </pc:picChg>
      </pc:sldChg>
      <pc:sldChg chg="delSp add mod">
        <pc:chgData name="Mia Savrljuga" userId="29d020ba494f34ac" providerId="LiveId" clId="{927A2469-C4C8-4E88-90B4-C6189CF9E448}" dt="2024-02-18T18:20:03.957" v="669" actId="478"/>
        <pc:sldMkLst>
          <pc:docMk/>
          <pc:sldMk cId="785748175" sldId="299"/>
        </pc:sldMkLst>
        <pc:picChg chg="del">
          <ac:chgData name="Mia Savrljuga" userId="29d020ba494f34ac" providerId="LiveId" clId="{927A2469-C4C8-4E88-90B4-C6189CF9E448}" dt="2024-02-18T18:20:03.957" v="669" actId="478"/>
          <ac:picMkLst>
            <pc:docMk/>
            <pc:sldMk cId="785748175" sldId="299"/>
            <ac:picMk id="4" creationId="{2E6DB911-F288-F121-E928-A1CD5A08422C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6605B693-6A18-473F-BE2E-2A28A8358197}"/>
    <pc:docChg chg="undo custSel addSld modSld sldOrd">
      <pc:chgData name="Mia Savrljuga" userId="29d020ba494f34ac" providerId="LiveId" clId="{6605B693-6A18-473F-BE2E-2A28A8358197}" dt="2024-02-24T08:54:39.666" v="1299" actId="1076"/>
      <pc:docMkLst>
        <pc:docMk/>
      </pc:docMkLst>
      <pc:sldChg chg="addSp modSp mod modAnim">
        <pc:chgData name="Mia Savrljuga" userId="29d020ba494f34ac" providerId="LiveId" clId="{6605B693-6A18-473F-BE2E-2A28A8358197}" dt="2024-02-19T14:08:24.343" v="366"/>
        <pc:sldMkLst>
          <pc:docMk/>
          <pc:sldMk cId="1839237168" sldId="294"/>
        </pc:sldMkLst>
        <pc:spChg chg="add mod">
          <ac:chgData name="Mia Savrljuga" userId="29d020ba494f34ac" providerId="LiveId" clId="{6605B693-6A18-473F-BE2E-2A28A8358197}" dt="2024-02-19T14:03:54.407" v="18" actId="1076"/>
          <ac:spMkLst>
            <pc:docMk/>
            <pc:sldMk cId="1839237168" sldId="294"/>
            <ac:spMk id="3" creationId="{47DE5FBB-33E5-E9D2-086D-0B3A244B4095}"/>
          </ac:spMkLst>
        </pc:spChg>
        <pc:spChg chg="mod">
          <ac:chgData name="Mia Savrljuga" userId="29d020ba494f34ac" providerId="LiveId" clId="{6605B693-6A18-473F-BE2E-2A28A8358197}" dt="2024-02-19T14:02:38.639" v="7" actId="1076"/>
          <ac:spMkLst>
            <pc:docMk/>
            <pc:sldMk cId="1839237168" sldId="294"/>
            <ac:spMk id="5" creationId="{DCF166CE-A557-E6D6-76BA-1D7D04F8D112}"/>
          </ac:spMkLst>
        </pc:spChg>
        <pc:spChg chg="mod">
          <ac:chgData name="Mia Savrljuga" userId="29d020ba494f34ac" providerId="LiveId" clId="{6605B693-6A18-473F-BE2E-2A28A8358197}" dt="2024-02-19T14:02:55.547" v="9" actId="1076"/>
          <ac:spMkLst>
            <pc:docMk/>
            <pc:sldMk cId="1839237168" sldId="294"/>
            <ac:spMk id="7" creationId="{D5AEA047-E602-728F-CC3F-D79279A0ADF5}"/>
          </ac:spMkLst>
        </pc:spChg>
        <pc:spChg chg="mod">
          <ac:chgData name="Mia Savrljuga" userId="29d020ba494f34ac" providerId="LiveId" clId="{6605B693-6A18-473F-BE2E-2A28A8358197}" dt="2024-02-19T14:02:59.855" v="10" actId="1076"/>
          <ac:spMkLst>
            <pc:docMk/>
            <pc:sldMk cId="1839237168" sldId="294"/>
            <ac:spMk id="8" creationId="{0F514E65-75CE-8C7E-968A-AD860EB6015B}"/>
          </ac:spMkLst>
        </pc:spChg>
        <pc:spChg chg="mod">
          <ac:chgData name="Mia Savrljuga" userId="29d020ba494f34ac" providerId="LiveId" clId="{6605B693-6A18-473F-BE2E-2A28A8358197}" dt="2024-02-19T14:03:08.190" v="11" actId="1076"/>
          <ac:spMkLst>
            <pc:docMk/>
            <pc:sldMk cId="1839237168" sldId="294"/>
            <ac:spMk id="9" creationId="{00DC4090-D2B6-A332-969A-CD84AF9EEBE2}"/>
          </ac:spMkLst>
        </pc:spChg>
        <pc:spChg chg="mod">
          <ac:chgData name="Mia Savrljuga" userId="29d020ba494f34ac" providerId="LiveId" clId="{6605B693-6A18-473F-BE2E-2A28A8358197}" dt="2024-02-19T14:03:15.667" v="12" actId="1076"/>
          <ac:spMkLst>
            <pc:docMk/>
            <pc:sldMk cId="1839237168" sldId="294"/>
            <ac:spMk id="10" creationId="{1F2647FB-A6D8-D236-EAB9-DFDDA2038187}"/>
          </ac:spMkLst>
        </pc:spChg>
        <pc:spChg chg="mod">
          <ac:chgData name="Mia Savrljuga" userId="29d020ba494f34ac" providerId="LiveId" clId="{6605B693-6A18-473F-BE2E-2A28A8358197}" dt="2024-02-19T14:03:19.585" v="13" actId="1076"/>
          <ac:spMkLst>
            <pc:docMk/>
            <pc:sldMk cId="1839237168" sldId="294"/>
            <ac:spMk id="11" creationId="{D4BF5DA8-2B37-06F5-872D-0221CD6A58E8}"/>
          </ac:spMkLst>
        </pc:spChg>
        <pc:spChg chg="mod">
          <ac:chgData name="Mia Savrljuga" userId="29d020ba494f34ac" providerId="LiveId" clId="{6605B693-6A18-473F-BE2E-2A28A8358197}" dt="2024-02-19T14:03:28.196" v="14" actId="1076"/>
          <ac:spMkLst>
            <pc:docMk/>
            <pc:sldMk cId="1839237168" sldId="294"/>
            <ac:spMk id="12" creationId="{EA1C09E9-A63D-DB79-48FB-46BEE18F9B1F}"/>
          </ac:spMkLst>
        </pc:spChg>
        <pc:spChg chg="mod">
          <ac:chgData name="Mia Savrljuga" userId="29d020ba494f34ac" providerId="LiveId" clId="{6605B693-6A18-473F-BE2E-2A28A8358197}" dt="2024-02-19T14:03:33.880" v="15" actId="1076"/>
          <ac:spMkLst>
            <pc:docMk/>
            <pc:sldMk cId="1839237168" sldId="294"/>
            <ac:spMk id="13" creationId="{03B66CB3-FF25-C8C7-8192-3273D27BDF2C}"/>
          </ac:spMkLst>
        </pc:spChg>
        <pc:spChg chg="mod">
          <ac:chgData name="Mia Savrljuga" userId="29d020ba494f34ac" providerId="LiveId" clId="{6605B693-6A18-473F-BE2E-2A28A8358197}" dt="2024-02-19T14:03:42.059" v="16" actId="1076"/>
          <ac:spMkLst>
            <pc:docMk/>
            <pc:sldMk cId="1839237168" sldId="294"/>
            <ac:spMk id="14" creationId="{CE14F289-4256-4B1E-8DF5-966DE6AE2337}"/>
          </ac:spMkLst>
        </pc:spChg>
        <pc:spChg chg="mod">
          <ac:chgData name="Mia Savrljuga" userId="29d020ba494f34ac" providerId="LiveId" clId="{6605B693-6A18-473F-BE2E-2A28A8358197}" dt="2024-02-19T14:03:48.976" v="17" actId="1076"/>
          <ac:spMkLst>
            <pc:docMk/>
            <pc:sldMk cId="1839237168" sldId="294"/>
            <ac:spMk id="15" creationId="{F6118C5B-A1BE-E716-2348-EB7CD057F9EF}"/>
          </ac:spMkLst>
        </pc:spChg>
        <pc:spChg chg="add mod">
          <ac:chgData name="Mia Savrljuga" userId="29d020ba494f34ac" providerId="LiveId" clId="{6605B693-6A18-473F-BE2E-2A28A8358197}" dt="2024-02-19T14:04:00.646" v="19" actId="1076"/>
          <ac:spMkLst>
            <pc:docMk/>
            <pc:sldMk cId="1839237168" sldId="294"/>
            <ac:spMk id="16" creationId="{E7B11702-7538-69BD-4F72-560420BF603F}"/>
          </ac:spMkLst>
        </pc:spChg>
        <pc:spChg chg="add mod">
          <ac:chgData name="Mia Savrljuga" userId="29d020ba494f34ac" providerId="LiveId" clId="{6605B693-6A18-473F-BE2E-2A28A8358197}" dt="2024-02-19T14:04:05.416" v="20" actId="1076"/>
          <ac:spMkLst>
            <pc:docMk/>
            <pc:sldMk cId="1839237168" sldId="294"/>
            <ac:spMk id="17" creationId="{9F6043B3-308C-5A77-B7CF-089275E8F234}"/>
          </ac:spMkLst>
        </pc:spChg>
        <pc:spChg chg="add mod">
          <ac:chgData name="Mia Savrljuga" userId="29d020ba494f34ac" providerId="LiveId" clId="{6605B693-6A18-473F-BE2E-2A28A8358197}" dt="2024-02-19T14:04:10.137" v="21" actId="1076"/>
          <ac:spMkLst>
            <pc:docMk/>
            <pc:sldMk cId="1839237168" sldId="294"/>
            <ac:spMk id="18" creationId="{2B306ED1-8191-DE9F-D2B5-9581006748C6}"/>
          </ac:spMkLst>
        </pc:spChg>
        <pc:spChg chg="add mod">
          <ac:chgData name="Mia Savrljuga" userId="29d020ba494f34ac" providerId="LiveId" clId="{6605B693-6A18-473F-BE2E-2A28A8358197}" dt="2024-02-19T14:04:14.174" v="22" actId="1076"/>
          <ac:spMkLst>
            <pc:docMk/>
            <pc:sldMk cId="1839237168" sldId="294"/>
            <ac:spMk id="19" creationId="{52B02FD0-13E5-C8BE-5035-70BFEC44BCF4}"/>
          </ac:spMkLst>
        </pc:spChg>
        <pc:spChg chg="add mod">
          <ac:chgData name="Mia Savrljuga" userId="29d020ba494f34ac" providerId="LiveId" clId="{6605B693-6A18-473F-BE2E-2A28A8358197}" dt="2024-02-19T14:04:18.098" v="23" actId="1076"/>
          <ac:spMkLst>
            <pc:docMk/>
            <pc:sldMk cId="1839237168" sldId="294"/>
            <ac:spMk id="20" creationId="{ECCAF813-4FA4-E412-78E7-5E350E261D4B}"/>
          </ac:spMkLst>
        </pc:spChg>
        <pc:spChg chg="add mod">
          <ac:chgData name="Mia Savrljuga" userId="29d020ba494f34ac" providerId="LiveId" clId="{6605B693-6A18-473F-BE2E-2A28A8358197}" dt="2024-02-19T14:08:20.372" v="365"/>
          <ac:spMkLst>
            <pc:docMk/>
            <pc:sldMk cId="1839237168" sldId="294"/>
            <ac:spMk id="21" creationId="{089B62EC-95AB-DDF6-4CA1-4A0417E4C5BE}"/>
          </ac:spMkLst>
        </pc:spChg>
        <pc:picChg chg="mod">
          <ac:chgData name="Mia Savrljuga" userId="29d020ba494f34ac" providerId="LiveId" clId="{6605B693-6A18-473F-BE2E-2A28A8358197}" dt="2024-02-19T14:02:46.883" v="8" actId="14100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mod modAnim">
        <pc:chgData name="Mia Savrljuga" userId="29d020ba494f34ac" providerId="LiveId" clId="{6605B693-6A18-473F-BE2E-2A28A8358197}" dt="2024-02-24T08:29:56.410" v="437"/>
        <pc:sldMkLst>
          <pc:docMk/>
          <pc:sldMk cId="2597131872" sldId="298"/>
        </pc:sldMkLst>
        <pc:spChg chg="add mod">
          <ac:chgData name="Mia Savrljuga" userId="29d020ba494f34ac" providerId="LiveId" clId="{6605B693-6A18-473F-BE2E-2A28A8358197}" dt="2024-02-24T08:26:43.905" v="397" actId="1076"/>
          <ac:spMkLst>
            <pc:docMk/>
            <pc:sldMk cId="2597131872" sldId="298"/>
            <ac:spMk id="5" creationId="{2A865BAB-25A5-C2A1-1A3B-D15B1DECDE8F}"/>
          </ac:spMkLst>
        </pc:spChg>
        <pc:spChg chg="add mod">
          <ac:chgData name="Mia Savrljuga" userId="29d020ba494f34ac" providerId="LiveId" clId="{6605B693-6A18-473F-BE2E-2A28A8358197}" dt="2024-02-24T08:27:08.955" v="407" actId="1076"/>
          <ac:spMkLst>
            <pc:docMk/>
            <pc:sldMk cId="2597131872" sldId="298"/>
            <ac:spMk id="7" creationId="{F4ED8E2B-B349-369C-C18B-521468D242DA}"/>
          </ac:spMkLst>
        </pc:spChg>
        <pc:spChg chg="add mod">
          <ac:chgData name="Mia Savrljuga" userId="29d020ba494f34ac" providerId="LiveId" clId="{6605B693-6A18-473F-BE2E-2A28A8358197}" dt="2024-02-24T08:27:04.848" v="406" actId="1076"/>
          <ac:spMkLst>
            <pc:docMk/>
            <pc:sldMk cId="2597131872" sldId="298"/>
            <ac:spMk id="8" creationId="{C9AF478E-2601-D070-DB31-2DA7EC83D1EF}"/>
          </ac:spMkLst>
        </pc:spChg>
        <pc:spChg chg="add mod">
          <ac:chgData name="Mia Savrljuga" userId="29d020ba494f34ac" providerId="LiveId" clId="{6605B693-6A18-473F-BE2E-2A28A8358197}" dt="2024-02-24T08:26:59.547" v="405" actId="1076"/>
          <ac:spMkLst>
            <pc:docMk/>
            <pc:sldMk cId="2597131872" sldId="298"/>
            <ac:spMk id="9" creationId="{03D9FF19-76AD-AFC7-10A0-31BFDD8312F7}"/>
          </ac:spMkLst>
        </pc:spChg>
        <pc:spChg chg="add mod">
          <ac:chgData name="Mia Savrljuga" userId="29d020ba494f34ac" providerId="LiveId" clId="{6605B693-6A18-473F-BE2E-2A28A8358197}" dt="2024-02-24T08:26:55.784" v="404" actId="1076"/>
          <ac:spMkLst>
            <pc:docMk/>
            <pc:sldMk cId="2597131872" sldId="298"/>
            <ac:spMk id="10" creationId="{BF446360-537C-CB0E-5944-F1519968AA6A}"/>
          </ac:spMkLst>
        </pc:spChg>
        <pc:spChg chg="add mod">
          <ac:chgData name="Mia Savrljuga" userId="29d020ba494f34ac" providerId="LiveId" clId="{6605B693-6A18-473F-BE2E-2A28A8358197}" dt="2024-02-24T08:26:50.653" v="403" actId="1076"/>
          <ac:spMkLst>
            <pc:docMk/>
            <pc:sldMk cId="2597131872" sldId="298"/>
            <ac:spMk id="11" creationId="{73E7058F-D6F7-7122-12A2-3901E525C7D5}"/>
          </ac:spMkLst>
        </pc:spChg>
        <pc:spChg chg="add mod">
          <ac:chgData name="Mia Savrljuga" userId="29d020ba494f34ac" providerId="LiveId" clId="{6605B693-6A18-473F-BE2E-2A28A8358197}" dt="2024-02-24T08:27:18.318" v="411" actId="1076"/>
          <ac:spMkLst>
            <pc:docMk/>
            <pc:sldMk cId="2597131872" sldId="298"/>
            <ac:spMk id="12" creationId="{59CDA509-163D-655C-6730-D64C82A3F1F2}"/>
          </ac:spMkLst>
        </pc:spChg>
        <pc:spChg chg="add mod">
          <ac:chgData name="Mia Savrljuga" userId="29d020ba494f34ac" providerId="LiveId" clId="{6605B693-6A18-473F-BE2E-2A28A8358197}" dt="2024-02-24T08:27:37.320" v="422" actId="1076"/>
          <ac:spMkLst>
            <pc:docMk/>
            <pc:sldMk cId="2597131872" sldId="298"/>
            <ac:spMk id="13" creationId="{0196D499-3BED-7122-A1EF-18CDD5852434}"/>
          </ac:spMkLst>
        </pc:spChg>
        <pc:spChg chg="add mod">
          <ac:chgData name="Mia Savrljuga" userId="29d020ba494f34ac" providerId="LiveId" clId="{6605B693-6A18-473F-BE2E-2A28A8358197}" dt="2024-02-24T08:27:33.447" v="421" actId="1076"/>
          <ac:spMkLst>
            <pc:docMk/>
            <pc:sldMk cId="2597131872" sldId="298"/>
            <ac:spMk id="14" creationId="{0D759BC6-DC14-2D3A-6FC7-A4ED955701EE}"/>
          </ac:spMkLst>
        </pc:spChg>
        <pc:spChg chg="add mod">
          <ac:chgData name="Mia Savrljuga" userId="29d020ba494f34ac" providerId="LiveId" clId="{6605B693-6A18-473F-BE2E-2A28A8358197}" dt="2024-02-24T08:27:30.247" v="419" actId="1076"/>
          <ac:spMkLst>
            <pc:docMk/>
            <pc:sldMk cId="2597131872" sldId="298"/>
            <ac:spMk id="15" creationId="{71E7BF19-71DB-C670-26D7-ACEC6C580DB2}"/>
          </ac:spMkLst>
        </pc:spChg>
        <pc:spChg chg="add mod">
          <ac:chgData name="Mia Savrljuga" userId="29d020ba494f34ac" providerId="LiveId" clId="{6605B693-6A18-473F-BE2E-2A28A8358197}" dt="2024-02-24T08:27:26.826" v="418" actId="1076"/>
          <ac:spMkLst>
            <pc:docMk/>
            <pc:sldMk cId="2597131872" sldId="298"/>
            <ac:spMk id="16" creationId="{2775799A-F662-3FE3-46A4-4BCCF29B9340}"/>
          </ac:spMkLst>
        </pc:spChg>
        <pc:spChg chg="add mod">
          <ac:chgData name="Mia Savrljuga" userId="29d020ba494f34ac" providerId="LiveId" clId="{6605B693-6A18-473F-BE2E-2A28A8358197}" dt="2024-02-24T08:27:23.400" v="417" actId="1076"/>
          <ac:spMkLst>
            <pc:docMk/>
            <pc:sldMk cId="2597131872" sldId="298"/>
            <ac:spMk id="17" creationId="{AA53E05C-A364-BB96-33E8-5ABC7D643D61}"/>
          </ac:spMkLst>
        </pc:spChg>
        <pc:picChg chg="add mod modCrop">
          <ac:chgData name="Mia Savrljuga" userId="29d020ba494f34ac" providerId="LiveId" clId="{6605B693-6A18-473F-BE2E-2A28A8358197}" dt="2024-02-24T08:29:21.698" v="435" actId="1076"/>
          <ac:picMkLst>
            <pc:docMk/>
            <pc:sldMk cId="2597131872" sldId="298"/>
            <ac:picMk id="4" creationId="{8797B4C0-7BAA-569A-C8A8-056846EBBA1A}"/>
          </ac:picMkLst>
        </pc:picChg>
        <pc:picChg chg="add mod">
          <ac:chgData name="Mia Savrljuga" userId="29d020ba494f34ac" providerId="LiveId" clId="{6605B693-6A18-473F-BE2E-2A28A8358197}" dt="2024-02-24T08:29:56.410" v="437"/>
          <ac:picMkLst>
            <pc:docMk/>
            <pc:sldMk cId="2597131872" sldId="298"/>
            <ac:picMk id="19" creationId="{0DBA70E5-8D91-B252-FAA0-FE1EBF070E29}"/>
          </ac:picMkLst>
        </pc:picChg>
      </pc:sldChg>
      <pc:sldChg chg="addSp delSp modSp mod">
        <pc:chgData name="Mia Savrljuga" userId="29d020ba494f34ac" providerId="LiveId" clId="{6605B693-6A18-473F-BE2E-2A28A8358197}" dt="2024-02-24T08:29:03.598" v="432" actId="14100"/>
        <pc:sldMkLst>
          <pc:docMk/>
          <pc:sldMk cId="785748175" sldId="299"/>
        </pc:sldMkLst>
        <pc:picChg chg="add del mod modCrop">
          <ac:chgData name="Mia Savrljuga" userId="29d020ba494f34ac" providerId="LiveId" clId="{6605B693-6A18-473F-BE2E-2A28A8358197}" dt="2024-02-24T08:29:03.598" v="432" actId="14100"/>
          <ac:picMkLst>
            <pc:docMk/>
            <pc:sldMk cId="785748175" sldId="299"/>
            <ac:picMk id="4" creationId="{40CAC93C-531E-45BD-15AC-5D327347192F}"/>
          </ac:picMkLst>
        </pc:picChg>
      </pc:sldChg>
      <pc:sldChg chg="addSp delSp modSp add mod ord delAnim modAnim">
        <pc:chgData name="Mia Savrljuga" userId="29d020ba494f34ac" providerId="LiveId" clId="{6605B693-6A18-473F-BE2E-2A28A8358197}" dt="2024-02-19T14:11:12.822" v="388"/>
        <pc:sldMkLst>
          <pc:docMk/>
          <pc:sldMk cId="2746809291" sldId="300"/>
        </pc:sldMkLst>
        <pc:spChg chg="add del mod">
          <ac:chgData name="Mia Savrljuga" userId="29d020ba494f34ac" providerId="LiveId" clId="{6605B693-6A18-473F-BE2E-2A28A8358197}" dt="2024-02-19T14:09:51.106" v="378" actId="478"/>
          <ac:spMkLst>
            <pc:docMk/>
            <pc:sldMk cId="2746809291" sldId="300"/>
            <ac:spMk id="3" creationId="{0C60C071-9E70-B0DE-16B7-2CA0599467B8}"/>
          </ac:spMkLst>
        </pc:spChg>
        <pc:picChg chg="mod modCrop">
          <ac:chgData name="Mia Savrljuga" userId="29d020ba494f34ac" providerId="LiveId" clId="{6605B693-6A18-473F-BE2E-2A28A8358197}" dt="2024-02-19T14:09:21.546" v="372" actId="14100"/>
          <ac:picMkLst>
            <pc:docMk/>
            <pc:sldMk cId="2746809291" sldId="300"/>
            <ac:picMk id="4" creationId="{8797B4C0-7BAA-569A-C8A8-056846EBBA1A}"/>
          </ac:picMkLst>
        </pc:picChg>
        <pc:picChg chg="add mod modCrop">
          <ac:chgData name="Mia Savrljuga" userId="29d020ba494f34ac" providerId="LiveId" clId="{6605B693-6A18-473F-BE2E-2A28A8358197}" dt="2024-02-19T14:11:04.254" v="386" actId="14100"/>
          <ac:picMkLst>
            <pc:docMk/>
            <pc:sldMk cId="2746809291" sldId="300"/>
            <ac:picMk id="7" creationId="{CAC29E7C-6AA9-9EFB-A3AF-86AE14091A07}"/>
          </ac:picMkLst>
        </pc:picChg>
        <pc:picChg chg="add mod modCrop">
          <ac:chgData name="Mia Savrljuga" userId="29d020ba494f34ac" providerId="LiveId" clId="{6605B693-6A18-473F-BE2E-2A28A8358197}" dt="2024-02-19T14:10:51.815" v="383" actId="14100"/>
          <ac:picMkLst>
            <pc:docMk/>
            <pc:sldMk cId="2746809291" sldId="300"/>
            <ac:picMk id="8" creationId="{8F0A27E1-B4BA-900B-8409-E1CD9A9DF6CA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4:16.907" v="884" actId="113"/>
        <pc:sldMkLst>
          <pc:docMk/>
          <pc:sldMk cId="2319671454" sldId="301"/>
        </pc:sldMkLst>
        <pc:spChg chg="add mod">
          <ac:chgData name="Mia Savrljuga" userId="29d020ba494f34ac" providerId="LiveId" clId="{6605B693-6A18-473F-BE2E-2A28A8358197}" dt="2024-02-24T08:34:16.045" v="601" actId="14100"/>
          <ac:spMkLst>
            <pc:docMk/>
            <pc:sldMk cId="2319671454" sldId="301"/>
            <ac:spMk id="7" creationId="{1927A99A-D4FE-ADC8-E8CB-9ED28450C366}"/>
          </ac:spMkLst>
        </pc:spChg>
        <pc:spChg chg="add mod">
          <ac:chgData name="Mia Savrljuga" userId="29d020ba494f34ac" providerId="LiveId" clId="{6605B693-6A18-473F-BE2E-2A28A8358197}" dt="2024-02-24T08:44:16.907" v="884" actId="113"/>
          <ac:spMkLst>
            <pc:docMk/>
            <pc:sldMk cId="2319671454" sldId="301"/>
            <ac:spMk id="10" creationId="{B6B3EED2-8320-4CB1-BD01-4486B854DC63}"/>
          </ac:spMkLst>
        </pc:spChg>
        <pc:picChg chg="del">
          <ac:chgData name="Mia Savrljuga" userId="29d020ba494f34ac" providerId="LiveId" clId="{6605B693-6A18-473F-BE2E-2A28A8358197}" dt="2024-02-24T08:30:06.554" v="439" actId="478"/>
          <ac:picMkLst>
            <pc:docMk/>
            <pc:sldMk cId="2319671454" sldId="301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33:56.118" v="597" actId="14100"/>
          <ac:picMkLst>
            <pc:docMk/>
            <pc:sldMk cId="2319671454" sldId="301"/>
            <ac:picMk id="5" creationId="{4A9F5836-B77A-E188-F8A0-B642BBA4CE31}"/>
          </ac:picMkLst>
        </pc:picChg>
        <pc:picChg chg="add mod">
          <ac:chgData name="Mia Savrljuga" userId="29d020ba494f34ac" providerId="LiveId" clId="{6605B693-6A18-473F-BE2E-2A28A8358197}" dt="2024-02-24T08:34:43.590" v="604"/>
          <ac:picMkLst>
            <pc:docMk/>
            <pc:sldMk cId="2319671454" sldId="301"/>
            <ac:picMk id="9" creationId="{149D228D-842B-BCCC-2CEF-599A3FF04F05}"/>
          </ac:picMkLst>
        </pc:picChg>
      </pc:sldChg>
      <pc:sldChg chg="addSp modSp add mod modAnim">
        <pc:chgData name="Mia Savrljuga" userId="29d020ba494f34ac" providerId="LiveId" clId="{6605B693-6A18-473F-BE2E-2A28A8358197}" dt="2024-02-24T08:49:01.745" v="1082"/>
        <pc:sldMkLst>
          <pc:docMk/>
          <pc:sldMk cId="2515784117" sldId="302"/>
        </pc:sldMkLst>
        <pc:spChg chg="add mod">
          <ac:chgData name="Mia Savrljuga" userId="29d020ba494f34ac" providerId="LiveId" clId="{6605B693-6A18-473F-BE2E-2A28A8358197}" dt="2024-02-24T08:47:17.203" v="1057" actId="1076"/>
          <ac:spMkLst>
            <pc:docMk/>
            <pc:sldMk cId="2515784117" sldId="302"/>
            <ac:spMk id="3" creationId="{C90DB8F8-CAB9-FE34-A474-5CCB4AD28FD3}"/>
          </ac:spMkLst>
        </pc:spChg>
        <pc:spChg chg="add mod">
          <ac:chgData name="Mia Savrljuga" userId="29d020ba494f34ac" providerId="LiveId" clId="{6605B693-6A18-473F-BE2E-2A28A8358197}" dt="2024-02-24T08:47:49.730" v="1074" actId="14100"/>
          <ac:spMkLst>
            <pc:docMk/>
            <pc:sldMk cId="2515784117" sldId="302"/>
            <ac:spMk id="5" creationId="{7AC90EF0-1755-3DD9-93F2-514C9040D2F4}"/>
          </ac:spMkLst>
        </pc:spChg>
        <pc:spChg chg="add mod">
          <ac:chgData name="Mia Savrljuga" userId="29d020ba494f34ac" providerId="LiveId" clId="{6605B693-6A18-473F-BE2E-2A28A8358197}" dt="2024-02-24T08:47:45.582" v="1072" actId="1076"/>
          <ac:spMkLst>
            <pc:docMk/>
            <pc:sldMk cId="2515784117" sldId="302"/>
            <ac:spMk id="7" creationId="{A14F5CB4-8771-466F-D947-7DD43844793E}"/>
          </ac:spMkLst>
        </pc:spChg>
        <pc:spChg chg="add mod">
          <ac:chgData name="Mia Savrljuga" userId="29d020ba494f34ac" providerId="LiveId" clId="{6605B693-6A18-473F-BE2E-2A28A8358197}" dt="2024-02-24T08:47:41.742" v="1071" actId="1076"/>
          <ac:spMkLst>
            <pc:docMk/>
            <pc:sldMk cId="2515784117" sldId="302"/>
            <ac:spMk id="8" creationId="{39BA481E-7895-7E25-7F5B-6757404CE47A}"/>
          </ac:spMkLst>
        </pc:spChg>
        <pc:spChg chg="add mod">
          <ac:chgData name="Mia Savrljuga" userId="29d020ba494f34ac" providerId="LiveId" clId="{6605B693-6A18-473F-BE2E-2A28A8358197}" dt="2024-02-24T08:47:39.097" v="1070" actId="1076"/>
          <ac:spMkLst>
            <pc:docMk/>
            <pc:sldMk cId="2515784117" sldId="302"/>
            <ac:spMk id="9" creationId="{1C24F1B5-F7B4-382D-AC77-ADFF7501B42F}"/>
          </ac:spMkLst>
        </pc:spChg>
        <pc:spChg chg="add mod">
          <ac:chgData name="Mia Savrljuga" userId="29d020ba494f34ac" providerId="LiveId" clId="{6605B693-6A18-473F-BE2E-2A28A8358197}" dt="2024-02-24T08:47:36.525" v="1069" actId="1076"/>
          <ac:spMkLst>
            <pc:docMk/>
            <pc:sldMk cId="2515784117" sldId="302"/>
            <ac:spMk id="10" creationId="{1D92E410-4131-E6F1-C6BE-10A5AD7F6EE0}"/>
          </ac:spMkLst>
        </pc:spChg>
        <pc:spChg chg="add mod">
          <ac:chgData name="Mia Savrljuga" userId="29d020ba494f34ac" providerId="LiveId" clId="{6605B693-6A18-473F-BE2E-2A28A8358197}" dt="2024-02-24T08:47:28.703" v="1066" actId="1076"/>
          <ac:spMkLst>
            <pc:docMk/>
            <pc:sldMk cId="2515784117" sldId="302"/>
            <ac:spMk id="11" creationId="{3BE28C5E-429B-F6CC-7231-386E8A5995E9}"/>
          </ac:spMkLst>
        </pc:spChg>
        <pc:spChg chg="add mod">
          <ac:chgData name="Mia Savrljuga" userId="29d020ba494f34ac" providerId="LiveId" clId="{6605B693-6A18-473F-BE2E-2A28A8358197}" dt="2024-02-24T08:47:25.343" v="1065" actId="1076"/>
          <ac:spMkLst>
            <pc:docMk/>
            <pc:sldMk cId="2515784117" sldId="302"/>
            <ac:spMk id="12" creationId="{53144AAB-D735-D697-9159-CC4B213B42AC}"/>
          </ac:spMkLst>
        </pc:spChg>
        <pc:picChg chg="mod modCrop">
          <ac:chgData name="Mia Savrljuga" userId="29d020ba494f34ac" providerId="LiveId" clId="{6605B693-6A18-473F-BE2E-2A28A8358197}" dt="2024-02-24T08:46:58.520" v="1054" actId="14100"/>
          <ac:picMkLst>
            <pc:docMk/>
            <pc:sldMk cId="2515784117" sldId="302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8:58.760" v="1081" actId="14100"/>
          <ac:picMkLst>
            <pc:docMk/>
            <pc:sldMk cId="2515784117" sldId="302"/>
            <ac:picMk id="14" creationId="{3543EBA5-583B-3F87-E732-5240B9EF0C03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1:53.166" v="869"/>
        <pc:sldMkLst>
          <pc:docMk/>
          <pc:sldMk cId="4252224145" sldId="303"/>
        </pc:sldMkLst>
        <pc:picChg chg="del">
          <ac:chgData name="Mia Savrljuga" userId="29d020ba494f34ac" providerId="LiveId" clId="{6605B693-6A18-473F-BE2E-2A28A8358197}" dt="2024-02-24T08:40:57.611" v="859" actId="478"/>
          <ac:picMkLst>
            <pc:docMk/>
            <pc:sldMk cId="4252224145" sldId="303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1:20.116" v="865" actId="14100"/>
          <ac:picMkLst>
            <pc:docMk/>
            <pc:sldMk cId="4252224145" sldId="303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1:49.674" v="868" actId="14100"/>
          <ac:picMkLst>
            <pc:docMk/>
            <pc:sldMk cId="4252224145" sldId="303"/>
            <ac:picMk id="8" creationId="{A6083758-F02D-37E1-5652-1B601AB4A24D}"/>
          </ac:picMkLst>
        </pc:picChg>
      </pc:sldChg>
      <pc:sldChg chg="addSp modSp add mod ord modAnim">
        <pc:chgData name="Mia Savrljuga" userId="29d020ba494f34ac" providerId="LiveId" clId="{6605B693-6A18-473F-BE2E-2A28A8358197}" dt="2024-02-24T08:34:55.223" v="605"/>
        <pc:sldMkLst>
          <pc:docMk/>
          <pc:sldMk cId="403306908" sldId="304"/>
        </pc:sldMkLst>
        <pc:spChg chg="add mod">
          <ac:chgData name="Mia Savrljuga" userId="29d020ba494f34ac" providerId="LiveId" clId="{6605B693-6A18-473F-BE2E-2A28A8358197}" dt="2024-02-24T08:32:21.535" v="459" actId="1076"/>
          <ac:spMkLst>
            <pc:docMk/>
            <pc:sldMk cId="403306908" sldId="304"/>
            <ac:spMk id="7" creationId="{54569EC5-1D3D-4EA2-EBA3-B99F17B2A33E}"/>
          </ac:spMkLst>
        </pc:spChg>
        <pc:spChg chg="add mod">
          <ac:chgData name="Mia Savrljuga" userId="29d020ba494f34ac" providerId="LiveId" clId="{6605B693-6A18-473F-BE2E-2A28A8358197}" dt="2024-02-24T08:32:17.096" v="458" actId="1076"/>
          <ac:spMkLst>
            <pc:docMk/>
            <pc:sldMk cId="403306908" sldId="304"/>
            <ac:spMk id="8" creationId="{DA49F1CE-F60D-B1D1-4B21-8D2DB3650ABA}"/>
          </ac:spMkLst>
        </pc:spChg>
        <pc:spChg chg="add mod">
          <ac:chgData name="Mia Savrljuga" userId="29d020ba494f34ac" providerId="LiveId" clId="{6605B693-6A18-473F-BE2E-2A28A8358197}" dt="2024-02-24T08:32:12.783" v="457" actId="1076"/>
          <ac:spMkLst>
            <pc:docMk/>
            <pc:sldMk cId="403306908" sldId="304"/>
            <ac:spMk id="9" creationId="{6B0938F4-74AD-EBEE-0D57-F6C982BA7B07}"/>
          </ac:spMkLst>
        </pc:spChg>
        <pc:spChg chg="add mod">
          <ac:chgData name="Mia Savrljuga" userId="29d020ba494f34ac" providerId="LiveId" clId="{6605B693-6A18-473F-BE2E-2A28A8358197}" dt="2024-02-24T08:32:06.463" v="456" actId="1076"/>
          <ac:spMkLst>
            <pc:docMk/>
            <pc:sldMk cId="403306908" sldId="304"/>
            <ac:spMk id="10" creationId="{342A6D48-2886-1E82-1F05-F513D554B4A8}"/>
          </ac:spMkLst>
        </pc:spChg>
        <pc:spChg chg="add mod">
          <ac:chgData name="Mia Savrljuga" userId="29d020ba494f34ac" providerId="LiveId" clId="{6605B693-6A18-473F-BE2E-2A28A8358197}" dt="2024-02-24T08:32:02.483" v="455" actId="1076"/>
          <ac:spMkLst>
            <pc:docMk/>
            <pc:sldMk cId="403306908" sldId="304"/>
            <ac:spMk id="11" creationId="{89214683-E8D8-DD61-A7DC-75887DD3B6E2}"/>
          </ac:spMkLst>
        </pc:spChg>
        <pc:spChg chg="add mod">
          <ac:chgData name="Mia Savrljuga" userId="29d020ba494f34ac" providerId="LiveId" clId="{6605B693-6A18-473F-BE2E-2A28A8358197}" dt="2024-02-24T08:33:36.465" v="594" actId="403"/>
          <ac:spMkLst>
            <pc:docMk/>
            <pc:sldMk cId="403306908" sldId="304"/>
            <ac:spMk id="12" creationId="{CFDA143C-FF9E-8A4E-A27E-F22892257720}"/>
          </ac:spMkLst>
        </pc:spChg>
        <pc:picChg chg="add mod">
          <ac:chgData name="Mia Savrljuga" userId="29d020ba494f34ac" providerId="LiveId" clId="{6605B693-6A18-473F-BE2E-2A28A8358197}" dt="2024-02-24T08:31:40.632" v="449"/>
          <ac:picMkLst>
            <pc:docMk/>
            <pc:sldMk cId="403306908" sldId="304"/>
            <ac:picMk id="4" creationId="{32E8DDBD-075B-2B5D-FE48-371B5CC44D6B}"/>
          </ac:picMkLst>
        </pc:picChg>
        <pc:picChg chg="mod modCrop">
          <ac:chgData name="Mia Savrljuga" userId="29d020ba494f34ac" providerId="LiveId" clId="{6605B693-6A18-473F-BE2E-2A28A8358197}" dt="2024-02-24T08:30:58.990" v="444" actId="14100"/>
          <ac:picMkLst>
            <pc:docMk/>
            <pc:sldMk cId="403306908" sldId="304"/>
            <ac:picMk id="5" creationId="{4A9F5836-B77A-E188-F8A0-B642BBA4CE31}"/>
          </ac:picMkLst>
        </pc:picChg>
      </pc:sldChg>
      <pc:sldChg chg="addSp modSp add mod modAnim">
        <pc:chgData name="Mia Savrljuga" userId="29d020ba494f34ac" providerId="LiveId" clId="{6605B693-6A18-473F-BE2E-2A28A8358197}" dt="2024-02-24T08:45:56.124" v="1040" actId="1076"/>
        <pc:sldMkLst>
          <pc:docMk/>
          <pc:sldMk cId="1943114823" sldId="305"/>
        </pc:sldMkLst>
        <pc:spChg chg="add mod">
          <ac:chgData name="Mia Savrljuga" userId="29d020ba494f34ac" providerId="LiveId" clId="{6605B693-6A18-473F-BE2E-2A28A8358197}" dt="2024-02-24T08:45:56.124" v="1040" actId="1076"/>
          <ac:spMkLst>
            <pc:docMk/>
            <pc:sldMk cId="1943114823" sldId="305"/>
            <ac:spMk id="9" creationId="{84C49785-484E-EB76-73D8-F28E17FE6F78}"/>
          </ac:spMkLst>
        </pc:spChg>
        <pc:picChg chg="add mod modCrop">
          <ac:chgData name="Mia Savrljuga" userId="29d020ba494f34ac" providerId="LiveId" clId="{6605B693-6A18-473F-BE2E-2A28A8358197}" dt="2024-02-24T08:43:19.204" v="879" actId="14100"/>
          <ac:picMkLst>
            <pc:docMk/>
            <pc:sldMk cId="1943114823" sldId="305"/>
            <ac:picMk id="4" creationId="{FD8ABDC0-0C44-095A-4CC8-0F869704213B}"/>
          </ac:picMkLst>
        </pc:picChg>
        <pc:picChg chg="mod modCrop">
          <ac:chgData name="Mia Savrljuga" userId="29d020ba494f34ac" providerId="LiveId" clId="{6605B693-6A18-473F-BE2E-2A28A8358197}" dt="2024-02-24T08:42:31.826" v="874" actId="14100"/>
          <ac:picMkLst>
            <pc:docMk/>
            <pc:sldMk cId="1943114823" sldId="305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3:55.565" v="883"/>
          <ac:picMkLst>
            <pc:docMk/>
            <pc:sldMk cId="1943114823" sldId="305"/>
            <ac:picMk id="8" creationId="{3958244A-50A2-4C15-975E-CD0F9D1D4685}"/>
          </ac:picMkLst>
        </pc:picChg>
      </pc:sldChg>
      <pc:sldChg chg="addSp modSp add mod modAnim">
        <pc:chgData name="Mia Savrljuga" userId="29d020ba494f34ac" providerId="LiveId" clId="{6605B693-6A18-473F-BE2E-2A28A8358197}" dt="2024-02-24T08:46:35.882" v="1049"/>
        <pc:sldMkLst>
          <pc:docMk/>
          <pc:sldMk cId="1536601927" sldId="306"/>
        </pc:sldMkLst>
        <pc:picChg chg="add mod modCrop">
          <ac:chgData name="Mia Savrljuga" userId="29d020ba494f34ac" providerId="LiveId" clId="{6605B693-6A18-473F-BE2E-2A28A8358197}" dt="2024-02-24T08:46:32.774" v="1048" actId="14100"/>
          <ac:picMkLst>
            <pc:docMk/>
            <pc:sldMk cId="1536601927" sldId="306"/>
            <ac:picMk id="4" creationId="{98FDBA00-8F6B-F3BB-CE87-DE2E9C145C6C}"/>
          </ac:picMkLst>
        </pc:picChg>
        <pc:picChg chg="mod modCrop">
          <ac:chgData name="Mia Savrljuga" userId="29d020ba494f34ac" providerId="LiveId" clId="{6605B693-6A18-473F-BE2E-2A28A8358197}" dt="2024-02-24T08:46:23.622" v="1045" actId="14100"/>
          <ac:picMkLst>
            <pc:docMk/>
            <pc:sldMk cId="1536601927" sldId="306"/>
            <ac:picMk id="5" creationId="{E182086D-54F1-A702-13EA-68A0ECA82E7C}"/>
          </ac:picMkLst>
        </pc:picChg>
      </pc:sldChg>
      <pc:sldChg chg="addSp delSp modSp add mod modAnim">
        <pc:chgData name="Mia Savrljuga" userId="29d020ba494f34ac" providerId="LiveId" clId="{6605B693-6A18-473F-BE2E-2A28A8358197}" dt="2024-02-24T08:50:21.280" v="1097" actId="478"/>
        <pc:sldMkLst>
          <pc:docMk/>
          <pc:sldMk cId="1968120238" sldId="307"/>
        </pc:sldMkLst>
        <pc:picChg chg="mod modCrop">
          <ac:chgData name="Mia Savrljuga" userId="29d020ba494f34ac" providerId="LiveId" clId="{6605B693-6A18-473F-BE2E-2A28A8358197}" dt="2024-02-24T08:49:25.684" v="1088" actId="14100"/>
          <ac:picMkLst>
            <pc:docMk/>
            <pc:sldMk cId="1968120238" sldId="307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9:43.418" v="1093" actId="1076"/>
          <ac:picMkLst>
            <pc:docMk/>
            <pc:sldMk cId="1968120238" sldId="307"/>
            <ac:picMk id="5" creationId="{82923266-5964-65B6-F439-02C136BD0B37}"/>
          </ac:picMkLst>
        </pc:picChg>
        <pc:picChg chg="add del">
          <ac:chgData name="Mia Savrljuga" userId="29d020ba494f34ac" providerId="LiveId" clId="{6605B693-6A18-473F-BE2E-2A28A8358197}" dt="2024-02-24T08:50:21.280" v="1097" actId="478"/>
          <ac:picMkLst>
            <pc:docMk/>
            <pc:sldMk cId="1968120238" sldId="307"/>
            <ac:picMk id="8" creationId="{1518F070-C9B3-482A-93BC-9A928E735709}"/>
          </ac:picMkLst>
        </pc:picChg>
      </pc:sldChg>
      <pc:sldChg chg="addSp delSp modSp add mod delAnim modAnim">
        <pc:chgData name="Mia Savrljuga" userId="29d020ba494f34ac" providerId="LiveId" clId="{6605B693-6A18-473F-BE2E-2A28A8358197}" dt="2024-02-24T08:51:39.985" v="1113"/>
        <pc:sldMkLst>
          <pc:docMk/>
          <pc:sldMk cId="1257715429" sldId="308"/>
        </pc:sldMkLst>
        <pc:picChg chg="del">
          <ac:chgData name="Mia Savrljuga" userId="29d020ba494f34ac" providerId="LiveId" clId="{6605B693-6A18-473F-BE2E-2A28A8358197}" dt="2024-02-24T08:50:25.548" v="1099" actId="478"/>
          <ac:picMkLst>
            <pc:docMk/>
            <pc:sldMk cId="1257715429" sldId="308"/>
            <ac:picMk id="4" creationId="{40CAC93C-531E-45BD-15AC-5D327347192F}"/>
          </ac:picMkLst>
        </pc:picChg>
        <pc:picChg chg="del">
          <ac:chgData name="Mia Savrljuga" userId="29d020ba494f34ac" providerId="LiveId" clId="{6605B693-6A18-473F-BE2E-2A28A8358197}" dt="2024-02-24T08:50:24.421" v="1098" actId="478"/>
          <ac:picMkLst>
            <pc:docMk/>
            <pc:sldMk cId="1257715429" sldId="308"/>
            <ac:picMk id="5" creationId="{82923266-5964-65B6-F439-02C136BD0B37}"/>
          </ac:picMkLst>
        </pc:picChg>
        <pc:picChg chg="add mod">
          <ac:chgData name="Mia Savrljuga" userId="29d020ba494f34ac" providerId="LiveId" clId="{6605B693-6A18-473F-BE2E-2A28A8358197}" dt="2024-02-24T08:51:37.599" v="1112" actId="1076"/>
          <ac:picMkLst>
            <pc:docMk/>
            <pc:sldMk cId="1257715429" sldId="308"/>
            <ac:picMk id="7" creationId="{AD17F22D-493E-7C85-1C98-5A43D15FDAD6}"/>
          </ac:picMkLst>
        </pc:picChg>
        <pc:picChg chg="mod modCrop">
          <ac:chgData name="Mia Savrljuga" userId="29d020ba494f34ac" providerId="LiveId" clId="{6605B693-6A18-473F-BE2E-2A28A8358197}" dt="2024-02-24T08:50:42.477" v="1104" actId="1076"/>
          <ac:picMkLst>
            <pc:docMk/>
            <pc:sldMk cId="1257715429" sldId="308"/>
            <ac:picMk id="8" creationId="{1518F070-C9B3-482A-93BC-9A928E735709}"/>
          </ac:picMkLst>
        </pc:picChg>
      </pc:sldChg>
      <pc:sldChg chg="addSp modSp add mod modAnim">
        <pc:chgData name="Mia Savrljuga" userId="29d020ba494f34ac" providerId="LiveId" clId="{6605B693-6A18-473F-BE2E-2A28A8358197}" dt="2024-02-24T08:54:39.666" v="1299" actId="1076"/>
        <pc:sldMkLst>
          <pc:docMk/>
          <pc:sldMk cId="544469376" sldId="309"/>
        </pc:sldMkLst>
        <pc:spChg chg="add mod">
          <ac:chgData name="Mia Savrljuga" userId="29d020ba494f34ac" providerId="LiveId" clId="{6605B693-6A18-473F-BE2E-2A28A8358197}" dt="2024-02-24T08:53:55.395" v="1284" actId="1076"/>
          <ac:spMkLst>
            <pc:docMk/>
            <pc:sldMk cId="544469376" sldId="309"/>
            <ac:spMk id="3" creationId="{C3630A9F-F85E-A9ED-4DCD-82B88390CD21}"/>
          </ac:spMkLst>
        </pc:spChg>
        <pc:spChg chg="add mod">
          <ac:chgData name="Mia Savrljuga" userId="29d020ba494f34ac" providerId="LiveId" clId="{6605B693-6A18-473F-BE2E-2A28A8358197}" dt="2024-02-24T08:54:14.626" v="1287" actId="14100"/>
          <ac:spMkLst>
            <pc:docMk/>
            <pc:sldMk cId="544469376" sldId="309"/>
            <ac:spMk id="4" creationId="{146E3C53-4C6D-DF54-3B5B-F671DBAD2942}"/>
          </ac:spMkLst>
        </pc:spChg>
        <pc:spChg chg="add mod">
          <ac:chgData name="Mia Savrljuga" userId="29d020ba494f34ac" providerId="LiveId" clId="{6605B693-6A18-473F-BE2E-2A28A8358197}" dt="2024-02-24T08:54:32.279" v="1295" actId="1076"/>
          <ac:spMkLst>
            <pc:docMk/>
            <pc:sldMk cId="544469376" sldId="309"/>
            <ac:spMk id="5" creationId="{9231D4E1-F440-66F9-3815-E463070A9946}"/>
          </ac:spMkLst>
        </pc:spChg>
        <pc:spChg chg="add mod">
          <ac:chgData name="Mia Savrljuga" userId="29d020ba494f34ac" providerId="LiveId" clId="{6605B693-6A18-473F-BE2E-2A28A8358197}" dt="2024-02-24T08:54:29.422" v="1294" actId="14100"/>
          <ac:spMkLst>
            <pc:docMk/>
            <pc:sldMk cId="544469376" sldId="309"/>
            <ac:spMk id="7" creationId="{E2D33A34-20E9-024B-8003-2002A1FC87CE}"/>
          </ac:spMkLst>
        </pc:spChg>
        <pc:spChg chg="add mod">
          <ac:chgData name="Mia Savrljuga" userId="29d020ba494f34ac" providerId="LiveId" clId="{6605B693-6A18-473F-BE2E-2A28A8358197}" dt="2024-02-24T08:54:24.488" v="1292" actId="14100"/>
          <ac:spMkLst>
            <pc:docMk/>
            <pc:sldMk cId="544469376" sldId="309"/>
            <ac:spMk id="9" creationId="{C734144D-6200-970F-0404-E4DAD988DCDA}"/>
          </ac:spMkLst>
        </pc:spChg>
        <pc:spChg chg="add mod">
          <ac:chgData name="Mia Savrljuga" userId="29d020ba494f34ac" providerId="LiveId" clId="{6605B693-6A18-473F-BE2E-2A28A8358197}" dt="2024-02-24T08:54:36.152" v="1297" actId="1076"/>
          <ac:spMkLst>
            <pc:docMk/>
            <pc:sldMk cId="544469376" sldId="309"/>
            <ac:spMk id="10" creationId="{5D8363C1-5F7C-7B81-44A5-99ECFE42A02C}"/>
          </ac:spMkLst>
        </pc:spChg>
        <pc:spChg chg="add mod">
          <ac:chgData name="Mia Savrljuga" userId="29d020ba494f34ac" providerId="LiveId" clId="{6605B693-6A18-473F-BE2E-2A28A8358197}" dt="2024-02-24T08:54:39.666" v="1299" actId="1076"/>
          <ac:spMkLst>
            <pc:docMk/>
            <pc:sldMk cId="544469376" sldId="309"/>
            <ac:spMk id="11" creationId="{A910AC40-7E2C-C5E3-FC67-CF48B4D8690A}"/>
          </ac:spMkLst>
        </pc:spChg>
        <pc:picChg chg="mod modCrop">
          <ac:chgData name="Mia Savrljuga" userId="29d020ba494f34ac" providerId="LiveId" clId="{6605B693-6A18-473F-BE2E-2A28A8358197}" dt="2024-02-24T08:51:07.247" v="1108" actId="1076"/>
          <ac:picMkLst>
            <pc:docMk/>
            <pc:sldMk cId="544469376" sldId="309"/>
            <ac:picMk id="8" creationId="{1518F070-C9B3-482A-93BC-9A928E735709}"/>
          </ac:picMkLst>
        </pc:picChg>
      </pc:sldChg>
    </pc:docChg>
  </pc:docChgLst>
  <pc:docChgLst>
    <pc:chgData name="Mia Savrljuga" userId="29d020ba494f34ac" providerId="LiveId" clId="{D45BF011-E493-4616-BF99-540EC2F42685}"/>
    <pc:docChg chg="undo custSel addSld delSld modSld">
      <pc:chgData name="Mia Savrljuga" userId="29d020ba494f34ac" providerId="LiveId" clId="{D45BF011-E493-4616-BF99-540EC2F42685}" dt="2024-02-24T12:18:59.558" v="1154" actId="1076"/>
      <pc:docMkLst>
        <pc:docMk/>
      </pc:docMkLst>
      <pc:sldChg chg="addSp modSp mod">
        <pc:chgData name="Mia Savrljuga" userId="29d020ba494f34ac" providerId="LiveId" clId="{D45BF011-E493-4616-BF99-540EC2F42685}" dt="2024-02-24T12:18:59.558" v="1154" actId="1076"/>
        <pc:sldMkLst>
          <pc:docMk/>
          <pc:sldMk cId="0" sldId="256"/>
        </pc:sldMkLst>
        <pc:spChg chg="mod">
          <ac:chgData name="Mia Savrljuga" userId="29d020ba494f34ac" providerId="LiveId" clId="{D45BF011-E493-4616-BF99-540EC2F42685}" dt="2024-02-24T08:57:21.686" v="44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D45BF011-E493-4616-BF99-540EC2F42685}" dt="2024-02-24T12:16:24.417" v="1149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D45BF011-E493-4616-BF99-540EC2F42685}" dt="2024-02-24T12:18:59.558" v="1154" actId="1076"/>
          <ac:picMkLst>
            <pc:docMk/>
            <pc:sldMk cId="0" sldId="256"/>
            <ac:picMk id="5" creationId="{77587181-9BB5-5963-CFCD-6A0EE1098A7E}"/>
          </ac:picMkLst>
        </pc:picChg>
      </pc:sldChg>
      <pc:sldChg chg="del">
        <pc:chgData name="Mia Savrljuga" userId="29d020ba494f34ac" providerId="LiveId" clId="{D45BF011-E493-4616-BF99-540EC2F42685}" dt="2024-02-24T08:56:53.289" v="0" actId="47"/>
        <pc:sldMkLst>
          <pc:docMk/>
          <pc:sldMk cId="3769661542" sldId="289"/>
        </pc:sldMkLst>
      </pc:sldChg>
      <pc:sldChg chg="del">
        <pc:chgData name="Mia Savrljuga" userId="29d020ba494f34ac" providerId="LiveId" clId="{D45BF011-E493-4616-BF99-540EC2F42685}" dt="2024-02-24T08:56:54.015" v="1" actId="47"/>
        <pc:sldMkLst>
          <pc:docMk/>
          <pc:sldMk cId="4008861040" sldId="290"/>
        </pc:sldMkLst>
      </pc:sldChg>
      <pc:sldChg chg="addSp delSp modSp mod modAnim">
        <pc:chgData name="Mia Savrljuga" userId="29d020ba494f34ac" providerId="LiveId" clId="{D45BF011-E493-4616-BF99-540EC2F42685}" dt="2024-02-24T09:01:29.239" v="219"/>
        <pc:sldMkLst>
          <pc:docMk/>
          <pc:sldMk cId="706557322" sldId="291"/>
        </pc:sldMkLst>
        <pc:spChg chg="mod">
          <ac:chgData name="Mia Savrljuga" userId="29d020ba494f34ac" providerId="LiveId" clId="{D45BF011-E493-4616-BF99-540EC2F42685}" dt="2024-02-24T08:57:32.121" v="46" actId="14100"/>
          <ac:spMkLst>
            <pc:docMk/>
            <pc:sldMk cId="706557322" sldId="291"/>
            <ac:spMk id="2" creationId="{FE8597B1-9156-7C44-829E-5D4B273C715F}"/>
          </ac:spMkLst>
        </pc:spChg>
        <pc:spChg chg="add mod">
          <ac:chgData name="Mia Savrljuga" userId="29d020ba494f34ac" providerId="LiveId" clId="{D45BF011-E493-4616-BF99-540EC2F42685}" dt="2024-02-24T09:00:00.941" v="77" actId="1076"/>
          <ac:spMkLst>
            <pc:docMk/>
            <pc:sldMk cId="706557322" sldId="291"/>
            <ac:spMk id="8" creationId="{7857E99C-A67C-D210-CDEE-3959A0CC8760}"/>
          </ac:spMkLst>
        </pc:spChg>
        <pc:spChg chg="add del">
          <ac:chgData name="Mia Savrljuga" userId="29d020ba494f34ac" providerId="LiveId" clId="{D45BF011-E493-4616-BF99-540EC2F42685}" dt="2024-02-24T08:59:41.284" v="68" actId="22"/>
          <ac:spMkLst>
            <pc:docMk/>
            <pc:sldMk cId="706557322" sldId="291"/>
            <ac:spMk id="10" creationId="{096660BC-04FD-5E65-CFCB-A87594FB0FDB}"/>
          </ac:spMkLst>
        </pc:spChg>
        <pc:spChg chg="add mod">
          <ac:chgData name="Mia Savrljuga" userId="29d020ba494f34ac" providerId="LiveId" clId="{D45BF011-E493-4616-BF99-540EC2F42685}" dt="2024-02-24T08:59:57.073" v="76" actId="1076"/>
          <ac:spMkLst>
            <pc:docMk/>
            <pc:sldMk cId="706557322" sldId="291"/>
            <ac:spMk id="11" creationId="{81BDDB0A-2F05-F0DD-711A-D12E21D0C290}"/>
          </ac:spMkLst>
        </pc:spChg>
        <pc:spChg chg="add mod">
          <ac:chgData name="Mia Savrljuga" userId="29d020ba494f34ac" providerId="LiveId" clId="{D45BF011-E493-4616-BF99-540EC2F42685}" dt="2024-02-24T08:59:53.679" v="75" actId="1076"/>
          <ac:spMkLst>
            <pc:docMk/>
            <pc:sldMk cId="706557322" sldId="291"/>
            <ac:spMk id="12" creationId="{B184C9BD-6C0F-CEC3-AEC3-47C328C6A3F0}"/>
          </ac:spMkLst>
        </pc:spChg>
        <pc:spChg chg="add mod">
          <ac:chgData name="Mia Savrljuga" userId="29d020ba494f34ac" providerId="LiveId" clId="{D45BF011-E493-4616-BF99-540EC2F42685}" dt="2024-02-24T08:59:49.652" v="74" actId="1076"/>
          <ac:spMkLst>
            <pc:docMk/>
            <pc:sldMk cId="706557322" sldId="291"/>
            <ac:spMk id="14" creationId="{510686B5-C096-436A-376C-BDEFA2FA005B}"/>
          </ac:spMkLst>
        </pc:spChg>
        <pc:spChg chg="add mod">
          <ac:chgData name="Mia Savrljuga" userId="29d020ba494f34ac" providerId="LiveId" clId="{D45BF011-E493-4616-BF99-540EC2F42685}" dt="2024-02-24T09:00:06.144" v="78" actId="1076"/>
          <ac:spMkLst>
            <pc:docMk/>
            <pc:sldMk cId="706557322" sldId="291"/>
            <ac:spMk id="15" creationId="{26593792-4AC0-C57B-825B-4021ED2A4D98}"/>
          </ac:spMkLst>
        </pc:spChg>
        <pc:spChg chg="add mod">
          <ac:chgData name="Mia Savrljuga" userId="29d020ba494f34ac" providerId="LiveId" clId="{D45BF011-E493-4616-BF99-540EC2F42685}" dt="2024-02-24T09:01:25.706" v="218" actId="403"/>
          <ac:spMkLst>
            <pc:docMk/>
            <pc:sldMk cId="706557322" sldId="291"/>
            <ac:spMk id="16" creationId="{FCA25210-12DD-D975-6DC2-FC8BD86FAB9A}"/>
          </ac:spMkLst>
        </pc:spChg>
        <pc:picChg chg="add mod modCrop">
          <ac:chgData name="Mia Savrljuga" userId="29d020ba494f34ac" providerId="LiveId" clId="{D45BF011-E493-4616-BF99-540EC2F42685}" dt="2024-02-24T08:58:40.762" v="57" actId="14100"/>
          <ac:picMkLst>
            <pc:docMk/>
            <pc:sldMk cId="706557322" sldId="291"/>
            <ac:picMk id="4" creationId="{127F8DD8-1B5D-6D5C-8960-8B352053FE21}"/>
          </ac:picMkLst>
        </pc:picChg>
        <pc:picChg chg="add mod">
          <ac:chgData name="Mia Savrljuga" userId="29d020ba494f34ac" providerId="LiveId" clId="{D45BF011-E493-4616-BF99-540EC2F42685}" dt="2024-02-24T08:59:09.049" v="60"/>
          <ac:picMkLst>
            <pc:docMk/>
            <pc:sldMk cId="706557322" sldId="291"/>
            <ac:picMk id="7" creationId="{C7592DAE-10E9-65F8-F0A5-B341AEBD84DC}"/>
          </ac:picMkLst>
        </pc:picChg>
        <pc:picChg chg="del">
          <ac:chgData name="Mia Savrljuga" userId="29d020ba494f34ac" providerId="LiveId" clId="{D45BF011-E493-4616-BF99-540EC2F42685}" dt="2024-02-24T08:56:56.346" v="2" actId="478"/>
          <ac:picMkLst>
            <pc:docMk/>
            <pc:sldMk cId="706557322" sldId="291"/>
            <ac:picMk id="13" creationId="{DC7B17A3-E71C-5FD9-66D4-2D0464AE099A}"/>
          </ac:picMkLst>
        </pc:picChg>
      </pc:sldChg>
      <pc:sldChg chg="del">
        <pc:chgData name="Mia Savrljuga" userId="29d020ba494f34ac" providerId="LiveId" clId="{D45BF011-E493-4616-BF99-540EC2F42685}" dt="2024-02-24T08:56:59.519" v="3" actId="47"/>
        <pc:sldMkLst>
          <pc:docMk/>
          <pc:sldMk cId="1461388224" sldId="292"/>
        </pc:sldMkLst>
      </pc:sldChg>
      <pc:sldChg chg="addSp modSp add mod modAnim">
        <pc:chgData name="Mia Savrljuga" userId="29d020ba494f34ac" providerId="LiveId" clId="{D45BF011-E493-4616-BF99-540EC2F42685}" dt="2024-02-24T09:17:26.088" v="880" actId="1076"/>
        <pc:sldMkLst>
          <pc:docMk/>
          <pc:sldMk cId="1540358953" sldId="292"/>
        </pc:sldMkLst>
        <pc:spChg chg="add mod">
          <ac:chgData name="Mia Savrljuga" userId="29d020ba494f34ac" providerId="LiveId" clId="{D45BF011-E493-4616-BF99-540EC2F42685}" dt="2024-02-24T09:17:26.088" v="880" actId="1076"/>
          <ac:spMkLst>
            <pc:docMk/>
            <pc:sldMk cId="1540358953" sldId="292"/>
            <ac:spMk id="5" creationId="{88E1B959-A879-5EDD-83CA-6CA48E804E25}"/>
          </ac:spMkLst>
        </pc:spChg>
        <pc:picChg chg="add mod modCrop">
          <ac:chgData name="Mia Savrljuga" userId="29d020ba494f34ac" providerId="LiveId" clId="{D45BF011-E493-4616-BF99-540EC2F42685}" dt="2024-02-24T09:14:19.004" v="528" actId="14100"/>
          <ac:picMkLst>
            <pc:docMk/>
            <pc:sldMk cId="1540358953" sldId="292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0.459" v="4" actId="47"/>
        <pc:sldMkLst>
          <pc:docMk/>
          <pc:sldMk cId="103623878" sldId="293"/>
        </pc:sldMkLst>
      </pc:sldChg>
      <pc:sldChg chg="addSp modSp add mod modAnim">
        <pc:chgData name="Mia Savrljuga" userId="29d020ba494f34ac" providerId="LiveId" clId="{D45BF011-E493-4616-BF99-540EC2F42685}" dt="2024-02-24T09:27:31.928" v="1145" actId="1076"/>
        <pc:sldMkLst>
          <pc:docMk/>
          <pc:sldMk cId="2273079055" sldId="293"/>
        </pc:sldMkLst>
        <pc:spChg chg="add mod">
          <ac:chgData name="Mia Savrljuga" userId="29d020ba494f34ac" providerId="LiveId" clId="{D45BF011-E493-4616-BF99-540EC2F42685}" dt="2024-02-24T09:27:14.150" v="1135" actId="14100"/>
          <ac:spMkLst>
            <pc:docMk/>
            <pc:sldMk cId="2273079055" sldId="293"/>
            <ac:spMk id="5" creationId="{809AB15B-243F-AB9B-5576-2A1FD4194156}"/>
          </ac:spMkLst>
        </pc:spChg>
        <pc:spChg chg="add mod">
          <ac:chgData name="Mia Savrljuga" userId="29d020ba494f34ac" providerId="LiveId" clId="{D45BF011-E493-4616-BF99-540EC2F42685}" dt="2024-02-24T09:27:31.928" v="1145" actId="1076"/>
          <ac:spMkLst>
            <pc:docMk/>
            <pc:sldMk cId="2273079055" sldId="293"/>
            <ac:spMk id="7" creationId="{BB7F1A9F-1EE0-6209-C1D2-D8FC78D0F15E}"/>
          </ac:spMkLst>
        </pc:spChg>
        <pc:spChg chg="add mod">
          <ac:chgData name="Mia Savrljuga" userId="29d020ba494f34ac" providerId="LiveId" clId="{D45BF011-E493-4616-BF99-540EC2F42685}" dt="2024-02-24T09:27:28.666" v="1144" actId="1076"/>
          <ac:spMkLst>
            <pc:docMk/>
            <pc:sldMk cId="2273079055" sldId="293"/>
            <ac:spMk id="8" creationId="{1F1EBB27-F986-3B12-FF7D-8747102BAE7F}"/>
          </ac:spMkLst>
        </pc:spChg>
        <pc:spChg chg="add mod">
          <ac:chgData name="Mia Savrljuga" userId="29d020ba494f34ac" providerId="LiveId" clId="{D45BF011-E493-4616-BF99-540EC2F42685}" dt="2024-02-24T09:27:25.138" v="1143" actId="1076"/>
          <ac:spMkLst>
            <pc:docMk/>
            <pc:sldMk cId="2273079055" sldId="293"/>
            <ac:spMk id="9" creationId="{57D3EFF4-0FA4-B400-869C-C0586766CF83}"/>
          </ac:spMkLst>
        </pc:spChg>
        <pc:spChg chg="add mod">
          <ac:chgData name="Mia Savrljuga" userId="29d020ba494f34ac" providerId="LiveId" clId="{D45BF011-E493-4616-BF99-540EC2F42685}" dt="2024-02-24T09:27:22.285" v="1142" actId="1076"/>
          <ac:spMkLst>
            <pc:docMk/>
            <pc:sldMk cId="2273079055" sldId="293"/>
            <ac:spMk id="10" creationId="{0CAEB04F-46FA-F041-654B-8028C6C9AEA4}"/>
          </ac:spMkLst>
        </pc:spChg>
        <pc:spChg chg="add mod">
          <ac:chgData name="Mia Savrljuga" userId="29d020ba494f34ac" providerId="LiveId" clId="{D45BF011-E493-4616-BF99-540EC2F42685}" dt="2024-02-24T09:27:18.975" v="1141" actId="1076"/>
          <ac:spMkLst>
            <pc:docMk/>
            <pc:sldMk cId="2273079055" sldId="293"/>
            <ac:spMk id="11" creationId="{5F0565B0-74A2-CDA6-7428-5A6A42126056}"/>
          </ac:spMkLst>
        </pc:spChg>
        <pc:picChg chg="add mod modCrop">
          <ac:chgData name="Mia Savrljuga" userId="29d020ba494f34ac" providerId="LiveId" clId="{D45BF011-E493-4616-BF99-540EC2F42685}" dt="2024-02-24T09:27:10.082" v="1134" actId="1076"/>
          <ac:picMkLst>
            <pc:docMk/>
            <pc:sldMk cId="2273079055" sldId="293"/>
            <ac:picMk id="4" creationId="{4FBD09EE-4051-9C07-4C63-BDE4723BF835}"/>
          </ac:picMkLst>
        </pc:picChg>
      </pc:sldChg>
      <pc:sldChg chg="del">
        <pc:chgData name="Mia Savrljuga" userId="29d020ba494f34ac" providerId="LiveId" clId="{D45BF011-E493-4616-BF99-540EC2F42685}" dt="2024-02-24T08:57:03.253" v="8" actId="47"/>
        <pc:sldMkLst>
          <pc:docMk/>
          <pc:sldMk cId="1839237168" sldId="294"/>
        </pc:sldMkLst>
      </pc:sldChg>
      <pc:sldChg chg="add del">
        <pc:chgData name="Mia Savrljuga" userId="29d020ba494f34ac" providerId="LiveId" clId="{D45BF011-E493-4616-BF99-540EC2F42685}" dt="2024-02-24T09:27:45.056" v="1146" actId="47"/>
        <pc:sldMkLst>
          <pc:docMk/>
          <pc:sldMk cId="1938236725" sldId="294"/>
        </pc:sldMkLst>
      </pc:sldChg>
      <pc:sldChg chg="del">
        <pc:chgData name="Mia Savrljuga" userId="29d020ba494f34ac" providerId="LiveId" clId="{D45BF011-E493-4616-BF99-540EC2F42685}" dt="2024-02-24T08:57:01.847" v="6" actId="47"/>
        <pc:sldMkLst>
          <pc:docMk/>
          <pc:sldMk cId="1248363712" sldId="295"/>
        </pc:sldMkLst>
      </pc:sldChg>
      <pc:sldChg chg="add del">
        <pc:chgData name="Mia Savrljuga" userId="29d020ba494f34ac" providerId="LiveId" clId="{D45BF011-E493-4616-BF99-540EC2F42685}" dt="2024-02-24T09:27:48.902" v="1147" actId="47"/>
        <pc:sldMkLst>
          <pc:docMk/>
          <pc:sldMk cId="2201000306" sldId="295"/>
        </pc:sldMkLst>
      </pc:sldChg>
      <pc:sldChg chg="addSp modSp add mod modAnim">
        <pc:chgData name="Mia Savrljuga" userId="29d020ba494f34ac" providerId="LiveId" clId="{D45BF011-E493-4616-BF99-540EC2F42685}" dt="2024-02-24T09:02:45.634" v="306" actId="1076"/>
        <pc:sldMkLst>
          <pc:docMk/>
          <pc:sldMk cId="2834951591" sldId="296"/>
        </pc:sldMkLst>
        <pc:spChg chg="add mod">
          <ac:chgData name="Mia Savrljuga" userId="29d020ba494f34ac" providerId="LiveId" clId="{D45BF011-E493-4616-BF99-540EC2F42685}" dt="2024-02-24T09:02:00.325" v="225" actId="1076"/>
          <ac:spMkLst>
            <pc:docMk/>
            <pc:sldMk cId="2834951591" sldId="296"/>
            <ac:spMk id="3" creationId="{F594B0FE-F55A-3E62-3B74-CFBA286E1AE9}"/>
          </ac:spMkLst>
        </pc:spChg>
        <pc:spChg chg="add mod">
          <ac:chgData name="Mia Savrljuga" userId="29d020ba494f34ac" providerId="LiveId" clId="{D45BF011-E493-4616-BF99-540EC2F42685}" dt="2024-02-24T09:02:45.634" v="306" actId="1076"/>
          <ac:spMkLst>
            <pc:docMk/>
            <pc:sldMk cId="2834951591" sldId="296"/>
            <ac:spMk id="5" creationId="{02182CC8-C483-47F2-76B6-7F83D31E2D60}"/>
          </ac:spMkLst>
        </pc:spChg>
        <pc:spChg chg="add mod">
          <ac:chgData name="Mia Savrljuga" userId="29d020ba494f34ac" providerId="LiveId" clId="{D45BF011-E493-4616-BF99-540EC2F42685}" dt="2024-02-24T09:02:12.478" v="231" actId="1076"/>
          <ac:spMkLst>
            <pc:docMk/>
            <pc:sldMk cId="2834951591" sldId="296"/>
            <ac:spMk id="7" creationId="{1DA9F8C9-478B-EB9B-7274-39FDBF58357E}"/>
          </ac:spMkLst>
        </pc:spChg>
        <pc:spChg chg="add mod">
          <ac:chgData name="Mia Savrljuga" userId="29d020ba494f34ac" providerId="LiveId" clId="{D45BF011-E493-4616-BF99-540EC2F42685}" dt="2024-02-24T09:02:09.698" v="230" actId="1076"/>
          <ac:spMkLst>
            <pc:docMk/>
            <pc:sldMk cId="2834951591" sldId="296"/>
            <ac:spMk id="8" creationId="{E2655C45-B598-F707-AD21-B6CCE6825A7F}"/>
          </ac:spMkLst>
        </pc:spChg>
        <pc:spChg chg="add mod">
          <ac:chgData name="Mia Savrljuga" userId="29d020ba494f34ac" providerId="LiveId" clId="{D45BF011-E493-4616-BF99-540EC2F42685}" dt="2024-02-24T09:02:05.806" v="229" actId="1076"/>
          <ac:spMkLst>
            <pc:docMk/>
            <pc:sldMk cId="2834951591" sldId="296"/>
            <ac:spMk id="9" creationId="{BCB46FC5-9E13-0A15-1BFF-464C5A31C57D}"/>
          </ac:spMkLst>
        </pc:spChg>
        <pc:picChg chg="mod modCrop">
          <ac:chgData name="Mia Savrljuga" userId="29d020ba494f34ac" providerId="LiveId" clId="{D45BF011-E493-4616-BF99-540EC2F42685}" dt="2024-02-24T09:01:48.858" v="223" actId="14100"/>
          <ac:picMkLst>
            <pc:docMk/>
            <pc:sldMk cId="2834951591" sldId="296"/>
            <ac:picMk id="4" creationId="{127F8DD8-1B5D-6D5C-8960-8B352053FE21}"/>
          </ac:picMkLst>
        </pc:picChg>
      </pc:sldChg>
      <pc:sldChg chg="del">
        <pc:chgData name="Mia Savrljuga" userId="29d020ba494f34ac" providerId="LiveId" clId="{D45BF011-E493-4616-BF99-540EC2F42685}" dt="2024-02-24T08:57:02.621" v="7" actId="47"/>
        <pc:sldMkLst>
          <pc:docMk/>
          <pc:sldMk cId="4005310099" sldId="296"/>
        </pc:sldMkLst>
      </pc:sldChg>
      <pc:sldChg chg="del">
        <pc:chgData name="Mia Savrljuga" userId="29d020ba494f34ac" providerId="LiveId" clId="{D45BF011-E493-4616-BF99-540EC2F42685}" dt="2024-02-24T08:57:01.155" v="5" actId="47"/>
        <pc:sldMkLst>
          <pc:docMk/>
          <pc:sldMk cId="2480514019" sldId="297"/>
        </pc:sldMkLst>
      </pc:sldChg>
      <pc:sldChg chg="addSp modSp add mod modAnim">
        <pc:chgData name="Mia Savrljuga" userId="29d020ba494f34ac" providerId="LiveId" clId="{D45BF011-E493-4616-BF99-540EC2F42685}" dt="2024-02-24T09:10:33.165" v="366" actId="1076"/>
        <pc:sldMkLst>
          <pc:docMk/>
          <pc:sldMk cId="3669659667" sldId="297"/>
        </pc:sldMkLst>
        <pc:spChg chg="add mod">
          <ac:chgData name="Mia Savrljuga" userId="29d020ba494f34ac" providerId="LiveId" clId="{D45BF011-E493-4616-BF99-540EC2F42685}" dt="2024-02-24T09:04:29.613" v="327" actId="1076"/>
          <ac:spMkLst>
            <pc:docMk/>
            <pc:sldMk cId="3669659667" sldId="297"/>
            <ac:spMk id="5" creationId="{A0513F53-BD2C-4E58-1FBB-4A3DA1D171BC}"/>
          </ac:spMkLst>
        </pc:spChg>
        <pc:spChg chg="add mod">
          <ac:chgData name="Mia Savrljuga" userId="29d020ba494f34ac" providerId="LiveId" clId="{D45BF011-E493-4616-BF99-540EC2F42685}" dt="2024-02-24T09:04:25.494" v="326" actId="1076"/>
          <ac:spMkLst>
            <pc:docMk/>
            <pc:sldMk cId="3669659667" sldId="297"/>
            <ac:spMk id="7" creationId="{01F0D026-1F6E-FD51-4B77-DF213F179A04}"/>
          </ac:spMkLst>
        </pc:spChg>
        <pc:spChg chg="add mod">
          <ac:chgData name="Mia Savrljuga" userId="29d020ba494f34ac" providerId="LiveId" clId="{D45BF011-E493-4616-BF99-540EC2F42685}" dt="2024-02-24T09:04:20.976" v="325" actId="1076"/>
          <ac:spMkLst>
            <pc:docMk/>
            <pc:sldMk cId="3669659667" sldId="297"/>
            <ac:spMk id="8" creationId="{71308711-35F1-45E7-4A33-06B7DBC2DD43}"/>
          </ac:spMkLst>
        </pc:spChg>
        <pc:picChg chg="add mod modCrop">
          <ac:chgData name="Mia Savrljuga" userId="29d020ba494f34ac" providerId="LiveId" clId="{D45BF011-E493-4616-BF99-540EC2F42685}" dt="2024-02-24T09:04:09.328" v="321" actId="1076"/>
          <ac:picMkLst>
            <pc:docMk/>
            <pc:sldMk cId="3669659667" sldId="297"/>
            <ac:picMk id="3" creationId="{9FA66822-4C2D-E7F1-9360-B4F0F39D5104}"/>
          </ac:picMkLst>
        </pc:picChg>
        <pc:picChg chg="mod modCrop">
          <ac:chgData name="Mia Savrljuga" userId="29d020ba494f34ac" providerId="LiveId" clId="{D45BF011-E493-4616-BF99-540EC2F42685}" dt="2024-02-24T09:03:41.151" v="315" actId="732"/>
          <ac:picMkLst>
            <pc:docMk/>
            <pc:sldMk cId="3669659667" sldId="297"/>
            <ac:picMk id="4" creationId="{127F8DD8-1B5D-6D5C-8960-8B352053FE21}"/>
          </ac:picMkLst>
        </pc:picChg>
        <pc:picChg chg="add mod modCrop">
          <ac:chgData name="Mia Savrljuga" userId="29d020ba494f34ac" providerId="LiveId" clId="{D45BF011-E493-4616-BF99-540EC2F42685}" dt="2024-02-24T09:09:07.506" v="351" actId="1076"/>
          <ac:picMkLst>
            <pc:docMk/>
            <pc:sldMk cId="3669659667" sldId="297"/>
            <ac:picMk id="10" creationId="{D3DB680B-7B3A-8BC0-6AC2-A5B5D7FDC209}"/>
          </ac:picMkLst>
        </pc:picChg>
        <pc:picChg chg="add mod modCrop">
          <ac:chgData name="Mia Savrljuga" userId="29d020ba494f34ac" providerId="LiveId" clId="{D45BF011-E493-4616-BF99-540EC2F42685}" dt="2024-02-24T09:09:50.643" v="361" actId="14100"/>
          <ac:picMkLst>
            <pc:docMk/>
            <pc:sldMk cId="3669659667" sldId="297"/>
            <ac:picMk id="11" creationId="{F8A952A5-6333-755E-F282-3F1CA2AD93E2}"/>
          </ac:picMkLst>
        </pc:picChg>
        <pc:picChg chg="add mod ord modCrop">
          <ac:chgData name="Mia Savrljuga" userId="29d020ba494f34ac" providerId="LiveId" clId="{D45BF011-E493-4616-BF99-540EC2F42685}" dt="2024-02-24T09:09:31.876" v="356" actId="14100"/>
          <ac:picMkLst>
            <pc:docMk/>
            <pc:sldMk cId="3669659667" sldId="297"/>
            <ac:picMk id="12" creationId="{663C128C-386D-4F1D-4196-4419F2BADDC3}"/>
          </ac:picMkLst>
        </pc:picChg>
        <pc:picChg chg="add mod modCrop">
          <ac:chgData name="Mia Savrljuga" userId="29d020ba494f34ac" providerId="LiveId" clId="{D45BF011-E493-4616-BF99-540EC2F42685}" dt="2024-02-24T09:10:33.165" v="366" actId="1076"/>
          <ac:picMkLst>
            <pc:docMk/>
            <pc:sldMk cId="3669659667" sldId="297"/>
            <ac:picMk id="13" creationId="{152571B7-9FCC-A7AD-FDF1-4265710B936A}"/>
          </ac:picMkLst>
        </pc:picChg>
      </pc:sldChg>
      <pc:sldChg chg="del">
        <pc:chgData name="Mia Savrljuga" userId="29d020ba494f34ac" providerId="LiveId" clId="{D45BF011-E493-4616-BF99-540EC2F42685}" dt="2024-02-24T08:57:04.690" v="10" actId="47"/>
        <pc:sldMkLst>
          <pc:docMk/>
          <pc:sldMk cId="2597131872" sldId="298"/>
        </pc:sldMkLst>
      </pc:sldChg>
      <pc:sldChg chg="addSp modSp add mod modAnim">
        <pc:chgData name="Mia Savrljuga" userId="29d020ba494f34ac" providerId="LiveId" clId="{D45BF011-E493-4616-BF99-540EC2F42685}" dt="2024-02-24T09:14:56.903" v="635" actId="20577"/>
        <pc:sldMkLst>
          <pc:docMk/>
          <pc:sldMk cId="3058325893" sldId="298"/>
        </pc:sldMkLst>
        <pc:spChg chg="add mod">
          <ac:chgData name="Mia Savrljuga" userId="29d020ba494f34ac" providerId="LiveId" clId="{D45BF011-E493-4616-BF99-540EC2F42685}" dt="2024-02-24T09:14:56.903" v="635" actId="20577"/>
          <ac:spMkLst>
            <pc:docMk/>
            <pc:sldMk cId="3058325893" sldId="298"/>
            <ac:spMk id="7" creationId="{CA91F11A-A08B-03C6-DC4F-D7EB948B52EE}"/>
          </ac:spMkLst>
        </pc:spChg>
        <pc:picChg chg="add mod">
          <ac:chgData name="Mia Savrljuga" userId="29d020ba494f34ac" providerId="LiveId" clId="{D45BF011-E493-4616-BF99-540EC2F42685}" dt="2024-02-24T09:11:14.936" v="369"/>
          <ac:picMkLst>
            <pc:docMk/>
            <pc:sldMk cId="3058325893" sldId="298"/>
            <ac:picMk id="5" creationId="{8D843FBE-F7B2-7CEC-484C-E4E658942512}"/>
          </ac:picMkLst>
        </pc:picChg>
      </pc:sldChg>
      <pc:sldChg chg="del">
        <pc:chgData name="Mia Savrljuga" userId="29d020ba494f34ac" providerId="LiveId" clId="{D45BF011-E493-4616-BF99-540EC2F42685}" dt="2024-02-24T08:57:05.526" v="11" actId="47"/>
        <pc:sldMkLst>
          <pc:docMk/>
          <pc:sldMk cId="785748175" sldId="299"/>
        </pc:sldMkLst>
      </pc:sldChg>
      <pc:sldChg chg="addSp modSp add mod modAnim">
        <pc:chgData name="Mia Savrljuga" userId="29d020ba494f34ac" providerId="LiveId" clId="{D45BF011-E493-4616-BF99-540EC2F42685}" dt="2024-02-24T09:21:10.944" v="1057" actId="1076"/>
        <pc:sldMkLst>
          <pc:docMk/>
          <pc:sldMk cId="3289348778" sldId="299"/>
        </pc:sldMkLst>
        <pc:spChg chg="add mod">
          <ac:chgData name="Mia Savrljuga" userId="29d020ba494f34ac" providerId="LiveId" clId="{D45BF011-E493-4616-BF99-540EC2F42685}" dt="2024-02-24T09:20:29.927" v="1047" actId="1076"/>
          <ac:spMkLst>
            <pc:docMk/>
            <pc:sldMk cId="3289348778" sldId="299"/>
            <ac:spMk id="7" creationId="{9C2860AD-8B7F-F062-206B-4FFFE793B45A}"/>
          </ac:spMkLst>
        </pc:spChg>
        <pc:spChg chg="add mod">
          <ac:chgData name="Mia Savrljuga" userId="29d020ba494f34ac" providerId="LiveId" clId="{D45BF011-E493-4616-BF99-540EC2F42685}" dt="2024-02-24T09:21:10.944" v="1057" actId="1076"/>
          <ac:spMkLst>
            <pc:docMk/>
            <pc:sldMk cId="3289348778" sldId="299"/>
            <ac:spMk id="8" creationId="{6FF6995C-C00B-2646-4EFA-EF322F733554}"/>
          </ac:spMkLst>
        </pc:spChg>
        <pc:spChg chg="add mod">
          <ac:chgData name="Mia Savrljuga" userId="29d020ba494f34ac" providerId="LiveId" clId="{D45BF011-E493-4616-BF99-540EC2F42685}" dt="2024-02-24T09:21:04.354" v="1056" actId="1076"/>
          <ac:spMkLst>
            <pc:docMk/>
            <pc:sldMk cId="3289348778" sldId="299"/>
            <ac:spMk id="9" creationId="{239CC8E3-6E83-8013-4DCD-BED0C26D7546}"/>
          </ac:spMkLst>
        </pc:spChg>
        <pc:spChg chg="add mod">
          <ac:chgData name="Mia Savrljuga" userId="29d020ba494f34ac" providerId="LiveId" clId="{D45BF011-E493-4616-BF99-540EC2F42685}" dt="2024-02-24T09:20:59.855" v="1055" actId="1076"/>
          <ac:spMkLst>
            <pc:docMk/>
            <pc:sldMk cId="3289348778" sldId="299"/>
            <ac:spMk id="10" creationId="{F02E0EB2-67AE-24AE-ED1E-505500F23244}"/>
          </ac:spMkLst>
        </pc:spChg>
        <pc:spChg chg="add mod">
          <ac:chgData name="Mia Savrljuga" userId="29d020ba494f34ac" providerId="LiveId" clId="{D45BF011-E493-4616-BF99-540EC2F42685}" dt="2024-02-24T09:20:56.476" v="1054" actId="1076"/>
          <ac:spMkLst>
            <pc:docMk/>
            <pc:sldMk cId="3289348778" sldId="299"/>
            <ac:spMk id="11" creationId="{FF6937EB-3356-748F-DBFC-1CE674988D00}"/>
          </ac:spMkLst>
        </pc:spChg>
        <pc:spChg chg="add mod">
          <ac:chgData name="Mia Savrljuga" userId="29d020ba494f34ac" providerId="LiveId" clId="{D45BF011-E493-4616-BF99-540EC2F42685}" dt="2024-02-24T09:20:53.001" v="1053" actId="1076"/>
          <ac:spMkLst>
            <pc:docMk/>
            <pc:sldMk cId="3289348778" sldId="299"/>
            <ac:spMk id="12" creationId="{0C6D0415-0940-31B0-DC53-3E235E420B05}"/>
          </ac:spMkLst>
        </pc:spChg>
        <pc:picChg chg="mod modCrop">
          <ac:chgData name="Mia Savrljuga" userId="29d020ba494f34ac" providerId="LiveId" clId="{D45BF011-E493-4616-BF99-540EC2F42685}" dt="2024-02-24T09:19:42.291" v="1040" actId="1076"/>
          <ac:picMkLst>
            <pc:docMk/>
            <pc:sldMk cId="3289348778" sldId="299"/>
            <ac:picMk id="4" creationId="{30C32853-39CA-758B-F54F-1C1D3849181E}"/>
          </ac:picMkLst>
        </pc:picChg>
        <pc:picChg chg="add mod">
          <ac:chgData name="Mia Savrljuga" userId="29d020ba494f34ac" providerId="LiveId" clId="{D45BF011-E493-4616-BF99-540EC2F42685}" dt="2024-02-24T09:20:12.913" v="1044" actId="14100"/>
          <ac:picMkLst>
            <pc:docMk/>
            <pc:sldMk cId="3289348778" sldId="299"/>
            <ac:picMk id="5" creationId="{38179329-28CE-2719-7B07-53F0975C6363}"/>
          </ac:picMkLst>
        </pc:picChg>
      </pc:sldChg>
      <pc:sldChg chg="addSp modSp add mod modAnim">
        <pc:chgData name="Mia Savrljuga" userId="29d020ba494f34ac" providerId="LiveId" clId="{D45BF011-E493-4616-BF99-540EC2F42685}" dt="2024-02-24T09:19:05.026" v="1034" actId="14100"/>
        <pc:sldMkLst>
          <pc:docMk/>
          <pc:sldMk cId="2457943614" sldId="300"/>
        </pc:sldMkLst>
        <pc:spChg chg="add mod">
          <ac:chgData name="Mia Savrljuga" userId="29d020ba494f34ac" providerId="LiveId" clId="{D45BF011-E493-4616-BF99-540EC2F42685}" dt="2024-02-24T09:19:05.026" v="1034" actId="14100"/>
          <ac:spMkLst>
            <pc:docMk/>
            <pc:sldMk cId="2457943614" sldId="300"/>
            <ac:spMk id="3" creationId="{B0B604D6-0E6F-2E7E-D829-608EA60D0088}"/>
          </ac:spMkLst>
        </pc:spChg>
        <pc:picChg chg="mod modCrop">
          <ac:chgData name="Mia Savrljuga" userId="29d020ba494f34ac" providerId="LiveId" clId="{D45BF011-E493-4616-BF99-540EC2F42685}" dt="2024-02-24T09:17:45.432" v="883" actId="14100"/>
          <ac:picMkLst>
            <pc:docMk/>
            <pc:sldMk cId="2457943614" sldId="300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3.965" v="9" actId="47"/>
        <pc:sldMkLst>
          <pc:docMk/>
          <pc:sldMk cId="2746809291" sldId="300"/>
        </pc:sldMkLst>
      </pc:sldChg>
      <pc:sldChg chg="del">
        <pc:chgData name="Mia Savrljuga" userId="29d020ba494f34ac" providerId="LiveId" clId="{D45BF011-E493-4616-BF99-540EC2F42685}" dt="2024-02-24T08:57:06.869" v="13" actId="47"/>
        <pc:sldMkLst>
          <pc:docMk/>
          <pc:sldMk cId="2319671454" sldId="301"/>
        </pc:sldMkLst>
      </pc:sldChg>
      <pc:sldChg chg="addSp delSp modSp add mod modAnim">
        <pc:chgData name="Mia Savrljuga" userId="29d020ba494f34ac" providerId="LiveId" clId="{D45BF011-E493-4616-BF99-540EC2F42685}" dt="2024-02-24T09:24:15.895" v="1099" actId="14100"/>
        <pc:sldMkLst>
          <pc:docMk/>
          <pc:sldMk cId="2321632834" sldId="301"/>
        </pc:sldMkLst>
        <pc:spChg chg="add mod">
          <ac:chgData name="Mia Savrljuga" userId="29d020ba494f34ac" providerId="LiveId" clId="{D45BF011-E493-4616-BF99-540EC2F42685}" dt="2024-02-24T09:22:41.249" v="1071" actId="1076"/>
          <ac:spMkLst>
            <pc:docMk/>
            <pc:sldMk cId="2321632834" sldId="301"/>
            <ac:spMk id="7" creationId="{27EDFBC2-731A-005F-9307-87E841333DF9}"/>
          </ac:spMkLst>
        </pc:spChg>
        <pc:spChg chg="add mod">
          <ac:chgData name="Mia Savrljuga" userId="29d020ba494f34ac" providerId="LiveId" clId="{D45BF011-E493-4616-BF99-540EC2F42685}" dt="2024-02-24T09:22:36.205" v="1070" actId="1076"/>
          <ac:spMkLst>
            <pc:docMk/>
            <pc:sldMk cId="2321632834" sldId="301"/>
            <ac:spMk id="8" creationId="{15D0D978-C52C-BFF0-C8E4-68EDD7E467B8}"/>
          </ac:spMkLst>
        </pc:spChg>
        <pc:spChg chg="add mod">
          <ac:chgData name="Mia Savrljuga" userId="29d020ba494f34ac" providerId="LiveId" clId="{D45BF011-E493-4616-BF99-540EC2F42685}" dt="2024-02-24T09:22:48.535" v="1074" actId="14100"/>
          <ac:spMkLst>
            <pc:docMk/>
            <pc:sldMk cId="2321632834" sldId="301"/>
            <ac:spMk id="9" creationId="{AFEA423F-1DD1-B719-D7C3-8DA7F41A3273}"/>
          </ac:spMkLst>
        </pc:spChg>
        <pc:spChg chg="add mod">
          <ac:chgData name="Mia Savrljuga" userId="29d020ba494f34ac" providerId="LiveId" clId="{D45BF011-E493-4616-BF99-540EC2F42685}" dt="2024-02-24T09:22:55.699" v="1077" actId="14100"/>
          <ac:spMkLst>
            <pc:docMk/>
            <pc:sldMk cId="2321632834" sldId="301"/>
            <ac:spMk id="10" creationId="{77AA64CA-F26D-8AE7-D92E-2E653334728A}"/>
          </ac:spMkLst>
        </pc:spChg>
        <pc:spChg chg="add mod">
          <ac:chgData name="Mia Savrljuga" userId="29d020ba494f34ac" providerId="LiveId" clId="{D45BF011-E493-4616-BF99-540EC2F42685}" dt="2024-02-24T09:23:02.310" v="1080" actId="14100"/>
          <ac:spMkLst>
            <pc:docMk/>
            <pc:sldMk cId="2321632834" sldId="301"/>
            <ac:spMk id="11" creationId="{8E06CE59-FCB3-C481-35C2-B70AE380B7CE}"/>
          </ac:spMkLst>
        </pc:spChg>
        <pc:spChg chg="add mod">
          <ac:chgData name="Mia Savrljuga" userId="29d020ba494f34ac" providerId="LiveId" clId="{D45BF011-E493-4616-BF99-540EC2F42685}" dt="2024-02-24T09:23:15.866" v="1084" actId="14100"/>
          <ac:spMkLst>
            <pc:docMk/>
            <pc:sldMk cId="2321632834" sldId="301"/>
            <ac:spMk id="12" creationId="{ED8D9804-8E94-E896-54C8-F1E826CA2C21}"/>
          </ac:spMkLst>
        </pc:spChg>
        <pc:spChg chg="add mod">
          <ac:chgData name="Mia Savrljuga" userId="29d020ba494f34ac" providerId="LiveId" clId="{D45BF011-E493-4616-BF99-540EC2F42685}" dt="2024-02-24T09:23:24.210" v="1087" actId="14100"/>
          <ac:spMkLst>
            <pc:docMk/>
            <pc:sldMk cId="2321632834" sldId="301"/>
            <ac:spMk id="13" creationId="{2B88A8A0-D82B-AE71-B785-F6A457B11776}"/>
          </ac:spMkLst>
        </pc:spChg>
        <pc:spChg chg="add mod">
          <ac:chgData name="Mia Savrljuga" userId="29d020ba494f34ac" providerId="LiveId" clId="{D45BF011-E493-4616-BF99-540EC2F42685}" dt="2024-02-24T09:23:35.489" v="1090" actId="1076"/>
          <ac:spMkLst>
            <pc:docMk/>
            <pc:sldMk cId="2321632834" sldId="301"/>
            <ac:spMk id="15" creationId="{4690B6B2-52DC-989D-021E-65B357BBC6EC}"/>
          </ac:spMkLst>
        </pc:spChg>
        <pc:spChg chg="add mod">
          <ac:chgData name="Mia Savrljuga" userId="29d020ba494f34ac" providerId="LiveId" clId="{D45BF011-E493-4616-BF99-540EC2F42685}" dt="2024-02-24T09:23:42.071" v="1093" actId="14100"/>
          <ac:spMkLst>
            <pc:docMk/>
            <pc:sldMk cId="2321632834" sldId="301"/>
            <ac:spMk id="16" creationId="{EEC61990-0463-3636-8143-6E9D0AC66BE9}"/>
          </ac:spMkLst>
        </pc:spChg>
        <pc:spChg chg="add mod">
          <ac:chgData name="Mia Savrljuga" userId="29d020ba494f34ac" providerId="LiveId" clId="{D45BF011-E493-4616-BF99-540EC2F42685}" dt="2024-02-24T09:24:05.994" v="1096" actId="14100"/>
          <ac:spMkLst>
            <pc:docMk/>
            <pc:sldMk cId="2321632834" sldId="301"/>
            <ac:spMk id="17" creationId="{A0B5122B-F0D1-8386-706A-2F3D0A24BE3C}"/>
          </ac:spMkLst>
        </pc:spChg>
        <pc:spChg chg="add mod">
          <ac:chgData name="Mia Savrljuga" userId="29d020ba494f34ac" providerId="LiveId" clId="{D45BF011-E493-4616-BF99-540EC2F42685}" dt="2024-02-24T09:24:15.895" v="1099" actId="14100"/>
          <ac:spMkLst>
            <pc:docMk/>
            <pc:sldMk cId="2321632834" sldId="301"/>
            <ac:spMk id="18" creationId="{B3B75C1C-1B61-71DC-4912-36EB77D4A251}"/>
          </ac:spMkLst>
        </pc:spChg>
        <pc:picChg chg="del">
          <ac:chgData name="Mia Savrljuga" userId="29d020ba494f34ac" providerId="LiveId" clId="{D45BF011-E493-4616-BF99-540EC2F42685}" dt="2024-02-24T09:19:45.681" v="1041" actId="478"/>
          <ac:picMkLst>
            <pc:docMk/>
            <pc:sldMk cId="2321632834" sldId="301"/>
            <ac:picMk id="4" creationId="{30C32853-39CA-758B-F54F-1C1D3849181E}"/>
          </ac:picMkLst>
        </pc:picChg>
        <pc:picChg chg="add mod modCrop">
          <ac:chgData name="Mia Savrljuga" userId="29d020ba494f34ac" providerId="LiveId" clId="{D45BF011-E493-4616-BF99-540EC2F42685}" dt="2024-02-24T09:22:06.817" v="1064" actId="1076"/>
          <ac:picMkLst>
            <pc:docMk/>
            <pc:sldMk cId="2321632834" sldId="301"/>
            <ac:picMk id="5" creationId="{04828FD6-45B0-BC53-1003-7A6CD2F34D36}"/>
          </ac:picMkLst>
        </pc:picChg>
        <pc:picChg chg="add mod">
          <ac:chgData name="Mia Savrljuga" userId="29d020ba494f34ac" providerId="LiveId" clId="{D45BF011-E493-4616-BF99-540EC2F42685}" dt="2024-02-24T09:23:27.270" v="1088"/>
          <ac:picMkLst>
            <pc:docMk/>
            <pc:sldMk cId="2321632834" sldId="301"/>
            <ac:picMk id="14" creationId="{04023246-FB38-E09E-2385-E7771F26CB44}"/>
          </ac:picMkLst>
        </pc:picChg>
      </pc:sldChg>
      <pc:sldChg chg="addSp modSp add mod modAnim">
        <pc:chgData name="Mia Savrljuga" userId="29d020ba494f34ac" providerId="LiveId" clId="{D45BF011-E493-4616-BF99-540EC2F42685}" dt="2024-02-24T09:26:39.820" v="1127" actId="1076"/>
        <pc:sldMkLst>
          <pc:docMk/>
          <pc:sldMk cId="1376935598" sldId="302"/>
        </pc:sldMkLst>
        <pc:spChg chg="add mod">
          <ac:chgData name="Mia Savrljuga" userId="29d020ba494f34ac" providerId="LiveId" clId="{D45BF011-E493-4616-BF99-540EC2F42685}" dt="2024-02-24T09:26:15.042" v="1117" actId="1076"/>
          <ac:spMkLst>
            <pc:docMk/>
            <pc:sldMk cId="1376935598" sldId="302"/>
            <ac:spMk id="9" creationId="{3FBB4428-0178-E1B0-D352-21F2FA91BE48}"/>
          </ac:spMkLst>
        </pc:spChg>
        <pc:spChg chg="add mod">
          <ac:chgData name="Mia Savrljuga" userId="29d020ba494f34ac" providerId="LiveId" clId="{D45BF011-E493-4616-BF99-540EC2F42685}" dt="2024-02-24T09:26:39.820" v="1127" actId="1076"/>
          <ac:spMkLst>
            <pc:docMk/>
            <pc:sldMk cId="1376935598" sldId="302"/>
            <ac:spMk id="10" creationId="{C77C768E-5CA2-6E11-EEA7-D9F1CC8255E1}"/>
          </ac:spMkLst>
        </pc:spChg>
        <pc:spChg chg="add mod">
          <ac:chgData name="Mia Savrljuga" userId="29d020ba494f34ac" providerId="LiveId" clId="{D45BF011-E493-4616-BF99-540EC2F42685}" dt="2024-02-24T09:26:37.641" v="1126" actId="1076"/>
          <ac:spMkLst>
            <pc:docMk/>
            <pc:sldMk cId="1376935598" sldId="302"/>
            <ac:spMk id="11" creationId="{27E8B927-FE30-923A-43AE-EA155477117D}"/>
          </ac:spMkLst>
        </pc:spChg>
        <pc:spChg chg="add mod">
          <ac:chgData name="Mia Savrljuga" userId="29d020ba494f34ac" providerId="LiveId" clId="{D45BF011-E493-4616-BF99-540EC2F42685}" dt="2024-02-24T09:26:34.960" v="1125" actId="1076"/>
          <ac:spMkLst>
            <pc:docMk/>
            <pc:sldMk cId="1376935598" sldId="302"/>
            <ac:spMk id="12" creationId="{F5F53DEF-9953-EABF-BCF1-D3A030891E30}"/>
          </ac:spMkLst>
        </pc:spChg>
        <pc:spChg chg="add mod">
          <ac:chgData name="Mia Savrljuga" userId="29d020ba494f34ac" providerId="LiveId" clId="{D45BF011-E493-4616-BF99-540EC2F42685}" dt="2024-02-24T09:26:30.761" v="1124" actId="1076"/>
          <ac:spMkLst>
            <pc:docMk/>
            <pc:sldMk cId="1376935598" sldId="302"/>
            <ac:spMk id="13" creationId="{5C68C8B6-CB03-DB0E-EF3B-F53561D3326E}"/>
          </ac:spMkLst>
        </pc:spChg>
        <pc:spChg chg="add mod">
          <ac:chgData name="Mia Savrljuga" userId="29d020ba494f34ac" providerId="LiveId" clId="{D45BF011-E493-4616-BF99-540EC2F42685}" dt="2024-02-24T09:26:24.915" v="1123" actId="1076"/>
          <ac:spMkLst>
            <pc:docMk/>
            <pc:sldMk cId="1376935598" sldId="302"/>
            <ac:spMk id="14" creationId="{138A71A5-B0AD-041C-EA1C-65DFD3B717C4}"/>
          </ac:spMkLst>
        </pc:spChg>
        <pc:picChg chg="add mod">
          <ac:chgData name="Mia Savrljuga" userId="29d020ba494f34ac" providerId="LiveId" clId="{D45BF011-E493-4616-BF99-540EC2F42685}" dt="2024-02-24T09:25:15.676" v="1108" actId="1076"/>
          <ac:picMkLst>
            <pc:docMk/>
            <pc:sldMk cId="1376935598" sldId="302"/>
            <ac:picMk id="4" creationId="{9B60CB75-4AA4-2AF8-2F72-693D82AB33A4}"/>
          </ac:picMkLst>
        </pc:picChg>
        <pc:picChg chg="mod modCrop">
          <ac:chgData name="Mia Savrljuga" userId="29d020ba494f34ac" providerId="LiveId" clId="{D45BF011-E493-4616-BF99-540EC2F42685}" dt="2024-02-24T09:24:46.011" v="1104" actId="1076"/>
          <ac:picMkLst>
            <pc:docMk/>
            <pc:sldMk cId="1376935598" sldId="302"/>
            <ac:picMk id="5" creationId="{04828FD6-45B0-BC53-1003-7A6CD2F34D36}"/>
          </ac:picMkLst>
        </pc:picChg>
        <pc:picChg chg="add mod modCrop">
          <ac:chgData name="Mia Savrljuga" userId="29d020ba494f34ac" providerId="LiveId" clId="{D45BF011-E493-4616-BF99-540EC2F42685}" dt="2024-02-24T09:26:05.653" v="1115" actId="14100"/>
          <ac:picMkLst>
            <pc:docMk/>
            <pc:sldMk cId="1376935598" sldId="302"/>
            <ac:picMk id="8" creationId="{7790A156-6DCB-4B43-E1B5-3AA3727DABF9}"/>
          </ac:picMkLst>
        </pc:picChg>
      </pc:sldChg>
      <pc:sldChg chg="del">
        <pc:chgData name="Mia Savrljuga" userId="29d020ba494f34ac" providerId="LiveId" clId="{D45BF011-E493-4616-BF99-540EC2F42685}" dt="2024-02-24T08:57:09.720" v="17" actId="47"/>
        <pc:sldMkLst>
          <pc:docMk/>
          <pc:sldMk cId="2515784117" sldId="302"/>
        </pc:sldMkLst>
      </pc:sldChg>
      <pc:sldChg chg="del">
        <pc:chgData name="Mia Savrljuga" userId="29d020ba494f34ac" providerId="LiveId" clId="{D45BF011-E493-4616-BF99-540EC2F42685}" dt="2024-02-24T08:57:07.437" v="14" actId="47"/>
        <pc:sldMkLst>
          <pc:docMk/>
          <pc:sldMk cId="4252224145" sldId="303"/>
        </pc:sldMkLst>
      </pc:sldChg>
      <pc:sldChg chg="del">
        <pc:chgData name="Mia Savrljuga" userId="29d020ba494f34ac" providerId="LiveId" clId="{D45BF011-E493-4616-BF99-540EC2F42685}" dt="2024-02-24T08:57:06.159" v="12" actId="47"/>
        <pc:sldMkLst>
          <pc:docMk/>
          <pc:sldMk cId="403306908" sldId="304"/>
        </pc:sldMkLst>
      </pc:sldChg>
      <pc:sldChg chg="del">
        <pc:chgData name="Mia Savrljuga" userId="29d020ba494f34ac" providerId="LiveId" clId="{D45BF011-E493-4616-BF99-540EC2F42685}" dt="2024-02-24T08:57:08.072" v="15" actId="47"/>
        <pc:sldMkLst>
          <pc:docMk/>
          <pc:sldMk cId="1943114823" sldId="305"/>
        </pc:sldMkLst>
      </pc:sldChg>
      <pc:sldChg chg="del">
        <pc:chgData name="Mia Savrljuga" userId="29d020ba494f34ac" providerId="LiveId" clId="{D45BF011-E493-4616-BF99-540EC2F42685}" dt="2024-02-24T08:57:08.765" v="16" actId="47"/>
        <pc:sldMkLst>
          <pc:docMk/>
          <pc:sldMk cId="1536601927" sldId="306"/>
        </pc:sldMkLst>
      </pc:sldChg>
      <pc:sldChg chg="del">
        <pc:chgData name="Mia Savrljuga" userId="29d020ba494f34ac" providerId="LiveId" clId="{D45BF011-E493-4616-BF99-540EC2F42685}" dt="2024-02-24T08:57:10.433" v="18" actId="47"/>
        <pc:sldMkLst>
          <pc:docMk/>
          <pc:sldMk cId="1968120238" sldId="307"/>
        </pc:sldMkLst>
      </pc:sldChg>
      <pc:sldChg chg="del">
        <pc:chgData name="Mia Savrljuga" userId="29d020ba494f34ac" providerId="LiveId" clId="{D45BF011-E493-4616-BF99-540EC2F42685}" dt="2024-02-24T08:57:11.201" v="19" actId="47"/>
        <pc:sldMkLst>
          <pc:docMk/>
          <pc:sldMk cId="1257715429" sldId="308"/>
        </pc:sldMkLst>
      </pc:sldChg>
      <pc:sldChg chg="del">
        <pc:chgData name="Mia Savrljuga" userId="29d020ba494f34ac" providerId="LiveId" clId="{D45BF011-E493-4616-BF99-540EC2F42685}" dt="2024-02-24T08:57:11.919" v="20" actId="47"/>
        <pc:sldMkLst>
          <pc:docMk/>
          <pc:sldMk cId="544469376" sldId="309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26953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681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7838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9316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5690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685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9455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2257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6012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2512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2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6.2 AT THE DOCTOR’S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592288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77587181-9BB5-5963-CFCD-6A0EE1098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80" y="4637162"/>
            <a:ext cx="2220838" cy="2220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4828FD6-45B0-BC53-1003-7A6CD2F34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381" b="-364"/>
          <a:stretch/>
        </p:blipFill>
        <p:spPr>
          <a:xfrm>
            <a:off x="0" y="660417"/>
            <a:ext cx="9144000" cy="274728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B60CB75-4AA4-2AF8-2F72-693D82AB3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4885"/>
            <a:ext cx="9144000" cy="251834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790A156-6DCB-4B43-E1B5-3AA3727DAB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162" b="50331"/>
          <a:stretch/>
        </p:blipFill>
        <p:spPr>
          <a:xfrm>
            <a:off x="45328" y="3407701"/>
            <a:ext cx="9098672" cy="3430880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FBB4428-0178-E1B0-D352-21F2FA91BE48}"/>
              </a:ext>
            </a:extLst>
          </p:cNvPr>
          <p:cNvSpPr/>
          <p:nvPr/>
        </p:nvSpPr>
        <p:spPr>
          <a:xfrm>
            <a:off x="5796136" y="4221088"/>
            <a:ext cx="1963858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77C768E-5CA2-6E11-EEA7-D9F1CC8255E1}"/>
              </a:ext>
            </a:extLst>
          </p:cNvPr>
          <p:cNvSpPr/>
          <p:nvPr/>
        </p:nvSpPr>
        <p:spPr>
          <a:xfrm>
            <a:off x="5796136" y="4609688"/>
            <a:ext cx="1963858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7E8B927-FE30-923A-43AE-EA155477117D}"/>
              </a:ext>
            </a:extLst>
          </p:cNvPr>
          <p:cNvSpPr/>
          <p:nvPr/>
        </p:nvSpPr>
        <p:spPr>
          <a:xfrm>
            <a:off x="5796136" y="4974704"/>
            <a:ext cx="1963858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F5F53DEF-9953-EABF-BCF1-D3A030891E30}"/>
              </a:ext>
            </a:extLst>
          </p:cNvPr>
          <p:cNvSpPr/>
          <p:nvPr/>
        </p:nvSpPr>
        <p:spPr>
          <a:xfrm>
            <a:off x="5796136" y="5375515"/>
            <a:ext cx="1963858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5C68C8B6-CB03-DB0E-EF3B-F53561D3326E}"/>
              </a:ext>
            </a:extLst>
          </p:cNvPr>
          <p:cNvSpPr/>
          <p:nvPr/>
        </p:nvSpPr>
        <p:spPr>
          <a:xfrm>
            <a:off x="5796136" y="5796474"/>
            <a:ext cx="1963858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138A71A5-B0AD-041C-EA1C-65DFD3B717C4}"/>
              </a:ext>
            </a:extLst>
          </p:cNvPr>
          <p:cNvSpPr/>
          <p:nvPr/>
        </p:nvSpPr>
        <p:spPr>
          <a:xfrm>
            <a:off x="5796136" y="6220814"/>
            <a:ext cx="1963858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BD09EE-4051-9C07-4C63-BDE4723BF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36"/>
          <a:stretch/>
        </p:blipFill>
        <p:spPr>
          <a:xfrm>
            <a:off x="0" y="620688"/>
            <a:ext cx="9144000" cy="6213024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809AB15B-243F-AB9B-5576-2A1FD4194156}"/>
              </a:ext>
            </a:extLst>
          </p:cNvPr>
          <p:cNvSpPr/>
          <p:nvPr/>
        </p:nvSpPr>
        <p:spPr>
          <a:xfrm>
            <a:off x="746480" y="2708920"/>
            <a:ext cx="4113551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B7F1A9F-1EE0-6209-C1D2-D8FC78D0F15E}"/>
              </a:ext>
            </a:extLst>
          </p:cNvPr>
          <p:cNvSpPr/>
          <p:nvPr/>
        </p:nvSpPr>
        <p:spPr>
          <a:xfrm>
            <a:off x="746478" y="3466525"/>
            <a:ext cx="4113551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F1EBB27-F986-3B12-FF7D-8747102BAE7F}"/>
              </a:ext>
            </a:extLst>
          </p:cNvPr>
          <p:cNvSpPr/>
          <p:nvPr/>
        </p:nvSpPr>
        <p:spPr>
          <a:xfrm>
            <a:off x="796174" y="4204772"/>
            <a:ext cx="4113551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7D3EFF4-0FA4-B400-869C-C0586766CF83}"/>
              </a:ext>
            </a:extLst>
          </p:cNvPr>
          <p:cNvSpPr/>
          <p:nvPr/>
        </p:nvSpPr>
        <p:spPr>
          <a:xfrm>
            <a:off x="796175" y="4919051"/>
            <a:ext cx="4113551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0CAEB04F-46FA-F041-654B-8028C6C9AEA4}"/>
              </a:ext>
            </a:extLst>
          </p:cNvPr>
          <p:cNvSpPr/>
          <p:nvPr/>
        </p:nvSpPr>
        <p:spPr>
          <a:xfrm>
            <a:off x="746479" y="5626766"/>
            <a:ext cx="4113551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5F0565B0-74A2-CDA6-7428-5A6A42126056}"/>
              </a:ext>
            </a:extLst>
          </p:cNvPr>
          <p:cNvSpPr/>
          <p:nvPr/>
        </p:nvSpPr>
        <p:spPr>
          <a:xfrm>
            <a:off x="753782" y="6402288"/>
            <a:ext cx="4113551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0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7F8DD8-1B5D-6D5C-8960-8B352053F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2" b="73346"/>
          <a:stretch/>
        </p:blipFill>
        <p:spPr>
          <a:xfrm>
            <a:off x="0" y="620688"/>
            <a:ext cx="9144000" cy="3259400"/>
          </a:xfrm>
          <a:prstGeom prst="rect">
            <a:avLst/>
          </a:prstGeom>
        </p:spPr>
      </p:pic>
      <p:pic>
        <p:nvPicPr>
          <p:cNvPr id="7" name="Grafika 6" descr="Sound Medium with solid fill">
            <a:hlinkClick r:id="rId4"/>
            <a:extLst>
              <a:ext uri="{FF2B5EF4-FFF2-40B4-BE49-F238E27FC236}">
                <a16:creationId xmlns:a16="http://schemas.microsoft.com/office/drawing/2014/main" id="{C7592DAE-10E9-65F8-F0A5-B341AEBD8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0147" y="0"/>
            <a:ext cx="914400" cy="914400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857E99C-A67C-D210-CDEE-3959A0CC8760}"/>
              </a:ext>
            </a:extLst>
          </p:cNvPr>
          <p:cNvSpPr/>
          <p:nvPr/>
        </p:nvSpPr>
        <p:spPr>
          <a:xfrm>
            <a:off x="6840217" y="3454293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81BDDB0A-2F05-F0DD-711A-D12E21D0C290}"/>
              </a:ext>
            </a:extLst>
          </p:cNvPr>
          <p:cNvSpPr/>
          <p:nvPr/>
        </p:nvSpPr>
        <p:spPr>
          <a:xfrm>
            <a:off x="4439545" y="3454293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B184C9BD-6C0F-CEC3-AEC3-47C328C6A3F0}"/>
              </a:ext>
            </a:extLst>
          </p:cNvPr>
          <p:cNvSpPr/>
          <p:nvPr/>
        </p:nvSpPr>
        <p:spPr>
          <a:xfrm>
            <a:off x="5639881" y="3437384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510686B5-C096-436A-376C-BDEFA2FA005B}"/>
              </a:ext>
            </a:extLst>
          </p:cNvPr>
          <p:cNvSpPr/>
          <p:nvPr/>
        </p:nvSpPr>
        <p:spPr>
          <a:xfrm>
            <a:off x="3203848" y="342900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26593792-4AC0-C57B-825B-4021ED2A4D98}"/>
              </a:ext>
            </a:extLst>
          </p:cNvPr>
          <p:cNvSpPr/>
          <p:nvPr/>
        </p:nvSpPr>
        <p:spPr>
          <a:xfrm>
            <a:off x="1968151" y="3437384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CA25210-12DD-D975-6DC2-FC8BD86FAB9A}"/>
              </a:ext>
            </a:extLst>
          </p:cNvPr>
          <p:cNvSpPr txBox="1"/>
          <p:nvPr/>
        </p:nvSpPr>
        <p:spPr>
          <a:xfrm>
            <a:off x="827584" y="4149080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cast</a:t>
            </a:r>
            <a:r>
              <a:rPr lang="hr-HR" sz="2800" dirty="0">
                <a:solidFill>
                  <a:srgbClr val="00B050"/>
                </a:solidFill>
              </a:rPr>
              <a:t> = gips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prescription</a:t>
            </a:r>
            <a:r>
              <a:rPr lang="hr-HR" sz="2800" dirty="0">
                <a:solidFill>
                  <a:srgbClr val="00B050"/>
                </a:solidFill>
              </a:rPr>
              <a:t> = liječnički recept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syrup</a:t>
            </a:r>
            <a:r>
              <a:rPr lang="hr-HR" sz="2800" dirty="0">
                <a:solidFill>
                  <a:srgbClr val="00B050"/>
                </a:solidFill>
              </a:rPr>
              <a:t> = sirup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spray</a:t>
            </a:r>
            <a:r>
              <a:rPr lang="hr-HR" sz="2800" dirty="0">
                <a:solidFill>
                  <a:srgbClr val="00B050"/>
                </a:solidFill>
              </a:rPr>
              <a:t> = sprej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pills</a:t>
            </a:r>
            <a:r>
              <a:rPr lang="hr-HR" sz="2800" dirty="0">
                <a:solidFill>
                  <a:srgbClr val="00B050"/>
                </a:solidFill>
              </a:rPr>
              <a:t> = tablete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patient</a:t>
            </a:r>
            <a:r>
              <a:rPr lang="hr-HR" sz="2800" dirty="0">
                <a:solidFill>
                  <a:srgbClr val="00B050"/>
                </a:solidFill>
              </a:rPr>
              <a:t> = pacijent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7F8DD8-1B5D-6D5C-8960-8B352053F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83" b="45085"/>
          <a:stretch/>
        </p:blipFill>
        <p:spPr>
          <a:xfrm>
            <a:off x="0" y="692696"/>
            <a:ext cx="9144000" cy="3157552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F594B0FE-F55A-3E62-3B74-CFBA286E1AE9}"/>
              </a:ext>
            </a:extLst>
          </p:cNvPr>
          <p:cNvSpPr/>
          <p:nvPr/>
        </p:nvSpPr>
        <p:spPr>
          <a:xfrm>
            <a:off x="3461149" y="3453746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2182CC8-C483-47F2-76B6-7F83D31E2D60}"/>
              </a:ext>
            </a:extLst>
          </p:cNvPr>
          <p:cNvSpPr txBox="1"/>
          <p:nvPr/>
        </p:nvSpPr>
        <p:spPr>
          <a:xfrm>
            <a:off x="827584" y="458112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be</a:t>
            </a:r>
            <a:r>
              <a:rPr lang="hr-HR" sz="2800" dirty="0">
                <a:solidFill>
                  <a:srgbClr val="00B050"/>
                </a:solidFill>
              </a:rPr>
              <a:t> </a:t>
            </a:r>
            <a:r>
              <a:rPr lang="hr-HR" sz="2800" dirty="0" err="1">
                <a:solidFill>
                  <a:srgbClr val="00B050"/>
                </a:solidFill>
              </a:rPr>
              <a:t>ill</a:t>
            </a:r>
            <a:r>
              <a:rPr lang="hr-HR" sz="2800" dirty="0">
                <a:solidFill>
                  <a:srgbClr val="00B050"/>
                </a:solidFill>
              </a:rPr>
              <a:t> = biti bolestan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B050"/>
                </a:solidFill>
              </a:rPr>
              <a:t>take care </a:t>
            </a:r>
            <a:r>
              <a:rPr lang="hr-HR" sz="2800" dirty="0" err="1">
                <a:solidFill>
                  <a:srgbClr val="00B050"/>
                </a:solidFill>
              </a:rPr>
              <a:t>of</a:t>
            </a:r>
            <a:r>
              <a:rPr lang="hr-HR" sz="2800" dirty="0">
                <a:solidFill>
                  <a:srgbClr val="00B050"/>
                </a:solidFill>
              </a:rPr>
              <a:t> = brinuti se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B050"/>
                </a:solidFill>
              </a:rPr>
              <a:t>medicine = lijek 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DA9F8C9-478B-EB9B-7274-39FDBF58357E}"/>
              </a:ext>
            </a:extLst>
          </p:cNvPr>
          <p:cNvSpPr/>
          <p:nvPr/>
        </p:nvSpPr>
        <p:spPr>
          <a:xfrm>
            <a:off x="6302574" y="3466795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2655C45-B598-F707-AD21-B6CCE6825A7F}"/>
              </a:ext>
            </a:extLst>
          </p:cNvPr>
          <p:cNvSpPr/>
          <p:nvPr/>
        </p:nvSpPr>
        <p:spPr>
          <a:xfrm>
            <a:off x="2195736" y="346213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CB46FC5-9E13-0A15-1BFF-464C5A31C57D}"/>
              </a:ext>
            </a:extLst>
          </p:cNvPr>
          <p:cNvSpPr/>
          <p:nvPr/>
        </p:nvSpPr>
        <p:spPr>
          <a:xfrm>
            <a:off x="4639345" y="3470803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7F8DD8-1B5D-6D5C-8960-8B352053F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2" t="56144" b="31350"/>
          <a:stretch/>
        </p:blipFill>
        <p:spPr>
          <a:xfrm>
            <a:off x="0" y="603577"/>
            <a:ext cx="9144000" cy="152927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FA66822-4C2D-E7F1-9360-B4F0F39D5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" t="71128" r="67316"/>
          <a:stretch/>
        </p:blipFill>
        <p:spPr>
          <a:xfrm>
            <a:off x="179512" y="2276872"/>
            <a:ext cx="3096344" cy="3530633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0513F53-BD2C-4E58-1FBB-4A3DA1D171BC}"/>
              </a:ext>
            </a:extLst>
          </p:cNvPr>
          <p:cNvSpPr/>
          <p:nvPr/>
        </p:nvSpPr>
        <p:spPr>
          <a:xfrm>
            <a:off x="6212564" y="162880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01F0D026-1F6E-FD51-4B77-DF213F179A04}"/>
              </a:ext>
            </a:extLst>
          </p:cNvPr>
          <p:cNvSpPr/>
          <p:nvPr/>
        </p:nvSpPr>
        <p:spPr>
          <a:xfrm>
            <a:off x="1291884" y="162880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1308711-35F1-45E7-4A33-06B7DBC2DD43}"/>
              </a:ext>
            </a:extLst>
          </p:cNvPr>
          <p:cNvSpPr/>
          <p:nvPr/>
        </p:nvSpPr>
        <p:spPr>
          <a:xfrm>
            <a:off x="3641169" y="162880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3DB680B-7B3A-8BC0-6AC2-A5B5D7FDC2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35" r="1" b="73100"/>
          <a:stretch/>
        </p:blipFill>
        <p:spPr>
          <a:xfrm>
            <a:off x="3275856" y="2276872"/>
            <a:ext cx="2785674" cy="375191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8A952A5-6333-755E-F282-3F1CA2AD93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78" r="67758" b="46972"/>
          <a:stretch/>
        </p:blipFill>
        <p:spPr>
          <a:xfrm>
            <a:off x="6076945" y="2172613"/>
            <a:ext cx="3067055" cy="383381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52571B7-9FCC-A7AD-FDF1-4265710B9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16" t="48706" r="61583" b="48494"/>
          <a:stretch/>
        </p:blipFill>
        <p:spPr>
          <a:xfrm>
            <a:off x="6076945" y="2172613"/>
            <a:ext cx="356456" cy="4642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63C128C-386D-4F1D-4196-4419F2BADD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73" t="2521" r="36051" b="95291"/>
          <a:stretch/>
        </p:blipFill>
        <p:spPr>
          <a:xfrm>
            <a:off x="3291272" y="2276872"/>
            <a:ext cx="45832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7F8DD8-1B5D-6D5C-8960-8B352053F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2" t="56144"/>
          <a:stretch/>
        </p:blipFill>
        <p:spPr>
          <a:xfrm>
            <a:off x="0" y="603577"/>
            <a:ext cx="9144000" cy="5363021"/>
          </a:xfrm>
          <a:prstGeom prst="rect">
            <a:avLst/>
          </a:prstGeom>
        </p:spPr>
      </p:pic>
      <p:pic>
        <p:nvPicPr>
          <p:cNvPr id="5" name="Grafika 4" descr="Sound Medium with solid fill">
            <a:hlinkClick r:id="rId4"/>
            <a:extLst>
              <a:ext uri="{FF2B5EF4-FFF2-40B4-BE49-F238E27FC236}">
                <a16:creationId xmlns:a16="http://schemas.microsoft.com/office/drawing/2014/main" id="{8D843FBE-F7B2-7CEC-484C-E4E658942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0147" y="0"/>
            <a:ext cx="914400" cy="9144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A91F11A-A08B-03C6-DC4F-D7EB948B52EE}"/>
              </a:ext>
            </a:extLst>
          </p:cNvPr>
          <p:cNvSpPr txBox="1"/>
          <p:nvPr/>
        </p:nvSpPr>
        <p:spPr>
          <a:xfrm>
            <a:off x="323528" y="5966598"/>
            <a:ext cx="7344816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What’s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wrong</a:t>
            </a:r>
            <a:r>
              <a:rPr lang="hr-HR" dirty="0">
                <a:solidFill>
                  <a:srgbClr val="00B050"/>
                </a:solidFill>
              </a:rPr>
              <a:t>? = Što se događa?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terrible</a:t>
            </a:r>
            <a:r>
              <a:rPr lang="hr-HR" dirty="0">
                <a:solidFill>
                  <a:srgbClr val="00B050"/>
                </a:solidFill>
              </a:rPr>
              <a:t> = grozan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</a:rPr>
              <a:t>take a </a:t>
            </a:r>
            <a:r>
              <a:rPr lang="hr-HR" dirty="0" err="1">
                <a:solidFill>
                  <a:srgbClr val="00B050"/>
                </a:solidFill>
              </a:rPr>
              <a:t>look</a:t>
            </a:r>
            <a:r>
              <a:rPr lang="hr-HR" dirty="0">
                <a:solidFill>
                  <a:srgbClr val="00B050"/>
                </a:solidFill>
              </a:rPr>
              <a:t> = vidjeti, pogledati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sweets</a:t>
            </a:r>
            <a:r>
              <a:rPr lang="hr-HR" dirty="0">
                <a:solidFill>
                  <a:srgbClr val="00B050"/>
                </a:solidFill>
              </a:rPr>
              <a:t> = slatkiši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repair</a:t>
            </a:r>
            <a:r>
              <a:rPr lang="hr-HR" dirty="0">
                <a:solidFill>
                  <a:srgbClr val="00B050"/>
                </a:solidFill>
              </a:rPr>
              <a:t> = popraviti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check-up</a:t>
            </a:r>
            <a:r>
              <a:rPr lang="hr-HR" dirty="0">
                <a:solidFill>
                  <a:srgbClr val="00B050"/>
                </a:solidFill>
              </a:rPr>
              <a:t> = pregled</a:t>
            </a:r>
          </a:p>
        </p:txBody>
      </p:sp>
    </p:spTree>
    <p:extLst>
      <p:ext uri="{BB962C8B-B14F-4D97-AF65-F5344CB8AC3E}">
        <p14:creationId xmlns:p14="http://schemas.microsoft.com/office/powerpoint/2010/main" val="30583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C32853-39CA-758B-F54F-1C1D38491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" t="1" b="73770"/>
          <a:stretch/>
        </p:blipFill>
        <p:spPr>
          <a:xfrm>
            <a:off x="0" y="620687"/>
            <a:ext cx="9144000" cy="374988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8E1B959-A879-5EDD-83CA-6CA48E804E25}"/>
              </a:ext>
            </a:extLst>
          </p:cNvPr>
          <p:cNvSpPr txBox="1"/>
          <p:nvPr/>
        </p:nvSpPr>
        <p:spPr>
          <a:xfrm>
            <a:off x="179512" y="4549676"/>
            <a:ext cx="8712968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What’s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the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matter</a:t>
            </a:r>
            <a:r>
              <a:rPr lang="hr-HR" sz="2400" dirty="0">
                <a:solidFill>
                  <a:srgbClr val="00B050"/>
                </a:solidFill>
              </a:rPr>
              <a:t>? = U čemu je problem?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come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off</a:t>
            </a:r>
            <a:r>
              <a:rPr lang="hr-HR" sz="2400" dirty="0">
                <a:solidFill>
                  <a:srgbClr val="00B050"/>
                </a:solidFill>
              </a:rPr>
              <a:t> = maknuti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B050"/>
                </a:solidFill>
              </a:rPr>
              <a:t>take </a:t>
            </a:r>
            <a:r>
              <a:rPr lang="hr-HR" sz="2400" dirty="0" err="1">
                <a:solidFill>
                  <a:srgbClr val="00B050"/>
                </a:solidFill>
              </a:rPr>
              <a:t>off</a:t>
            </a:r>
            <a:r>
              <a:rPr lang="hr-HR" sz="2400" dirty="0">
                <a:solidFill>
                  <a:srgbClr val="00B050"/>
                </a:solidFill>
              </a:rPr>
              <a:t> = skinuti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be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scared</a:t>
            </a:r>
            <a:r>
              <a:rPr lang="hr-HR" sz="2400" dirty="0">
                <a:solidFill>
                  <a:srgbClr val="00B050"/>
                </a:solidFill>
              </a:rPr>
              <a:t> = biti uplašen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itchy</a:t>
            </a:r>
            <a:r>
              <a:rPr lang="hr-HR" sz="2400" dirty="0">
                <a:solidFill>
                  <a:srgbClr val="00B050"/>
                </a:solidFill>
              </a:rPr>
              <a:t> = </a:t>
            </a:r>
            <a:r>
              <a:rPr lang="hr-HR" sz="2400" dirty="0" err="1">
                <a:solidFill>
                  <a:srgbClr val="00B050"/>
                </a:solidFill>
              </a:rPr>
              <a:t>svrbljiv</a:t>
            </a:r>
            <a:endParaRPr lang="hr-HR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leave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something</a:t>
            </a:r>
            <a:r>
              <a:rPr lang="hr-HR" sz="2400" dirty="0">
                <a:solidFill>
                  <a:srgbClr val="00B050"/>
                </a:solidFill>
              </a:rPr>
              <a:t> to </a:t>
            </a:r>
            <a:r>
              <a:rPr lang="hr-HR" sz="2400" dirty="0" err="1">
                <a:solidFill>
                  <a:srgbClr val="00B050"/>
                </a:solidFill>
              </a:rPr>
              <a:t>somebody</a:t>
            </a:r>
            <a:r>
              <a:rPr lang="hr-HR" sz="2400" dirty="0">
                <a:solidFill>
                  <a:srgbClr val="00B050"/>
                </a:solidFill>
              </a:rPr>
              <a:t> = prepustiti nešto nekome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be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better</a:t>
            </a:r>
            <a:r>
              <a:rPr lang="hr-HR" sz="2400" dirty="0">
                <a:solidFill>
                  <a:srgbClr val="00B050"/>
                </a:solidFill>
              </a:rPr>
              <a:t> at </a:t>
            </a:r>
            <a:r>
              <a:rPr lang="hr-HR" sz="2400" dirty="0" err="1">
                <a:solidFill>
                  <a:srgbClr val="00B050"/>
                </a:solidFill>
              </a:rPr>
              <a:t>something</a:t>
            </a:r>
            <a:r>
              <a:rPr lang="hr-HR" sz="2400" dirty="0">
                <a:solidFill>
                  <a:srgbClr val="00B050"/>
                </a:solidFill>
              </a:rPr>
              <a:t> = biti bolji u nečemu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C32853-39CA-758B-F54F-1C1D38491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" t="26230" b="47900"/>
          <a:stretch/>
        </p:blipFill>
        <p:spPr>
          <a:xfrm>
            <a:off x="0" y="545158"/>
            <a:ext cx="9088161" cy="367592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0B604D6-0E6F-2E7E-D829-608EA60D0088}"/>
              </a:ext>
            </a:extLst>
          </p:cNvPr>
          <p:cNvSpPr txBox="1"/>
          <p:nvPr/>
        </p:nvSpPr>
        <p:spPr>
          <a:xfrm>
            <a:off x="179512" y="4649613"/>
            <a:ext cx="8784976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collect</a:t>
            </a:r>
            <a:r>
              <a:rPr lang="hr-HR" sz="2800" dirty="0">
                <a:solidFill>
                  <a:srgbClr val="00B050"/>
                </a:solidFill>
              </a:rPr>
              <a:t> = skupiti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check</a:t>
            </a:r>
            <a:r>
              <a:rPr lang="hr-HR" sz="2800" dirty="0">
                <a:solidFill>
                  <a:srgbClr val="00B050"/>
                </a:solidFill>
              </a:rPr>
              <a:t> = provjeriti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cold</a:t>
            </a:r>
            <a:r>
              <a:rPr lang="hr-HR" sz="2800" dirty="0">
                <a:solidFill>
                  <a:srgbClr val="00B050"/>
                </a:solidFill>
              </a:rPr>
              <a:t> = prehlada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runny</a:t>
            </a:r>
            <a:r>
              <a:rPr lang="hr-HR" sz="2800" dirty="0">
                <a:solidFill>
                  <a:srgbClr val="00B050"/>
                </a:solidFill>
              </a:rPr>
              <a:t> nos = nos koji curi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sore</a:t>
            </a:r>
            <a:r>
              <a:rPr lang="hr-HR" sz="2800" dirty="0">
                <a:solidFill>
                  <a:srgbClr val="00B050"/>
                </a:solidFill>
              </a:rPr>
              <a:t> </a:t>
            </a:r>
            <a:r>
              <a:rPr lang="hr-HR" sz="2800" dirty="0" err="1">
                <a:solidFill>
                  <a:srgbClr val="00B050"/>
                </a:solidFill>
              </a:rPr>
              <a:t>throat</a:t>
            </a:r>
            <a:r>
              <a:rPr lang="hr-HR" sz="2800" dirty="0">
                <a:solidFill>
                  <a:srgbClr val="00B050"/>
                </a:solidFill>
              </a:rPr>
              <a:t> = upaljeno grlo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C32853-39CA-758B-F54F-1C1D38491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7" t="53150"/>
          <a:stretch/>
        </p:blipFill>
        <p:spPr>
          <a:xfrm>
            <a:off x="179512" y="563820"/>
            <a:ext cx="8604448" cy="629230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179329-28CE-2719-7B07-53F0975C6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6" y="544144"/>
            <a:ext cx="9035533" cy="2189967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C2860AD-8B7F-F062-206B-4FFFE793B45A}"/>
              </a:ext>
            </a:extLst>
          </p:cNvPr>
          <p:cNvSpPr/>
          <p:nvPr/>
        </p:nvSpPr>
        <p:spPr>
          <a:xfrm>
            <a:off x="2195736" y="436307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FF6995C-C00B-2646-4EFA-EF322F733554}"/>
              </a:ext>
            </a:extLst>
          </p:cNvPr>
          <p:cNvSpPr/>
          <p:nvPr/>
        </p:nvSpPr>
        <p:spPr>
          <a:xfrm>
            <a:off x="5580112" y="404473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239CC8E3-6E83-8013-4DCD-BED0C26D7546}"/>
              </a:ext>
            </a:extLst>
          </p:cNvPr>
          <p:cNvSpPr/>
          <p:nvPr/>
        </p:nvSpPr>
        <p:spPr>
          <a:xfrm>
            <a:off x="2158481" y="342900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02E0EB2-67AE-24AE-ED1E-505500F23244}"/>
              </a:ext>
            </a:extLst>
          </p:cNvPr>
          <p:cNvSpPr/>
          <p:nvPr/>
        </p:nvSpPr>
        <p:spPr>
          <a:xfrm>
            <a:off x="5580112" y="436307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F6937EB-3356-748F-DBFC-1CE674988D00}"/>
              </a:ext>
            </a:extLst>
          </p:cNvPr>
          <p:cNvSpPr/>
          <p:nvPr/>
        </p:nvSpPr>
        <p:spPr>
          <a:xfrm>
            <a:off x="2168116" y="3777190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0C6D0415-0940-31B0-DC53-3E235E420B05}"/>
              </a:ext>
            </a:extLst>
          </p:cNvPr>
          <p:cNvSpPr/>
          <p:nvPr/>
        </p:nvSpPr>
        <p:spPr>
          <a:xfrm>
            <a:off x="5580112" y="3489158"/>
            <a:ext cx="36004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AT THE DOCTOR’S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4828FD6-45B0-BC53-1003-7A6CD2F34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814"/>
          <a:stretch/>
        </p:blipFill>
        <p:spPr>
          <a:xfrm>
            <a:off x="683568" y="633475"/>
            <a:ext cx="7166722" cy="6211746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7EDFBC2-731A-005F-9307-87E841333DF9}"/>
              </a:ext>
            </a:extLst>
          </p:cNvPr>
          <p:cNvSpPr/>
          <p:nvPr/>
        </p:nvSpPr>
        <p:spPr>
          <a:xfrm>
            <a:off x="1293710" y="3140968"/>
            <a:ext cx="397970" cy="43204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5D0D978-C52C-BFF0-C8E4-68EDD7E467B8}"/>
              </a:ext>
            </a:extLst>
          </p:cNvPr>
          <p:cNvSpPr/>
          <p:nvPr/>
        </p:nvSpPr>
        <p:spPr>
          <a:xfrm>
            <a:off x="1293710" y="4005064"/>
            <a:ext cx="397970" cy="43204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FEA423F-1DD1-B719-D7C3-8DA7F41A3273}"/>
              </a:ext>
            </a:extLst>
          </p:cNvPr>
          <p:cNvSpPr/>
          <p:nvPr/>
        </p:nvSpPr>
        <p:spPr>
          <a:xfrm>
            <a:off x="2843808" y="2723727"/>
            <a:ext cx="864096" cy="43204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7AA64CA-F26D-8AE7-D92E-2E653334728A}"/>
              </a:ext>
            </a:extLst>
          </p:cNvPr>
          <p:cNvSpPr/>
          <p:nvPr/>
        </p:nvSpPr>
        <p:spPr>
          <a:xfrm>
            <a:off x="4139952" y="2748879"/>
            <a:ext cx="1152128" cy="39208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8E06CE59-FCB3-C481-35C2-B70AE380B7CE}"/>
              </a:ext>
            </a:extLst>
          </p:cNvPr>
          <p:cNvSpPr/>
          <p:nvPr/>
        </p:nvSpPr>
        <p:spPr>
          <a:xfrm>
            <a:off x="5724128" y="2763687"/>
            <a:ext cx="1584176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D8D9804-8E94-E896-54C8-F1E826CA2C21}"/>
              </a:ext>
            </a:extLst>
          </p:cNvPr>
          <p:cNvSpPr/>
          <p:nvPr/>
        </p:nvSpPr>
        <p:spPr>
          <a:xfrm>
            <a:off x="3709595" y="3140968"/>
            <a:ext cx="397970" cy="16561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2B88A8A0-D82B-AE71-B785-F6A457B11776}"/>
              </a:ext>
            </a:extLst>
          </p:cNvPr>
          <p:cNvSpPr/>
          <p:nvPr/>
        </p:nvSpPr>
        <p:spPr>
          <a:xfrm>
            <a:off x="5292080" y="3176972"/>
            <a:ext cx="397970" cy="241226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4690B6B2-52DC-989D-021E-65B357BBC6EC}"/>
              </a:ext>
            </a:extLst>
          </p:cNvPr>
          <p:cNvSpPr/>
          <p:nvPr/>
        </p:nvSpPr>
        <p:spPr>
          <a:xfrm>
            <a:off x="1691680" y="3599181"/>
            <a:ext cx="1584176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EEC61990-0463-3636-8143-6E9D0AC66BE9}"/>
              </a:ext>
            </a:extLst>
          </p:cNvPr>
          <p:cNvSpPr/>
          <p:nvPr/>
        </p:nvSpPr>
        <p:spPr>
          <a:xfrm>
            <a:off x="5704486" y="4386453"/>
            <a:ext cx="1963858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A0B5122B-F0D1-8386-706A-2F3D0A24BE3C}"/>
              </a:ext>
            </a:extLst>
          </p:cNvPr>
          <p:cNvSpPr/>
          <p:nvPr/>
        </p:nvSpPr>
        <p:spPr>
          <a:xfrm>
            <a:off x="2483768" y="5589240"/>
            <a:ext cx="1623797" cy="37728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B3B75C1C-1B61-71DC-4912-36EB77D4A251}"/>
              </a:ext>
            </a:extLst>
          </p:cNvPr>
          <p:cNvSpPr/>
          <p:nvPr/>
        </p:nvSpPr>
        <p:spPr>
          <a:xfrm>
            <a:off x="2483768" y="3176972"/>
            <a:ext cx="397970" cy="35643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12562</TotalTime>
  <Words>345</Words>
  <Application>Microsoft Office PowerPoint</Application>
  <PresentationFormat>Prikaz na zaslonu (4:3)</PresentationFormat>
  <Paragraphs>71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6.2 AT THE DOCTOR’S</vt:lpstr>
      <vt:lpstr>AT THE DOCTOR’S</vt:lpstr>
      <vt:lpstr>AT THE DOCTOR’S</vt:lpstr>
      <vt:lpstr>AT THE DOCTOR’S</vt:lpstr>
      <vt:lpstr>AT THE DOCTOR’S</vt:lpstr>
      <vt:lpstr>AT THE DOCTOR’S</vt:lpstr>
      <vt:lpstr>AT THE DOCTOR’S</vt:lpstr>
      <vt:lpstr>AT THE DOCTOR’S</vt:lpstr>
      <vt:lpstr>AT THE DOCTOR’S</vt:lpstr>
      <vt:lpstr>AT THE DOCTOR’S</vt:lpstr>
      <vt:lpstr>AT THE DOCTOR’S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2024-02-24T12:19:00Z</dcterms:modified>
</cp:coreProperties>
</file>