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05" r:id="rId3"/>
    <p:sldId id="31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C4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E170D-D90C-4B47-B519-CCA7A12EAF88}" v="442" dt="2024-02-24T10:10:34.999"/>
    <p1510:client id="{6605B693-6A18-473F-BE2E-2A28A8358197}" v="641" dt="2024-02-24T08:54:36.865"/>
    <p1510:client id="{6A25A501-FE8A-4F43-89BB-B91A08C6A60D}" v="66" dt="2024-02-24T10:27:45.563"/>
    <p1510:client id="{9D8116B3-EA18-4165-85CF-DA32F2B5C22A}" v="51" dt="2024-02-24T09:46:39.892"/>
    <p1510:client id="{D3C15720-90A0-4AB3-96A6-76A1B497B31A}" v="1" dt="2024-02-24T10:29:05.101"/>
    <p1510:client id="{D45BF011-E493-4616-BF99-540EC2F42685}" v="785" dt="2024-02-24T09:27:16.703"/>
  </p1510:revLst>
</p1510:revInfo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3684"/>
  </p:normalViewPr>
  <p:slideViewPr>
    <p:cSldViewPr>
      <p:cViewPr varScale="1">
        <p:scale>
          <a:sx n="77" d="100"/>
          <a:sy n="77" d="100"/>
        </p:scale>
        <p:origin x="103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a Savrljuga" userId="29d020ba494f34ac" providerId="LiveId" clId="{6A25A501-FE8A-4F43-89BB-B91A08C6A60D}"/>
    <pc:docChg chg="undo custSel addSld delSld modSld sldOrd">
      <pc:chgData name="Mia Savrljuga" userId="29d020ba494f34ac" providerId="LiveId" clId="{6A25A501-FE8A-4F43-89BB-B91A08C6A60D}" dt="2024-02-24T10:27:45.563" v="315"/>
      <pc:docMkLst>
        <pc:docMk/>
      </pc:docMkLst>
      <pc:sldChg chg="modSp mod">
        <pc:chgData name="Mia Savrljuga" userId="29d020ba494f34ac" providerId="LiveId" clId="{6A25A501-FE8A-4F43-89BB-B91A08C6A60D}" dt="2024-02-24T10:12:07.191" v="25" actId="20577"/>
        <pc:sldMkLst>
          <pc:docMk/>
          <pc:sldMk cId="0" sldId="256"/>
        </pc:sldMkLst>
        <pc:spChg chg="mod">
          <ac:chgData name="Mia Savrljuga" userId="29d020ba494f34ac" providerId="LiveId" clId="{6A25A501-FE8A-4F43-89BB-B91A08C6A60D}" dt="2024-02-24T10:12:07.191" v="25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Mia Savrljuga" userId="29d020ba494f34ac" providerId="LiveId" clId="{6A25A501-FE8A-4F43-89BB-B91A08C6A60D}" dt="2024-02-24T10:12:09.004" v="26" actId="47"/>
        <pc:sldMkLst>
          <pc:docMk/>
          <pc:sldMk cId="2532654509" sldId="295"/>
        </pc:sldMkLst>
      </pc:sldChg>
      <pc:sldChg chg="del">
        <pc:chgData name="Mia Savrljuga" userId="29d020ba494f34ac" providerId="LiveId" clId="{6A25A501-FE8A-4F43-89BB-B91A08C6A60D}" dt="2024-02-24T10:12:16.858" v="29" actId="47"/>
        <pc:sldMkLst>
          <pc:docMk/>
          <pc:sldMk cId="1496701207" sldId="304"/>
        </pc:sldMkLst>
      </pc:sldChg>
      <pc:sldChg chg="addSp delSp modSp mod delAnim modAnim">
        <pc:chgData name="Mia Savrljuga" userId="29d020ba494f34ac" providerId="LiveId" clId="{6A25A501-FE8A-4F43-89BB-B91A08C6A60D}" dt="2024-02-24T10:17:13.343" v="132"/>
        <pc:sldMkLst>
          <pc:docMk/>
          <pc:sldMk cId="3574805186" sldId="305"/>
        </pc:sldMkLst>
        <pc:spChg chg="mod">
          <ac:chgData name="Mia Savrljuga" userId="29d020ba494f34ac" providerId="LiveId" clId="{6A25A501-FE8A-4F43-89BB-B91A08C6A60D}" dt="2024-02-24T10:13:27.354" v="72" actId="1076"/>
          <ac:spMkLst>
            <pc:docMk/>
            <pc:sldMk cId="3574805186" sldId="305"/>
            <ac:spMk id="2" creationId="{FE8597B1-9156-7C44-829E-5D4B273C715F}"/>
          </ac:spMkLst>
        </pc:spChg>
        <pc:spChg chg="add mod">
          <ac:chgData name="Mia Savrljuga" userId="29d020ba494f34ac" providerId="LiveId" clId="{6A25A501-FE8A-4F43-89BB-B91A08C6A60D}" dt="2024-02-24T10:13:46.947" v="76" actId="208"/>
          <ac:spMkLst>
            <pc:docMk/>
            <pc:sldMk cId="3574805186" sldId="305"/>
            <ac:spMk id="9" creationId="{3F8F0EAC-51BE-9692-D867-37A2C069751F}"/>
          </ac:spMkLst>
        </pc:spChg>
        <pc:spChg chg="add mod">
          <ac:chgData name="Mia Savrljuga" userId="29d020ba494f34ac" providerId="LiveId" clId="{6A25A501-FE8A-4F43-89BB-B91A08C6A60D}" dt="2024-02-24T10:14:04.919" v="79" actId="208"/>
          <ac:spMkLst>
            <pc:docMk/>
            <pc:sldMk cId="3574805186" sldId="305"/>
            <ac:spMk id="10" creationId="{389FF152-AE5D-28F0-64E0-FC65E1D9E4FF}"/>
          </ac:spMkLst>
        </pc:spChg>
        <pc:spChg chg="add mod">
          <ac:chgData name="Mia Savrljuga" userId="29d020ba494f34ac" providerId="LiveId" clId="{6A25A501-FE8A-4F43-89BB-B91A08C6A60D}" dt="2024-02-24T10:14:36.963" v="91" actId="1076"/>
          <ac:spMkLst>
            <pc:docMk/>
            <pc:sldMk cId="3574805186" sldId="305"/>
            <ac:spMk id="13" creationId="{CB2B7A5C-A313-B001-4D80-1A8A0C0EAC6D}"/>
          </ac:spMkLst>
        </pc:spChg>
        <pc:spChg chg="add del mod">
          <ac:chgData name="Mia Savrljuga" userId="29d020ba494f34ac" providerId="LiveId" clId="{6A25A501-FE8A-4F43-89BB-B91A08C6A60D}" dt="2024-02-24T10:14:34.550" v="90" actId="478"/>
          <ac:spMkLst>
            <pc:docMk/>
            <pc:sldMk cId="3574805186" sldId="305"/>
            <ac:spMk id="14" creationId="{C90EC9C0-A248-AF10-CF8A-63D7EF736F9F}"/>
          </ac:spMkLst>
        </pc:spChg>
        <pc:spChg chg="add del mod">
          <ac:chgData name="Mia Savrljuga" userId="29d020ba494f34ac" providerId="LiveId" clId="{6A25A501-FE8A-4F43-89BB-B91A08C6A60D}" dt="2024-02-24T10:14:32.459" v="89" actId="478"/>
          <ac:spMkLst>
            <pc:docMk/>
            <pc:sldMk cId="3574805186" sldId="305"/>
            <ac:spMk id="15" creationId="{4C9E5C61-E8D6-FB00-269F-5F99C2F0F65F}"/>
          </ac:spMkLst>
        </pc:spChg>
        <pc:spChg chg="add mod">
          <ac:chgData name="Mia Savrljuga" userId="29d020ba494f34ac" providerId="LiveId" clId="{6A25A501-FE8A-4F43-89BB-B91A08C6A60D}" dt="2024-02-24T10:14:46.557" v="93" actId="14100"/>
          <ac:spMkLst>
            <pc:docMk/>
            <pc:sldMk cId="3574805186" sldId="305"/>
            <ac:spMk id="16" creationId="{ECF88FD5-A1A9-B2AF-761F-94EC7E81A378}"/>
          </ac:spMkLst>
        </pc:spChg>
        <pc:spChg chg="add mod">
          <ac:chgData name="Mia Savrljuga" userId="29d020ba494f34ac" providerId="LiveId" clId="{6A25A501-FE8A-4F43-89BB-B91A08C6A60D}" dt="2024-02-24T10:14:49.780" v="95" actId="1076"/>
          <ac:spMkLst>
            <pc:docMk/>
            <pc:sldMk cId="3574805186" sldId="305"/>
            <ac:spMk id="17" creationId="{373EA5A3-15E8-4C70-A5B1-B81DBED26ED4}"/>
          </ac:spMkLst>
        </pc:spChg>
        <pc:spChg chg="add mod">
          <ac:chgData name="Mia Savrljuga" userId="29d020ba494f34ac" providerId="LiveId" clId="{6A25A501-FE8A-4F43-89BB-B91A08C6A60D}" dt="2024-02-24T10:14:54.446" v="97" actId="1076"/>
          <ac:spMkLst>
            <pc:docMk/>
            <pc:sldMk cId="3574805186" sldId="305"/>
            <ac:spMk id="18" creationId="{AB8BC274-693C-49DB-18D5-47DE3115BBAF}"/>
          </ac:spMkLst>
        </pc:spChg>
        <pc:spChg chg="add mod">
          <ac:chgData name="Mia Savrljuga" userId="29d020ba494f34ac" providerId="LiveId" clId="{6A25A501-FE8A-4F43-89BB-B91A08C6A60D}" dt="2024-02-24T10:14:59.867" v="100" actId="1076"/>
          <ac:spMkLst>
            <pc:docMk/>
            <pc:sldMk cId="3574805186" sldId="305"/>
            <ac:spMk id="19" creationId="{C56C755A-05C1-234C-EB99-1D26D2F623A1}"/>
          </ac:spMkLst>
        </pc:spChg>
        <pc:spChg chg="add mod">
          <ac:chgData name="Mia Savrljuga" userId="29d020ba494f34ac" providerId="LiveId" clId="{6A25A501-FE8A-4F43-89BB-B91A08C6A60D}" dt="2024-02-24T10:15:06.380" v="102" actId="1076"/>
          <ac:spMkLst>
            <pc:docMk/>
            <pc:sldMk cId="3574805186" sldId="305"/>
            <ac:spMk id="20" creationId="{9862DF07-C793-B05E-C4A4-81EF8FF3F997}"/>
          </ac:spMkLst>
        </pc:spChg>
        <pc:spChg chg="add mod">
          <ac:chgData name="Mia Savrljuga" userId="29d020ba494f34ac" providerId="LiveId" clId="{6A25A501-FE8A-4F43-89BB-B91A08C6A60D}" dt="2024-02-24T10:15:09.741" v="104" actId="1076"/>
          <ac:spMkLst>
            <pc:docMk/>
            <pc:sldMk cId="3574805186" sldId="305"/>
            <ac:spMk id="21" creationId="{5D98B659-A7FF-14ED-9AC3-F8C8123258F9}"/>
          </ac:spMkLst>
        </pc:spChg>
        <pc:spChg chg="add mod">
          <ac:chgData name="Mia Savrljuga" userId="29d020ba494f34ac" providerId="LiveId" clId="{6A25A501-FE8A-4F43-89BB-B91A08C6A60D}" dt="2024-02-24T10:15:13.967" v="106" actId="1076"/>
          <ac:spMkLst>
            <pc:docMk/>
            <pc:sldMk cId="3574805186" sldId="305"/>
            <ac:spMk id="22" creationId="{A7E6A155-AE4B-2844-D87B-032E93DA42DF}"/>
          </ac:spMkLst>
        </pc:spChg>
        <pc:spChg chg="add mod">
          <ac:chgData name="Mia Savrljuga" userId="29d020ba494f34ac" providerId="LiveId" clId="{6A25A501-FE8A-4F43-89BB-B91A08C6A60D}" dt="2024-02-24T10:15:25.964" v="109" actId="14100"/>
          <ac:spMkLst>
            <pc:docMk/>
            <pc:sldMk cId="3574805186" sldId="305"/>
            <ac:spMk id="23" creationId="{4D754BAC-745E-F8E7-F343-1AD3CD1469FA}"/>
          </ac:spMkLst>
        </pc:spChg>
        <pc:picChg chg="del">
          <ac:chgData name="Mia Savrljuga" userId="29d020ba494f34ac" providerId="LiveId" clId="{6A25A501-FE8A-4F43-89BB-B91A08C6A60D}" dt="2024-02-24T10:12:12.660" v="27" actId="478"/>
          <ac:picMkLst>
            <pc:docMk/>
            <pc:sldMk cId="3574805186" sldId="305"/>
            <ac:picMk id="5" creationId="{28A849F9-D221-87F4-3E05-63425C682496}"/>
          </ac:picMkLst>
        </pc:picChg>
        <pc:picChg chg="del">
          <ac:chgData name="Mia Savrljuga" userId="29d020ba494f34ac" providerId="LiveId" clId="{6A25A501-FE8A-4F43-89BB-B91A08C6A60D}" dt="2024-02-24T10:12:14.604" v="28" actId="478"/>
          <ac:picMkLst>
            <pc:docMk/>
            <pc:sldMk cId="3574805186" sldId="305"/>
            <ac:picMk id="7" creationId="{D561D61C-9C0D-EF1E-4D37-D77596BA4C81}"/>
          </ac:picMkLst>
        </pc:picChg>
        <pc:picChg chg="add mod">
          <ac:chgData name="Mia Savrljuga" userId="29d020ba494f34ac" providerId="LiveId" clId="{6A25A501-FE8A-4F43-89BB-B91A08C6A60D}" dt="2024-02-24T10:13:31.332" v="73" actId="1076"/>
          <ac:picMkLst>
            <pc:docMk/>
            <pc:sldMk cId="3574805186" sldId="305"/>
            <ac:picMk id="8" creationId="{E1ADBF00-3F04-36E9-1E72-7F131A8E7E51}"/>
          </ac:picMkLst>
        </pc:picChg>
        <pc:picChg chg="add del">
          <ac:chgData name="Mia Savrljuga" userId="29d020ba494f34ac" providerId="LiveId" clId="{6A25A501-FE8A-4F43-89BB-B91A08C6A60D}" dt="2024-02-24T10:14:18.472" v="82" actId="22"/>
          <ac:picMkLst>
            <pc:docMk/>
            <pc:sldMk cId="3574805186" sldId="305"/>
            <ac:picMk id="12" creationId="{6A7E90DB-54FA-B2C1-9163-CADCC9330ADC}"/>
          </ac:picMkLst>
        </pc:picChg>
        <pc:picChg chg="add mod modCrop">
          <ac:chgData name="Mia Savrljuga" userId="29d020ba494f34ac" providerId="LiveId" clId="{6A25A501-FE8A-4F43-89BB-B91A08C6A60D}" dt="2024-02-24T10:16:41.769" v="122" actId="14100"/>
          <ac:picMkLst>
            <pc:docMk/>
            <pc:sldMk cId="3574805186" sldId="305"/>
            <ac:picMk id="25" creationId="{A97EB86D-9946-62AA-A886-A82A83324EC9}"/>
          </ac:picMkLst>
        </pc:picChg>
        <pc:picChg chg="add mod modCrop">
          <ac:chgData name="Mia Savrljuga" userId="29d020ba494f34ac" providerId="LiveId" clId="{6A25A501-FE8A-4F43-89BB-B91A08C6A60D}" dt="2024-02-24T10:16:52.101" v="125" actId="14100"/>
          <ac:picMkLst>
            <pc:docMk/>
            <pc:sldMk cId="3574805186" sldId="305"/>
            <ac:picMk id="26" creationId="{2989AD74-BF5F-1E4F-5F4F-600246A50100}"/>
          </ac:picMkLst>
        </pc:picChg>
        <pc:picChg chg="add mod modCrop">
          <ac:chgData name="Mia Savrljuga" userId="29d020ba494f34ac" providerId="LiveId" clId="{6A25A501-FE8A-4F43-89BB-B91A08C6A60D}" dt="2024-02-24T10:17:02.121" v="128" actId="14100"/>
          <ac:picMkLst>
            <pc:docMk/>
            <pc:sldMk cId="3574805186" sldId="305"/>
            <ac:picMk id="27" creationId="{EF39E56F-1C04-ADE3-43D4-40B755174700}"/>
          </ac:picMkLst>
        </pc:picChg>
        <pc:picChg chg="add mod modCrop">
          <ac:chgData name="Mia Savrljuga" userId="29d020ba494f34ac" providerId="LiveId" clId="{6A25A501-FE8A-4F43-89BB-B91A08C6A60D}" dt="2024-02-24T10:17:11.208" v="131" actId="14100"/>
          <ac:picMkLst>
            <pc:docMk/>
            <pc:sldMk cId="3574805186" sldId="305"/>
            <ac:picMk id="28" creationId="{DF9B207B-E389-867C-B626-8F775B426CB0}"/>
          </ac:picMkLst>
        </pc:picChg>
      </pc:sldChg>
      <pc:sldChg chg="addSp delSp modSp add mod delAnim modAnim">
        <pc:chgData name="Mia Savrljuga" userId="29d020ba494f34ac" providerId="LiveId" clId="{6A25A501-FE8A-4F43-89BB-B91A08C6A60D}" dt="2024-02-24T10:19:42.145" v="186"/>
        <pc:sldMkLst>
          <pc:docMk/>
          <pc:sldMk cId="1485176826" sldId="306"/>
        </pc:sldMkLst>
        <pc:spChg chg="mod">
          <ac:chgData name="Mia Savrljuga" userId="29d020ba494f34ac" providerId="LiveId" clId="{6A25A501-FE8A-4F43-89BB-B91A08C6A60D}" dt="2024-02-24T10:17:30.848" v="157" actId="14100"/>
          <ac:spMkLst>
            <pc:docMk/>
            <pc:sldMk cId="1485176826" sldId="306"/>
            <ac:spMk id="2" creationId="{FE8597B1-9156-7C44-829E-5D4B273C715F}"/>
          </ac:spMkLst>
        </pc:spChg>
        <pc:spChg chg="del">
          <ac:chgData name="Mia Savrljuga" userId="29d020ba494f34ac" providerId="LiveId" clId="{6A25A501-FE8A-4F43-89BB-B91A08C6A60D}" dt="2024-02-24T10:18:15.385" v="162" actId="478"/>
          <ac:spMkLst>
            <pc:docMk/>
            <pc:sldMk cId="1485176826" sldId="306"/>
            <ac:spMk id="3" creationId="{36016C50-DAAB-D79B-3DC4-1F3A38E6A5CD}"/>
          </ac:spMkLst>
        </pc:spChg>
        <pc:spChg chg="add del mod">
          <ac:chgData name="Mia Savrljuga" userId="29d020ba494f34ac" providerId="LiveId" clId="{6A25A501-FE8A-4F43-89BB-B91A08C6A60D}" dt="2024-02-24T10:19:02.728" v="173" actId="21"/>
          <ac:spMkLst>
            <pc:docMk/>
            <pc:sldMk cId="1485176826" sldId="306"/>
            <ac:spMk id="7" creationId="{D8547712-CA09-DBDF-579E-952CE06B793B}"/>
          </ac:spMkLst>
        </pc:spChg>
        <pc:picChg chg="add mod modCrop">
          <ac:chgData name="Mia Savrljuga" userId="29d020ba494f34ac" providerId="LiveId" clId="{6A25A501-FE8A-4F43-89BB-B91A08C6A60D}" dt="2024-02-24T10:18:24.379" v="165" actId="14100"/>
          <ac:picMkLst>
            <pc:docMk/>
            <pc:sldMk cId="1485176826" sldId="306"/>
            <ac:picMk id="5" creationId="{6A38CD60-5A0E-96E1-220C-ED6A7E7724FF}"/>
          </ac:picMkLst>
        </pc:picChg>
        <pc:picChg chg="add mod">
          <ac:chgData name="Mia Savrljuga" userId="29d020ba494f34ac" providerId="LiveId" clId="{6A25A501-FE8A-4F43-89BB-B91A08C6A60D}" dt="2024-02-24T10:19:39.290" v="185" actId="14100"/>
          <ac:picMkLst>
            <pc:docMk/>
            <pc:sldMk cId="1485176826" sldId="306"/>
            <ac:picMk id="9" creationId="{BB2DAD4C-9376-1F01-E62F-6E6353919D86}"/>
          </ac:picMkLst>
        </pc:picChg>
      </pc:sldChg>
      <pc:sldChg chg="del">
        <pc:chgData name="Mia Savrljuga" userId="29d020ba494f34ac" providerId="LiveId" clId="{6A25A501-FE8A-4F43-89BB-B91A08C6A60D}" dt="2024-02-24T10:12:17.401" v="30" actId="47"/>
        <pc:sldMkLst>
          <pc:docMk/>
          <pc:sldMk cId="3803341500" sldId="306"/>
        </pc:sldMkLst>
      </pc:sldChg>
      <pc:sldChg chg="del">
        <pc:chgData name="Mia Savrljuga" userId="29d020ba494f34ac" providerId="LiveId" clId="{6A25A501-FE8A-4F43-89BB-B91A08C6A60D}" dt="2024-02-24T10:12:18.104" v="31" actId="47"/>
        <pc:sldMkLst>
          <pc:docMk/>
          <pc:sldMk cId="415282845" sldId="307"/>
        </pc:sldMkLst>
      </pc:sldChg>
      <pc:sldChg chg="addSp modSp add mod modAnim">
        <pc:chgData name="Mia Savrljuga" userId="29d020ba494f34ac" providerId="LiveId" clId="{6A25A501-FE8A-4F43-89BB-B91A08C6A60D}" dt="2024-02-24T10:24:31.372" v="263"/>
        <pc:sldMkLst>
          <pc:docMk/>
          <pc:sldMk cId="1415642498" sldId="307"/>
        </pc:sldMkLst>
        <pc:spChg chg="add mod">
          <ac:chgData name="Mia Savrljuga" userId="29d020ba494f34ac" providerId="LiveId" clId="{6A25A501-FE8A-4F43-89BB-B91A08C6A60D}" dt="2024-02-24T10:23:45.389" v="252" actId="1076"/>
          <ac:spMkLst>
            <pc:docMk/>
            <pc:sldMk cId="1415642498" sldId="307"/>
            <ac:spMk id="7" creationId="{8436DB56-D3C4-19F5-4B3A-524FF728CBC4}"/>
          </ac:spMkLst>
        </pc:spChg>
        <pc:spChg chg="add mod">
          <ac:chgData name="Mia Savrljuga" userId="29d020ba494f34ac" providerId="LiveId" clId="{6A25A501-FE8A-4F43-89BB-B91A08C6A60D}" dt="2024-02-24T10:24:00.143" v="260" actId="1076"/>
          <ac:spMkLst>
            <pc:docMk/>
            <pc:sldMk cId="1415642498" sldId="307"/>
            <ac:spMk id="8" creationId="{13A64EB7-DA74-77D5-4C31-1B06B88B83FC}"/>
          </ac:spMkLst>
        </pc:spChg>
        <pc:spChg chg="add mod">
          <ac:chgData name="Mia Savrljuga" userId="29d020ba494f34ac" providerId="LiveId" clId="{6A25A501-FE8A-4F43-89BB-B91A08C6A60D}" dt="2024-02-24T10:23:56.932" v="259" actId="1076"/>
          <ac:spMkLst>
            <pc:docMk/>
            <pc:sldMk cId="1415642498" sldId="307"/>
            <ac:spMk id="9" creationId="{B5B2AF69-F5AE-28C3-3ADF-D0DFB80A38F8}"/>
          </ac:spMkLst>
        </pc:spChg>
        <pc:spChg chg="add mod">
          <ac:chgData name="Mia Savrljuga" userId="29d020ba494f34ac" providerId="LiveId" clId="{6A25A501-FE8A-4F43-89BB-B91A08C6A60D}" dt="2024-02-24T10:23:54.414" v="258" actId="1076"/>
          <ac:spMkLst>
            <pc:docMk/>
            <pc:sldMk cId="1415642498" sldId="307"/>
            <ac:spMk id="10" creationId="{77EE438D-FF7D-ACF7-878F-5E08046F8F1C}"/>
          </ac:spMkLst>
        </pc:spChg>
        <pc:spChg chg="add mod">
          <ac:chgData name="Mia Savrljuga" userId="29d020ba494f34ac" providerId="LiveId" clId="{6A25A501-FE8A-4F43-89BB-B91A08C6A60D}" dt="2024-02-24T10:23:51.207" v="257" actId="1076"/>
          <ac:spMkLst>
            <pc:docMk/>
            <pc:sldMk cId="1415642498" sldId="307"/>
            <ac:spMk id="11" creationId="{F15416BC-3831-7D5F-9D70-2927A5F89401}"/>
          </ac:spMkLst>
        </pc:spChg>
        <pc:picChg chg="add mod modCrop">
          <ac:chgData name="Mia Savrljuga" userId="29d020ba494f34ac" providerId="LiveId" clId="{6A25A501-FE8A-4F43-89BB-B91A08C6A60D}" dt="2024-02-24T10:23:33.051" v="249" actId="14100"/>
          <ac:picMkLst>
            <pc:docMk/>
            <pc:sldMk cId="1415642498" sldId="307"/>
            <ac:picMk id="5" creationId="{848D95B9-B6E9-97E9-3B78-A749C56131F3}"/>
          </ac:picMkLst>
        </pc:picChg>
        <pc:picChg chg="add mod">
          <ac:chgData name="Mia Savrljuga" userId="29d020ba494f34ac" providerId="LiveId" clId="{6A25A501-FE8A-4F43-89BB-B91A08C6A60D}" dt="2024-02-24T10:24:31.372" v="263"/>
          <ac:picMkLst>
            <pc:docMk/>
            <pc:sldMk cId="1415642498" sldId="307"/>
            <ac:picMk id="13" creationId="{6C8743CC-7ED3-4E42-2418-CAE790E97D1A}"/>
          </ac:picMkLst>
        </pc:picChg>
      </pc:sldChg>
      <pc:sldChg chg="del">
        <pc:chgData name="Mia Savrljuga" userId="29d020ba494f34ac" providerId="LiveId" clId="{6A25A501-FE8A-4F43-89BB-B91A08C6A60D}" dt="2024-02-24T10:12:18.799" v="32" actId="47"/>
        <pc:sldMkLst>
          <pc:docMk/>
          <pc:sldMk cId="738233728" sldId="308"/>
        </pc:sldMkLst>
      </pc:sldChg>
      <pc:sldChg chg="addSp delSp modSp add mod modAnim">
        <pc:chgData name="Mia Savrljuga" userId="29d020ba494f34ac" providerId="LiveId" clId="{6A25A501-FE8A-4F43-89BB-B91A08C6A60D}" dt="2024-02-24T10:19:21.835" v="182" actId="1076"/>
        <pc:sldMkLst>
          <pc:docMk/>
          <pc:sldMk cId="2932107637" sldId="308"/>
        </pc:sldMkLst>
        <pc:spChg chg="del">
          <ac:chgData name="Mia Savrljuga" userId="29d020ba494f34ac" providerId="LiveId" clId="{6A25A501-FE8A-4F43-89BB-B91A08C6A60D}" dt="2024-02-24T10:18:29.613" v="166" actId="478"/>
          <ac:spMkLst>
            <pc:docMk/>
            <pc:sldMk cId="2932107637" sldId="308"/>
            <ac:spMk id="3" creationId="{36016C50-DAAB-D79B-3DC4-1F3A38E6A5CD}"/>
          </ac:spMkLst>
        </pc:spChg>
        <pc:spChg chg="add mod">
          <ac:chgData name="Mia Savrljuga" userId="29d020ba494f34ac" providerId="LiveId" clId="{6A25A501-FE8A-4F43-89BB-B91A08C6A60D}" dt="2024-02-24T10:19:21.835" v="182" actId="1076"/>
          <ac:spMkLst>
            <pc:docMk/>
            <pc:sldMk cId="2932107637" sldId="308"/>
            <ac:spMk id="4" creationId="{273DCF39-3F9A-B38E-F017-40867415250C}"/>
          </ac:spMkLst>
        </pc:spChg>
        <pc:spChg chg="add mod">
          <ac:chgData name="Mia Savrljuga" userId="29d020ba494f34ac" providerId="LiveId" clId="{6A25A501-FE8A-4F43-89BB-B91A08C6A60D}" dt="2024-02-24T10:19:12.293" v="176" actId="14100"/>
          <ac:spMkLst>
            <pc:docMk/>
            <pc:sldMk cId="2932107637" sldId="308"/>
            <ac:spMk id="7" creationId="{D8547712-CA09-DBDF-579E-952CE06B793B}"/>
          </ac:spMkLst>
        </pc:spChg>
        <pc:spChg chg="add mod">
          <ac:chgData name="Mia Savrljuga" userId="29d020ba494f34ac" providerId="LiveId" clId="{6A25A501-FE8A-4F43-89BB-B91A08C6A60D}" dt="2024-02-24T10:19:18.429" v="181" actId="1076"/>
          <ac:spMkLst>
            <pc:docMk/>
            <pc:sldMk cId="2932107637" sldId="308"/>
            <ac:spMk id="8" creationId="{77067217-E8B0-F36B-63E0-4DC59980259D}"/>
          </ac:spMkLst>
        </pc:spChg>
        <pc:spChg chg="add mod">
          <ac:chgData name="Mia Savrljuga" userId="29d020ba494f34ac" providerId="LiveId" clId="{6A25A501-FE8A-4F43-89BB-B91A08C6A60D}" dt="2024-02-24T10:19:16.363" v="180" actId="1076"/>
          <ac:spMkLst>
            <pc:docMk/>
            <pc:sldMk cId="2932107637" sldId="308"/>
            <ac:spMk id="9" creationId="{EC845DBD-6B01-965A-0CAB-BC363929DF6E}"/>
          </ac:spMkLst>
        </pc:spChg>
        <pc:picChg chg="mod modCrop">
          <ac:chgData name="Mia Savrljuga" userId="29d020ba494f34ac" providerId="LiveId" clId="{6A25A501-FE8A-4F43-89BB-B91A08C6A60D}" dt="2024-02-24T10:18:42.481" v="169" actId="14100"/>
          <ac:picMkLst>
            <pc:docMk/>
            <pc:sldMk cId="2932107637" sldId="308"/>
            <ac:picMk id="5" creationId="{6A38CD60-5A0E-96E1-220C-ED6A7E7724FF}"/>
          </ac:picMkLst>
        </pc:picChg>
      </pc:sldChg>
      <pc:sldChg chg="del">
        <pc:chgData name="Mia Savrljuga" userId="29d020ba494f34ac" providerId="LiveId" clId="{6A25A501-FE8A-4F43-89BB-B91A08C6A60D}" dt="2024-02-24T10:12:19.494" v="33" actId="47"/>
        <pc:sldMkLst>
          <pc:docMk/>
          <pc:sldMk cId="2393830154" sldId="309"/>
        </pc:sldMkLst>
      </pc:sldChg>
      <pc:sldChg chg="addSp delSp modSp add mod ord delAnim modAnim">
        <pc:chgData name="Mia Savrljuga" userId="29d020ba494f34ac" providerId="LiveId" clId="{6A25A501-FE8A-4F43-89BB-B91A08C6A60D}" dt="2024-02-24T10:21:15.404" v="216" actId="1076"/>
        <pc:sldMkLst>
          <pc:docMk/>
          <pc:sldMk cId="4085261192" sldId="309"/>
        </pc:sldMkLst>
        <pc:spChg chg="add mod">
          <ac:chgData name="Mia Savrljuga" userId="29d020ba494f34ac" providerId="LiveId" clId="{6A25A501-FE8A-4F43-89BB-B91A08C6A60D}" dt="2024-02-24T10:20:44.100" v="201" actId="1076"/>
          <ac:spMkLst>
            <pc:docMk/>
            <pc:sldMk cId="4085261192" sldId="309"/>
            <ac:spMk id="7" creationId="{53F11D6B-6905-90E8-A8F0-70E0F698E717}"/>
          </ac:spMkLst>
        </pc:spChg>
        <pc:spChg chg="add mod">
          <ac:chgData name="Mia Savrljuga" userId="29d020ba494f34ac" providerId="LiveId" clId="{6A25A501-FE8A-4F43-89BB-B91A08C6A60D}" dt="2024-02-24T10:21:15.404" v="216" actId="1076"/>
          <ac:spMkLst>
            <pc:docMk/>
            <pc:sldMk cId="4085261192" sldId="309"/>
            <ac:spMk id="8" creationId="{F92493B3-7E89-C9E3-D0A4-96A9850150B4}"/>
          </ac:spMkLst>
        </pc:spChg>
        <pc:spChg chg="add mod">
          <ac:chgData name="Mia Savrljuga" userId="29d020ba494f34ac" providerId="LiveId" clId="{6A25A501-FE8A-4F43-89BB-B91A08C6A60D}" dt="2024-02-24T10:21:10.727" v="215" actId="14100"/>
          <ac:spMkLst>
            <pc:docMk/>
            <pc:sldMk cId="4085261192" sldId="309"/>
            <ac:spMk id="10" creationId="{53B332E3-BADF-938E-7825-B8FB48B4B238}"/>
          </ac:spMkLst>
        </pc:spChg>
        <pc:spChg chg="add mod">
          <ac:chgData name="Mia Savrljuga" userId="29d020ba494f34ac" providerId="LiveId" clId="{6A25A501-FE8A-4F43-89BB-B91A08C6A60D}" dt="2024-02-24T10:21:05.343" v="213" actId="1076"/>
          <ac:spMkLst>
            <pc:docMk/>
            <pc:sldMk cId="4085261192" sldId="309"/>
            <ac:spMk id="11" creationId="{284282A8-3F33-E06E-64AE-04BBD713BBC7}"/>
          </ac:spMkLst>
        </pc:spChg>
        <pc:spChg chg="add mod">
          <ac:chgData name="Mia Savrljuga" userId="29d020ba494f34ac" providerId="LiveId" clId="{6A25A501-FE8A-4F43-89BB-B91A08C6A60D}" dt="2024-02-24T10:21:02.533" v="212" actId="1076"/>
          <ac:spMkLst>
            <pc:docMk/>
            <pc:sldMk cId="4085261192" sldId="309"/>
            <ac:spMk id="12" creationId="{1593736A-6526-EFA0-B10E-3936E6FD23E6}"/>
          </ac:spMkLst>
        </pc:spChg>
        <pc:spChg chg="add mod">
          <ac:chgData name="Mia Savrljuga" userId="29d020ba494f34ac" providerId="LiveId" clId="{6A25A501-FE8A-4F43-89BB-B91A08C6A60D}" dt="2024-02-24T10:21:00.389" v="211" actId="1076"/>
          <ac:spMkLst>
            <pc:docMk/>
            <pc:sldMk cId="4085261192" sldId="309"/>
            <ac:spMk id="13" creationId="{A871080B-F948-6961-0F67-F80888F02A06}"/>
          </ac:spMkLst>
        </pc:spChg>
        <pc:spChg chg="add mod">
          <ac:chgData name="Mia Savrljuga" userId="29d020ba494f34ac" providerId="LiveId" clId="{6A25A501-FE8A-4F43-89BB-B91A08C6A60D}" dt="2024-02-24T10:20:56.054" v="210" actId="1076"/>
          <ac:spMkLst>
            <pc:docMk/>
            <pc:sldMk cId="4085261192" sldId="309"/>
            <ac:spMk id="14" creationId="{55B4679B-5C44-603C-0003-B1A76F0DA2FC}"/>
          </ac:spMkLst>
        </pc:spChg>
        <pc:spChg chg="add mod">
          <ac:chgData name="Mia Savrljuga" userId="29d020ba494f34ac" providerId="LiveId" clId="{6A25A501-FE8A-4F43-89BB-B91A08C6A60D}" dt="2024-02-24T10:20:50.903" v="209" actId="1076"/>
          <ac:spMkLst>
            <pc:docMk/>
            <pc:sldMk cId="4085261192" sldId="309"/>
            <ac:spMk id="15" creationId="{D43A5B35-80C4-BF67-A32B-2FDE6EF8A3E0}"/>
          </ac:spMkLst>
        </pc:spChg>
        <pc:picChg chg="add mod modCrop">
          <ac:chgData name="Mia Savrljuga" userId="29d020ba494f34ac" providerId="LiveId" clId="{6A25A501-FE8A-4F43-89BB-B91A08C6A60D}" dt="2024-02-24T10:20:27.832" v="197" actId="1076"/>
          <ac:picMkLst>
            <pc:docMk/>
            <pc:sldMk cId="4085261192" sldId="309"/>
            <ac:picMk id="4" creationId="{D5548966-99FE-CE68-9255-83309510ABD1}"/>
          </ac:picMkLst>
        </pc:picChg>
        <pc:picChg chg="del">
          <ac:chgData name="Mia Savrljuga" userId="29d020ba494f34ac" providerId="LiveId" clId="{6A25A501-FE8A-4F43-89BB-B91A08C6A60D}" dt="2024-02-24T10:19:54.355" v="191" actId="478"/>
          <ac:picMkLst>
            <pc:docMk/>
            <pc:sldMk cId="4085261192" sldId="309"/>
            <ac:picMk id="5" creationId="{6A38CD60-5A0E-96E1-220C-ED6A7E7724FF}"/>
          </ac:picMkLst>
        </pc:picChg>
        <pc:picChg chg="del">
          <ac:chgData name="Mia Savrljuga" userId="29d020ba494f34ac" providerId="LiveId" clId="{6A25A501-FE8A-4F43-89BB-B91A08C6A60D}" dt="2024-02-24T10:19:53.378" v="190" actId="478"/>
          <ac:picMkLst>
            <pc:docMk/>
            <pc:sldMk cId="4085261192" sldId="309"/>
            <ac:picMk id="9" creationId="{BB2DAD4C-9376-1F01-E62F-6E6353919D86}"/>
          </ac:picMkLst>
        </pc:picChg>
      </pc:sldChg>
      <pc:sldChg chg="del">
        <pc:chgData name="Mia Savrljuga" userId="29d020ba494f34ac" providerId="LiveId" clId="{6A25A501-FE8A-4F43-89BB-B91A08C6A60D}" dt="2024-02-24T10:12:20.108" v="34" actId="47"/>
        <pc:sldMkLst>
          <pc:docMk/>
          <pc:sldMk cId="49414876" sldId="310"/>
        </pc:sldMkLst>
      </pc:sldChg>
      <pc:sldChg chg="addSp modSp add mod modAnim">
        <pc:chgData name="Mia Savrljuga" userId="29d020ba494f34ac" providerId="LiveId" clId="{6A25A501-FE8A-4F43-89BB-B91A08C6A60D}" dt="2024-02-24T10:22:44.303" v="239" actId="1076"/>
        <pc:sldMkLst>
          <pc:docMk/>
          <pc:sldMk cId="2936874206" sldId="310"/>
        </pc:sldMkLst>
        <pc:spChg chg="add mod">
          <ac:chgData name="Mia Savrljuga" userId="29d020ba494f34ac" providerId="LiveId" clId="{6A25A501-FE8A-4F43-89BB-B91A08C6A60D}" dt="2024-02-24T10:22:28.237" v="231" actId="1076"/>
          <ac:spMkLst>
            <pc:docMk/>
            <pc:sldMk cId="2936874206" sldId="310"/>
            <ac:spMk id="3" creationId="{7F592691-7961-EF8A-77C6-637589F266BD}"/>
          </ac:spMkLst>
        </pc:spChg>
        <pc:spChg chg="add mod">
          <ac:chgData name="Mia Savrljuga" userId="29d020ba494f34ac" providerId="LiveId" clId="{6A25A501-FE8A-4F43-89BB-B91A08C6A60D}" dt="2024-02-24T10:22:44.303" v="239" actId="1076"/>
          <ac:spMkLst>
            <pc:docMk/>
            <pc:sldMk cId="2936874206" sldId="310"/>
            <ac:spMk id="5" creationId="{167D2A80-4EF4-2410-1E7E-8A1A40A44129}"/>
          </ac:spMkLst>
        </pc:spChg>
        <pc:spChg chg="add mod">
          <ac:chgData name="Mia Savrljuga" userId="29d020ba494f34ac" providerId="LiveId" clId="{6A25A501-FE8A-4F43-89BB-B91A08C6A60D}" dt="2024-02-24T10:22:41.525" v="238" actId="1076"/>
          <ac:spMkLst>
            <pc:docMk/>
            <pc:sldMk cId="2936874206" sldId="310"/>
            <ac:spMk id="7" creationId="{8FB684B3-C80F-43DB-6F74-C5DAA814E84C}"/>
          </ac:spMkLst>
        </pc:spChg>
        <pc:spChg chg="add mod">
          <ac:chgData name="Mia Savrljuga" userId="29d020ba494f34ac" providerId="LiveId" clId="{6A25A501-FE8A-4F43-89BB-B91A08C6A60D}" dt="2024-02-24T10:22:38.073" v="237" actId="1076"/>
          <ac:spMkLst>
            <pc:docMk/>
            <pc:sldMk cId="2936874206" sldId="310"/>
            <ac:spMk id="8" creationId="{114B42B6-3B49-645D-A9D4-F66E14845BAB}"/>
          </ac:spMkLst>
        </pc:spChg>
        <pc:spChg chg="add mod">
          <ac:chgData name="Mia Savrljuga" userId="29d020ba494f34ac" providerId="LiveId" clId="{6A25A501-FE8A-4F43-89BB-B91A08C6A60D}" dt="2024-02-24T10:22:33.204" v="236" actId="1076"/>
          <ac:spMkLst>
            <pc:docMk/>
            <pc:sldMk cId="2936874206" sldId="310"/>
            <ac:spMk id="9" creationId="{FC78249D-2F24-8CB4-A42D-F29FEB37911C}"/>
          </ac:spMkLst>
        </pc:spChg>
        <pc:picChg chg="mod modCrop">
          <ac:chgData name="Mia Savrljuga" userId="29d020ba494f34ac" providerId="LiveId" clId="{6A25A501-FE8A-4F43-89BB-B91A08C6A60D}" dt="2024-02-24T10:21:37.457" v="220" actId="14100"/>
          <ac:picMkLst>
            <pc:docMk/>
            <pc:sldMk cId="2936874206" sldId="310"/>
            <ac:picMk id="4" creationId="{D5548966-99FE-CE68-9255-83309510ABD1}"/>
          </ac:picMkLst>
        </pc:picChg>
      </pc:sldChg>
      <pc:sldChg chg="addSp modSp add mod modAnim">
        <pc:chgData name="Mia Savrljuga" userId="29d020ba494f34ac" providerId="LiveId" clId="{6A25A501-FE8A-4F43-89BB-B91A08C6A60D}" dt="2024-02-24T10:22:52.190" v="242" actId="14100"/>
        <pc:sldMkLst>
          <pc:docMk/>
          <pc:sldMk cId="908827431" sldId="311"/>
        </pc:sldMkLst>
        <pc:spChg chg="add mod">
          <ac:chgData name="Mia Savrljuga" userId="29d020ba494f34ac" providerId="LiveId" clId="{6A25A501-FE8A-4F43-89BB-B91A08C6A60D}" dt="2024-02-24T10:22:52.190" v="242" actId="14100"/>
          <ac:spMkLst>
            <pc:docMk/>
            <pc:sldMk cId="908827431" sldId="311"/>
            <ac:spMk id="3" creationId="{FB295DA8-B66B-BAEA-C49F-DB00129B1048}"/>
          </ac:spMkLst>
        </pc:spChg>
        <pc:picChg chg="mod modCrop">
          <ac:chgData name="Mia Savrljuga" userId="29d020ba494f34ac" providerId="LiveId" clId="{6A25A501-FE8A-4F43-89BB-B91A08C6A60D}" dt="2024-02-24T10:22:17.696" v="228" actId="1076"/>
          <ac:picMkLst>
            <pc:docMk/>
            <pc:sldMk cId="908827431" sldId="311"/>
            <ac:picMk id="4" creationId="{D5548966-99FE-CE68-9255-83309510ABD1}"/>
          </ac:picMkLst>
        </pc:picChg>
      </pc:sldChg>
      <pc:sldChg chg="del">
        <pc:chgData name="Mia Savrljuga" userId="29d020ba494f34ac" providerId="LiveId" clId="{6A25A501-FE8A-4F43-89BB-B91A08C6A60D}" dt="2024-02-24T10:12:20.943" v="35" actId="47"/>
        <pc:sldMkLst>
          <pc:docMk/>
          <pc:sldMk cId="3281438473" sldId="311"/>
        </pc:sldMkLst>
      </pc:sldChg>
      <pc:sldChg chg="del">
        <pc:chgData name="Mia Savrljuga" userId="29d020ba494f34ac" providerId="LiveId" clId="{6A25A501-FE8A-4F43-89BB-B91A08C6A60D}" dt="2024-02-24T10:12:21.732" v="36" actId="47"/>
        <pc:sldMkLst>
          <pc:docMk/>
          <pc:sldMk cId="260903906" sldId="312"/>
        </pc:sldMkLst>
      </pc:sldChg>
      <pc:sldChg chg="addSp modSp add mod modAnim">
        <pc:chgData name="Mia Savrljuga" userId="29d020ba494f34ac" providerId="LiveId" clId="{6A25A501-FE8A-4F43-89BB-B91A08C6A60D}" dt="2024-02-24T10:25:13.702" v="277" actId="1076"/>
        <pc:sldMkLst>
          <pc:docMk/>
          <pc:sldMk cId="3117806059" sldId="312"/>
        </pc:sldMkLst>
        <pc:spChg chg="add mod">
          <ac:chgData name="Mia Savrljuga" userId="29d020ba494f34ac" providerId="LiveId" clId="{6A25A501-FE8A-4F43-89BB-B91A08C6A60D}" dt="2024-02-24T10:25:13.702" v="277" actId="1076"/>
          <ac:spMkLst>
            <pc:docMk/>
            <pc:sldMk cId="3117806059" sldId="312"/>
            <ac:spMk id="7" creationId="{87FAD7DC-EF46-45F4-8FCA-A47B97B439D7}"/>
          </ac:spMkLst>
        </pc:spChg>
        <pc:spChg chg="add mod">
          <ac:chgData name="Mia Savrljuga" userId="29d020ba494f34ac" providerId="LiveId" clId="{6A25A501-FE8A-4F43-89BB-B91A08C6A60D}" dt="2024-02-24T10:25:10.560" v="276" actId="1076"/>
          <ac:spMkLst>
            <pc:docMk/>
            <pc:sldMk cId="3117806059" sldId="312"/>
            <ac:spMk id="8" creationId="{0AE5291E-B074-5B2D-6621-B6FD557B1FCA}"/>
          </ac:spMkLst>
        </pc:spChg>
        <pc:spChg chg="add mod">
          <ac:chgData name="Mia Savrljuga" userId="29d020ba494f34ac" providerId="LiveId" clId="{6A25A501-FE8A-4F43-89BB-B91A08C6A60D}" dt="2024-02-24T10:25:05.625" v="275" actId="1076"/>
          <ac:spMkLst>
            <pc:docMk/>
            <pc:sldMk cId="3117806059" sldId="312"/>
            <ac:spMk id="9" creationId="{327A606F-4FA5-3F88-13D5-544F825820AC}"/>
          </ac:spMkLst>
        </pc:spChg>
        <pc:spChg chg="add mod">
          <ac:chgData name="Mia Savrljuga" userId="29d020ba494f34ac" providerId="LiveId" clId="{6A25A501-FE8A-4F43-89BB-B91A08C6A60D}" dt="2024-02-24T10:25:01.787" v="274" actId="1076"/>
          <ac:spMkLst>
            <pc:docMk/>
            <pc:sldMk cId="3117806059" sldId="312"/>
            <ac:spMk id="10" creationId="{448C2965-C625-B066-F0D7-3CBD22F0D7BD}"/>
          </ac:spMkLst>
        </pc:spChg>
        <pc:spChg chg="add mod">
          <ac:chgData name="Mia Savrljuga" userId="29d020ba494f34ac" providerId="LiveId" clId="{6A25A501-FE8A-4F43-89BB-B91A08C6A60D}" dt="2024-02-24T10:24:57.243" v="273" actId="1076"/>
          <ac:spMkLst>
            <pc:docMk/>
            <pc:sldMk cId="3117806059" sldId="312"/>
            <ac:spMk id="11" creationId="{795213FB-6EAA-5A52-0294-536726A5E951}"/>
          </ac:spMkLst>
        </pc:spChg>
        <pc:picChg chg="add mod">
          <ac:chgData name="Mia Savrljuga" userId="29d020ba494f34ac" providerId="LiveId" clId="{6A25A501-FE8A-4F43-89BB-B91A08C6A60D}" dt="2024-02-24T10:24:35.884" v="264"/>
          <ac:picMkLst>
            <pc:docMk/>
            <pc:sldMk cId="3117806059" sldId="312"/>
            <ac:picMk id="4" creationId="{CF8EFB0B-87B2-81ED-728C-5C18AB004168}"/>
          </ac:picMkLst>
        </pc:picChg>
        <pc:picChg chg="mod modCrop">
          <ac:chgData name="Mia Savrljuga" userId="29d020ba494f34ac" providerId="LiveId" clId="{6A25A501-FE8A-4F43-89BB-B91A08C6A60D}" dt="2024-02-24T10:24:47.440" v="267" actId="14100"/>
          <ac:picMkLst>
            <pc:docMk/>
            <pc:sldMk cId="3117806059" sldId="312"/>
            <ac:picMk id="5" creationId="{848D95B9-B6E9-97E9-3B78-A749C56131F3}"/>
          </ac:picMkLst>
        </pc:picChg>
      </pc:sldChg>
      <pc:sldChg chg="addSp delSp modSp add mod delAnim modAnim">
        <pc:chgData name="Mia Savrljuga" userId="29d020ba494f34ac" providerId="LiveId" clId="{6A25A501-FE8A-4F43-89BB-B91A08C6A60D}" dt="2024-02-24T10:26:51.858" v="304" actId="1076"/>
        <pc:sldMkLst>
          <pc:docMk/>
          <pc:sldMk cId="539658419" sldId="313"/>
        </pc:sldMkLst>
        <pc:spChg chg="del">
          <ac:chgData name="Mia Savrljuga" userId="29d020ba494f34ac" providerId="LiveId" clId="{6A25A501-FE8A-4F43-89BB-B91A08C6A60D}" dt="2024-02-24T10:25:27.737" v="280" actId="478"/>
          <ac:spMkLst>
            <pc:docMk/>
            <pc:sldMk cId="539658419" sldId="313"/>
            <ac:spMk id="7" creationId="{87FAD7DC-EF46-45F4-8FCA-A47B97B439D7}"/>
          </ac:spMkLst>
        </pc:spChg>
        <pc:spChg chg="del">
          <ac:chgData name="Mia Savrljuga" userId="29d020ba494f34ac" providerId="LiveId" clId="{6A25A501-FE8A-4F43-89BB-B91A08C6A60D}" dt="2024-02-24T10:25:27.737" v="280" actId="478"/>
          <ac:spMkLst>
            <pc:docMk/>
            <pc:sldMk cId="539658419" sldId="313"/>
            <ac:spMk id="8" creationId="{0AE5291E-B074-5B2D-6621-B6FD557B1FCA}"/>
          </ac:spMkLst>
        </pc:spChg>
        <pc:spChg chg="del">
          <ac:chgData name="Mia Savrljuga" userId="29d020ba494f34ac" providerId="LiveId" clId="{6A25A501-FE8A-4F43-89BB-B91A08C6A60D}" dt="2024-02-24T10:25:27.737" v="280" actId="478"/>
          <ac:spMkLst>
            <pc:docMk/>
            <pc:sldMk cId="539658419" sldId="313"/>
            <ac:spMk id="9" creationId="{327A606F-4FA5-3F88-13D5-544F825820AC}"/>
          </ac:spMkLst>
        </pc:spChg>
        <pc:spChg chg="del">
          <ac:chgData name="Mia Savrljuga" userId="29d020ba494f34ac" providerId="LiveId" clId="{6A25A501-FE8A-4F43-89BB-B91A08C6A60D}" dt="2024-02-24T10:25:27.737" v="280" actId="478"/>
          <ac:spMkLst>
            <pc:docMk/>
            <pc:sldMk cId="539658419" sldId="313"/>
            <ac:spMk id="10" creationId="{448C2965-C625-B066-F0D7-3CBD22F0D7BD}"/>
          </ac:spMkLst>
        </pc:spChg>
        <pc:spChg chg="mod ord">
          <ac:chgData name="Mia Savrljuga" userId="29d020ba494f34ac" providerId="LiveId" clId="{6A25A501-FE8A-4F43-89BB-B91A08C6A60D}" dt="2024-02-24T10:26:34.122" v="296" actId="14100"/>
          <ac:spMkLst>
            <pc:docMk/>
            <pc:sldMk cId="539658419" sldId="313"/>
            <ac:spMk id="11" creationId="{795213FB-6EAA-5A52-0294-536726A5E951}"/>
          </ac:spMkLst>
        </pc:spChg>
        <pc:spChg chg="add mod">
          <ac:chgData name="Mia Savrljuga" userId="29d020ba494f34ac" providerId="LiveId" clId="{6A25A501-FE8A-4F43-89BB-B91A08C6A60D}" dt="2024-02-24T10:26:51.858" v="304" actId="1076"/>
          <ac:spMkLst>
            <pc:docMk/>
            <pc:sldMk cId="539658419" sldId="313"/>
            <ac:spMk id="14" creationId="{E576842C-7988-595F-423E-1827D537D070}"/>
          </ac:spMkLst>
        </pc:spChg>
        <pc:spChg chg="add mod">
          <ac:chgData name="Mia Savrljuga" userId="29d020ba494f34ac" providerId="LiveId" clId="{6A25A501-FE8A-4F43-89BB-B91A08C6A60D}" dt="2024-02-24T10:26:49.018" v="303" actId="1076"/>
          <ac:spMkLst>
            <pc:docMk/>
            <pc:sldMk cId="539658419" sldId="313"/>
            <ac:spMk id="15" creationId="{222CF830-4B0D-8C19-1A58-BA965EBDEBEA}"/>
          </ac:spMkLst>
        </pc:spChg>
        <pc:spChg chg="add mod">
          <ac:chgData name="Mia Savrljuga" userId="29d020ba494f34ac" providerId="LiveId" clId="{6A25A501-FE8A-4F43-89BB-B91A08C6A60D}" dt="2024-02-24T10:26:45.179" v="302" actId="1076"/>
          <ac:spMkLst>
            <pc:docMk/>
            <pc:sldMk cId="539658419" sldId="313"/>
            <ac:spMk id="16" creationId="{9D737CC6-B77D-9EA2-D93B-E047491EEF2B}"/>
          </ac:spMkLst>
        </pc:spChg>
        <pc:spChg chg="add mod">
          <ac:chgData name="Mia Savrljuga" userId="29d020ba494f34ac" providerId="LiveId" clId="{6A25A501-FE8A-4F43-89BB-B91A08C6A60D}" dt="2024-02-24T10:26:42.197" v="301" actId="1076"/>
          <ac:spMkLst>
            <pc:docMk/>
            <pc:sldMk cId="539658419" sldId="313"/>
            <ac:spMk id="17" creationId="{4B60F156-4AB0-9C30-2D7A-A8DC9699293A}"/>
          </ac:spMkLst>
        </pc:spChg>
        <pc:picChg chg="del">
          <ac:chgData name="Mia Savrljuga" userId="29d020ba494f34ac" providerId="LiveId" clId="{6A25A501-FE8A-4F43-89BB-B91A08C6A60D}" dt="2024-02-24T10:26:02.172" v="285" actId="478"/>
          <ac:picMkLst>
            <pc:docMk/>
            <pc:sldMk cId="539658419" sldId="313"/>
            <ac:picMk id="4" creationId="{CF8EFB0B-87B2-81ED-728C-5C18AB004168}"/>
          </ac:picMkLst>
        </pc:picChg>
        <pc:picChg chg="del">
          <ac:chgData name="Mia Savrljuga" userId="29d020ba494f34ac" providerId="LiveId" clId="{6A25A501-FE8A-4F43-89BB-B91A08C6A60D}" dt="2024-02-24T10:25:23.747" v="279" actId="478"/>
          <ac:picMkLst>
            <pc:docMk/>
            <pc:sldMk cId="539658419" sldId="313"/>
            <ac:picMk id="5" creationId="{848D95B9-B6E9-97E9-3B78-A749C56131F3}"/>
          </ac:picMkLst>
        </pc:picChg>
        <pc:picChg chg="add mod modCrop">
          <ac:chgData name="Mia Savrljuga" userId="29d020ba494f34ac" providerId="LiveId" clId="{6A25A501-FE8A-4F43-89BB-B91A08C6A60D}" dt="2024-02-24T10:26:26.391" v="294" actId="1076"/>
          <ac:picMkLst>
            <pc:docMk/>
            <pc:sldMk cId="539658419" sldId="313"/>
            <ac:picMk id="13" creationId="{A1693EED-9826-7C67-2D07-49C566BEC34E}"/>
          </ac:picMkLst>
        </pc:picChg>
      </pc:sldChg>
      <pc:sldChg chg="addSp delSp modSp add mod delAnim modAnim">
        <pc:chgData name="Mia Savrljuga" userId="29d020ba494f34ac" providerId="LiveId" clId="{6A25A501-FE8A-4F43-89BB-B91A08C6A60D}" dt="2024-02-24T10:27:45.563" v="315"/>
        <pc:sldMkLst>
          <pc:docMk/>
          <pc:sldMk cId="3490642952" sldId="314"/>
        </pc:sldMkLst>
        <pc:spChg chg="del">
          <ac:chgData name="Mia Savrljuga" userId="29d020ba494f34ac" providerId="LiveId" clId="{6A25A501-FE8A-4F43-89BB-B91A08C6A60D}" dt="2024-02-24T10:27:12.009" v="309" actId="478"/>
          <ac:spMkLst>
            <pc:docMk/>
            <pc:sldMk cId="3490642952" sldId="314"/>
            <ac:spMk id="11" creationId="{795213FB-6EAA-5A52-0294-536726A5E951}"/>
          </ac:spMkLst>
        </pc:spChg>
        <pc:picChg chg="del">
          <ac:chgData name="Mia Savrljuga" userId="29d020ba494f34ac" providerId="LiveId" clId="{6A25A501-FE8A-4F43-89BB-B91A08C6A60D}" dt="2024-02-24T10:26:58.053" v="305" actId="478"/>
          <ac:picMkLst>
            <pc:docMk/>
            <pc:sldMk cId="3490642952" sldId="314"/>
            <ac:picMk id="4" creationId="{CF8EFB0B-87B2-81ED-728C-5C18AB004168}"/>
          </ac:picMkLst>
        </pc:picChg>
        <pc:picChg chg="add mod">
          <ac:chgData name="Mia Savrljuga" userId="29d020ba494f34ac" providerId="LiveId" clId="{6A25A501-FE8A-4F43-89BB-B91A08C6A60D}" dt="2024-02-24T10:27:42.821" v="314" actId="14100"/>
          <ac:picMkLst>
            <pc:docMk/>
            <pc:sldMk cId="3490642952" sldId="314"/>
            <ac:picMk id="7" creationId="{D198E797-7EB9-3CB7-2CDB-DF398C33849D}"/>
          </ac:picMkLst>
        </pc:picChg>
        <pc:picChg chg="mod modCrop">
          <ac:chgData name="Mia Savrljuga" userId="29d020ba494f34ac" providerId="LiveId" clId="{6A25A501-FE8A-4F43-89BB-B91A08C6A60D}" dt="2024-02-24T10:27:34.515" v="313" actId="1076"/>
          <ac:picMkLst>
            <pc:docMk/>
            <pc:sldMk cId="3490642952" sldId="314"/>
            <ac:picMk id="13" creationId="{A1693EED-9826-7C67-2D07-49C566BEC34E}"/>
          </ac:picMkLst>
        </pc:picChg>
      </pc:sldChg>
    </pc:docChg>
  </pc:docChgLst>
  <pc:docChgLst>
    <pc:chgData name="Mia Savrljuga" userId="29d020ba494f34ac" providerId="LiveId" clId="{4A5E170D-D90C-4B47-B519-CCA7A12EAF88}"/>
    <pc:docChg chg="custSel addSld delSld modSld">
      <pc:chgData name="Mia Savrljuga" userId="29d020ba494f34ac" providerId="LiveId" clId="{4A5E170D-D90C-4B47-B519-CCA7A12EAF88}" dt="2024-02-24T10:10:36.673" v="814" actId="1076"/>
      <pc:docMkLst>
        <pc:docMk/>
      </pc:docMkLst>
      <pc:sldChg chg="delSp modSp mod">
        <pc:chgData name="Mia Savrljuga" userId="29d020ba494f34ac" providerId="LiveId" clId="{4A5E170D-D90C-4B47-B519-CCA7A12EAF88}" dt="2024-02-24T09:50:10.663" v="18" actId="478"/>
        <pc:sldMkLst>
          <pc:docMk/>
          <pc:sldMk cId="0" sldId="256"/>
        </pc:sldMkLst>
        <pc:spChg chg="mod">
          <ac:chgData name="Mia Savrljuga" userId="29d020ba494f34ac" providerId="LiveId" clId="{4A5E170D-D90C-4B47-B519-CCA7A12EAF88}" dt="2024-02-24T09:50:08.678" v="17" actId="20577"/>
          <ac:spMkLst>
            <pc:docMk/>
            <pc:sldMk cId="0" sldId="256"/>
            <ac:spMk id="2" creationId="{00000000-0000-0000-0000-000000000000}"/>
          </ac:spMkLst>
        </pc:spChg>
        <pc:picChg chg="del">
          <ac:chgData name="Mia Savrljuga" userId="29d020ba494f34ac" providerId="LiveId" clId="{4A5E170D-D90C-4B47-B519-CCA7A12EAF88}" dt="2024-02-24T09:50:10.663" v="18" actId="478"/>
          <ac:picMkLst>
            <pc:docMk/>
            <pc:sldMk cId="0" sldId="256"/>
            <ac:picMk id="12" creationId="{3F01F713-1127-965A-0341-A4CD6DD18F4F}"/>
          </ac:picMkLst>
        </pc:picChg>
      </pc:sldChg>
      <pc:sldChg chg="del">
        <pc:chgData name="Mia Savrljuga" userId="29d020ba494f34ac" providerId="LiveId" clId="{4A5E170D-D90C-4B47-B519-CCA7A12EAF88}" dt="2024-02-24T09:50:12.849" v="20" actId="47"/>
        <pc:sldMkLst>
          <pc:docMk/>
          <pc:sldMk cId="149633276" sldId="294"/>
        </pc:sldMkLst>
      </pc:sldChg>
      <pc:sldChg chg="addSp delSp modSp mod modAnim">
        <pc:chgData name="Mia Savrljuga" userId="29d020ba494f34ac" providerId="LiveId" clId="{4A5E170D-D90C-4B47-B519-CCA7A12EAF88}" dt="2024-02-24T09:57:39.825" v="286"/>
        <pc:sldMkLst>
          <pc:docMk/>
          <pc:sldMk cId="2532654509" sldId="295"/>
        </pc:sldMkLst>
        <pc:spChg chg="mod">
          <ac:chgData name="Mia Savrljuga" userId="29d020ba494f34ac" providerId="LiveId" clId="{4A5E170D-D90C-4B47-B519-CCA7A12EAF88}" dt="2024-02-24T09:50:25.278" v="23" actId="14100"/>
          <ac:spMkLst>
            <pc:docMk/>
            <pc:sldMk cId="2532654509" sldId="295"/>
            <ac:spMk id="2" creationId="{FE8597B1-9156-7C44-829E-5D4B273C715F}"/>
          </ac:spMkLst>
        </pc:spChg>
        <pc:spChg chg="add mod">
          <ac:chgData name="Mia Savrljuga" userId="29d020ba494f34ac" providerId="LiveId" clId="{4A5E170D-D90C-4B47-B519-CCA7A12EAF88}" dt="2024-02-24T09:51:29.698" v="38" actId="208"/>
          <ac:spMkLst>
            <pc:docMk/>
            <pc:sldMk cId="2532654509" sldId="295"/>
            <ac:spMk id="7" creationId="{120E8432-DFEC-A6A1-3054-DD76B4DCE4B4}"/>
          </ac:spMkLst>
        </pc:spChg>
        <pc:spChg chg="add mod">
          <ac:chgData name="Mia Savrljuga" userId="29d020ba494f34ac" providerId="LiveId" clId="{4A5E170D-D90C-4B47-B519-CCA7A12EAF88}" dt="2024-02-24T09:52:11.280" v="44" actId="208"/>
          <ac:spMkLst>
            <pc:docMk/>
            <pc:sldMk cId="2532654509" sldId="295"/>
            <ac:spMk id="10" creationId="{C0291DFE-471B-927A-6105-F54E32CC04B4}"/>
          </ac:spMkLst>
        </pc:spChg>
        <pc:spChg chg="add mod">
          <ac:chgData name="Mia Savrljuga" userId="29d020ba494f34ac" providerId="LiveId" clId="{4A5E170D-D90C-4B47-B519-CCA7A12EAF88}" dt="2024-02-24T09:52:39.521" v="55" actId="1076"/>
          <ac:spMkLst>
            <pc:docMk/>
            <pc:sldMk cId="2532654509" sldId="295"/>
            <ac:spMk id="11" creationId="{5E26375C-25DE-7725-B178-9D39A4CCD937}"/>
          </ac:spMkLst>
        </pc:spChg>
        <pc:spChg chg="add mod">
          <ac:chgData name="Mia Savrljuga" userId="29d020ba494f34ac" providerId="LiveId" clId="{4A5E170D-D90C-4B47-B519-CCA7A12EAF88}" dt="2024-02-24T09:52:36.208" v="54" actId="1076"/>
          <ac:spMkLst>
            <pc:docMk/>
            <pc:sldMk cId="2532654509" sldId="295"/>
            <ac:spMk id="12" creationId="{94AD0A4B-FF4C-0875-AE5D-14DD8873C25C}"/>
          </ac:spMkLst>
        </pc:spChg>
        <pc:spChg chg="add mod">
          <ac:chgData name="Mia Savrljuga" userId="29d020ba494f34ac" providerId="LiveId" clId="{4A5E170D-D90C-4B47-B519-CCA7A12EAF88}" dt="2024-02-24T09:52:30.110" v="53" actId="1076"/>
          <ac:spMkLst>
            <pc:docMk/>
            <pc:sldMk cId="2532654509" sldId="295"/>
            <ac:spMk id="13" creationId="{13AB2FA8-BC35-8709-5183-BEF36E3B0EB2}"/>
          </ac:spMkLst>
        </pc:spChg>
        <pc:spChg chg="add mod">
          <ac:chgData name="Mia Savrljuga" userId="29d020ba494f34ac" providerId="LiveId" clId="{4A5E170D-D90C-4B47-B519-CCA7A12EAF88}" dt="2024-02-24T09:52:25.533" v="52" actId="1076"/>
          <ac:spMkLst>
            <pc:docMk/>
            <pc:sldMk cId="2532654509" sldId="295"/>
            <ac:spMk id="14" creationId="{DF5BC243-848A-B835-CBFA-78A345973FA7}"/>
          </ac:spMkLst>
        </pc:spChg>
        <pc:spChg chg="add mod">
          <ac:chgData name="Mia Savrljuga" userId="29d020ba494f34ac" providerId="LiveId" clId="{4A5E170D-D90C-4B47-B519-CCA7A12EAF88}" dt="2024-02-24T09:52:22.064" v="51" actId="1076"/>
          <ac:spMkLst>
            <pc:docMk/>
            <pc:sldMk cId="2532654509" sldId="295"/>
            <ac:spMk id="15" creationId="{4EACDC83-68BB-0E06-623A-C6B86ABF332C}"/>
          </ac:spMkLst>
        </pc:spChg>
        <pc:spChg chg="add mod">
          <ac:chgData name="Mia Savrljuga" userId="29d020ba494f34ac" providerId="LiveId" clId="{4A5E170D-D90C-4B47-B519-CCA7A12EAF88}" dt="2024-02-24T09:54:54.737" v="265" actId="1076"/>
          <ac:spMkLst>
            <pc:docMk/>
            <pc:sldMk cId="2532654509" sldId="295"/>
            <ac:spMk id="16" creationId="{D071A961-29B5-DDC2-35ED-F4DF620CB713}"/>
          </ac:spMkLst>
        </pc:spChg>
        <pc:spChg chg="add mod">
          <ac:chgData name="Mia Savrljuga" userId="29d020ba494f34ac" providerId="LiveId" clId="{4A5E170D-D90C-4B47-B519-CCA7A12EAF88}" dt="2024-02-24T09:57:36.328" v="285" actId="207"/>
          <ac:spMkLst>
            <pc:docMk/>
            <pc:sldMk cId="2532654509" sldId="295"/>
            <ac:spMk id="17" creationId="{B6BCC136-65E6-E6E7-1ADF-3BE4DFB6389B}"/>
          </ac:spMkLst>
        </pc:spChg>
        <pc:picChg chg="del">
          <ac:chgData name="Mia Savrljuga" userId="29d020ba494f34ac" providerId="LiveId" clId="{4A5E170D-D90C-4B47-B519-CCA7A12EAF88}" dt="2024-02-24T09:50:15.033" v="21" actId="478"/>
          <ac:picMkLst>
            <pc:docMk/>
            <pc:sldMk cId="2532654509" sldId="295"/>
            <ac:picMk id="4" creationId="{03C77EDE-0F58-FE63-E52D-19FD15CBF64E}"/>
          </ac:picMkLst>
        </pc:picChg>
        <pc:picChg chg="add mod modCrop">
          <ac:chgData name="Mia Savrljuga" userId="29d020ba494f34ac" providerId="LiveId" clId="{4A5E170D-D90C-4B47-B519-CCA7A12EAF88}" dt="2024-02-24T09:51:13.228" v="35" actId="14100"/>
          <ac:picMkLst>
            <pc:docMk/>
            <pc:sldMk cId="2532654509" sldId="295"/>
            <ac:picMk id="5" creationId="{28A849F9-D221-87F4-3E05-63425C682496}"/>
          </ac:picMkLst>
        </pc:picChg>
        <pc:picChg chg="add mod">
          <ac:chgData name="Mia Savrljuga" userId="29d020ba494f34ac" providerId="LiveId" clId="{4A5E170D-D90C-4B47-B519-CCA7A12EAF88}" dt="2024-02-24T09:51:53.919" v="41"/>
          <ac:picMkLst>
            <pc:docMk/>
            <pc:sldMk cId="2532654509" sldId="295"/>
            <ac:picMk id="9" creationId="{BD02A53B-AC98-7031-8B5A-800B5ACD5C01}"/>
          </ac:picMkLst>
        </pc:picChg>
      </pc:sldChg>
      <pc:sldChg chg="del">
        <pc:chgData name="Mia Savrljuga" userId="29d020ba494f34ac" providerId="LiveId" clId="{4A5E170D-D90C-4B47-B519-CCA7A12EAF88}" dt="2024-02-24T09:50:28.785" v="26" actId="47"/>
        <pc:sldMkLst>
          <pc:docMk/>
          <pc:sldMk cId="1122926300" sldId="296"/>
        </pc:sldMkLst>
      </pc:sldChg>
      <pc:sldChg chg="del">
        <pc:chgData name="Mia Savrljuga" userId="29d020ba494f34ac" providerId="LiveId" clId="{4A5E170D-D90C-4B47-B519-CCA7A12EAF88}" dt="2024-02-24T09:50:12.225" v="19" actId="47"/>
        <pc:sldMkLst>
          <pc:docMk/>
          <pc:sldMk cId="30353041" sldId="297"/>
        </pc:sldMkLst>
      </pc:sldChg>
      <pc:sldChg chg="del">
        <pc:chgData name="Mia Savrljuga" userId="29d020ba494f34ac" providerId="LiveId" clId="{4A5E170D-D90C-4B47-B519-CCA7A12EAF88}" dt="2024-02-24T09:50:28.440" v="25" actId="47"/>
        <pc:sldMkLst>
          <pc:docMk/>
          <pc:sldMk cId="3134242223" sldId="298"/>
        </pc:sldMkLst>
      </pc:sldChg>
      <pc:sldChg chg="del">
        <pc:chgData name="Mia Savrljuga" userId="29d020ba494f34ac" providerId="LiveId" clId="{4A5E170D-D90C-4B47-B519-CCA7A12EAF88}" dt="2024-02-24T09:50:29.445" v="27" actId="47"/>
        <pc:sldMkLst>
          <pc:docMk/>
          <pc:sldMk cId="327147956" sldId="299"/>
        </pc:sldMkLst>
      </pc:sldChg>
      <pc:sldChg chg="del">
        <pc:chgData name="Mia Savrljuga" userId="29d020ba494f34ac" providerId="LiveId" clId="{4A5E170D-D90C-4B47-B519-CCA7A12EAF88}" dt="2024-02-24T09:50:29.985" v="28" actId="47"/>
        <pc:sldMkLst>
          <pc:docMk/>
          <pc:sldMk cId="444668799" sldId="301"/>
        </pc:sldMkLst>
      </pc:sldChg>
      <pc:sldChg chg="del">
        <pc:chgData name="Mia Savrljuga" userId="29d020ba494f34ac" providerId="LiveId" clId="{4A5E170D-D90C-4B47-B519-CCA7A12EAF88}" dt="2024-02-24T09:50:30.593" v="29" actId="47"/>
        <pc:sldMkLst>
          <pc:docMk/>
          <pc:sldMk cId="2324494319" sldId="302"/>
        </pc:sldMkLst>
      </pc:sldChg>
      <pc:sldChg chg="del">
        <pc:chgData name="Mia Savrljuga" userId="29d020ba494f34ac" providerId="LiveId" clId="{4A5E170D-D90C-4B47-B519-CCA7A12EAF88}" dt="2024-02-24T09:50:31.254" v="30" actId="47"/>
        <pc:sldMkLst>
          <pc:docMk/>
          <pc:sldMk cId="2195049210" sldId="303"/>
        </pc:sldMkLst>
      </pc:sldChg>
      <pc:sldChg chg="addSp modSp add mod modAnim">
        <pc:chgData name="Mia Savrljuga" userId="29d020ba494f34ac" providerId="LiveId" clId="{4A5E170D-D90C-4B47-B519-CCA7A12EAF88}" dt="2024-02-24T09:58:10.863" v="298" actId="1076"/>
        <pc:sldMkLst>
          <pc:docMk/>
          <pc:sldMk cId="1496701207" sldId="304"/>
        </pc:sldMkLst>
        <pc:spChg chg="add mod">
          <ac:chgData name="Mia Savrljuga" userId="29d020ba494f34ac" providerId="LiveId" clId="{4A5E170D-D90C-4B47-B519-CCA7A12EAF88}" dt="2024-02-24T09:58:10.863" v="298" actId="1076"/>
          <ac:spMkLst>
            <pc:docMk/>
            <pc:sldMk cId="1496701207" sldId="304"/>
            <ac:spMk id="5" creationId="{4A00A18D-FD8A-C549-6545-E8FD5FBF7C65}"/>
          </ac:spMkLst>
        </pc:spChg>
        <pc:spChg chg="add mod">
          <ac:chgData name="Mia Savrljuga" userId="29d020ba494f34ac" providerId="LiveId" clId="{4A5E170D-D90C-4B47-B519-CCA7A12EAF88}" dt="2024-02-24T09:58:07.911" v="297" actId="1076"/>
          <ac:spMkLst>
            <pc:docMk/>
            <pc:sldMk cId="1496701207" sldId="304"/>
            <ac:spMk id="7" creationId="{650089F1-11F8-39C8-1159-382560974287}"/>
          </ac:spMkLst>
        </pc:spChg>
        <pc:spChg chg="add mod">
          <ac:chgData name="Mia Savrljuga" userId="29d020ba494f34ac" providerId="LiveId" clId="{4A5E170D-D90C-4B47-B519-CCA7A12EAF88}" dt="2024-02-24T09:58:03.741" v="296" actId="1076"/>
          <ac:spMkLst>
            <pc:docMk/>
            <pc:sldMk cId="1496701207" sldId="304"/>
            <ac:spMk id="8" creationId="{C7DBCAB6-E47F-117C-0986-95A87355859C}"/>
          </ac:spMkLst>
        </pc:spChg>
        <pc:spChg chg="add mod">
          <ac:chgData name="Mia Savrljuga" userId="29d020ba494f34ac" providerId="LiveId" clId="{4A5E170D-D90C-4B47-B519-CCA7A12EAF88}" dt="2024-02-24T09:57:59.921" v="295" actId="1076"/>
          <ac:spMkLst>
            <pc:docMk/>
            <pc:sldMk cId="1496701207" sldId="304"/>
            <ac:spMk id="9" creationId="{1CA21C82-6681-D483-928E-8E5DBAFE3504}"/>
          </ac:spMkLst>
        </pc:spChg>
        <pc:spChg chg="add mod">
          <ac:chgData name="Mia Savrljuga" userId="29d020ba494f34ac" providerId="LiveId" clId="{4A5E170D-D90C-4B47-B519-CCA7A12EAF88}" dt="2024-02-24T09:57:55.993" v="294" actId="1076"/>
          <ac:spMkLst>
            <pc:docMk/>
            <pc:sldMk cId="1496701207" sldId="304"/>
            <ac:spMk id="10" creationId="{F6935CCC-23EB-887A-B306-F828DE23CECA}"/>
          </ac:spMkLst>
        </pc:spChg>
        <pc:spChg chg="add mod">
          <ac:chgData name="Mia Savrljuga" userId="29d020ba494f34ac" providerId="LiveId" clId="{4A5E170D-D90C-4B47-B519-CCA7A12EAF88}" dt="2024-02-24T09:57:53.355" v="293" actId="1076"/>
          <ac:spMkLst>
            <pc:docMk/>
            <pc:sldMk cId="1496701207" sldId="304"/>
            <ac:spMk id="11" creationId="{B8F5F819-31BB-D886-BA53-7E93CD3F416F}"/>
          </ac:spMkLst>
        </pc:spChg>
        <pc:picChg chg="add mod modCrop">
          <ac:chgData name="Mia Savrljuga" userId="29d020ba494f34ac" providerId="LiveId" clId="{4A5E170D-D90C-4B47-B519-CCA7A12EAF88}" dt="2024-02-24T09:57:12.581" v="282" actId="14100"/>
          <ac:picMkLst>
            <pc:docMk/>
            <pc:sldMk cId="1496701207" sldId="304"/>
            <ac:picMk id="4" creationId="{8D8CE5A3-525C-0E68-1692-071E686420B4}"/>
          </ac:picMkLst>
        </pc:picChg>
      </pc:sldChg>
      <pc:sldChg chg="addSp modSp add mod">
        <pc:chgData name="Mia Savrljuga" userId="29d020ba494f34ac" providerId="LiveId" clId="{4A5E170D-D90C-4B47-B519-CCA7A12EAF88}" dt="2024-02-24T09:56:10.788" v="276"/>
        <pc:sldMkLst>
          <pc:docMk/>
          <pc:sldMk cId="3574805186" sldId="305"/>
        </pc:sldMkLst>
        <pc:spChg chg="add mod">
          <ac:chgData name="Mia Savrljuga" userId="29d020ba494f34ac" providerId="LiveId" clId="{4A5E170D-D90C-4B47-B519-CCA7A12EAF88}" dt="2024-02-24T09:55:30.124" v="273" actId="208"/>
          <ac:spMkLst>
            <pc:docMk/>
            <pc:sldMk cId="3574805186" sldId="305"/>
            <ac:spMk id="3" creationId="{36016C50-DAAB-D79B-3DC4-1F3A38E6A5CD}"/>
          </ac:spMkLst>
        </pc:spChg>
        <pc:picChg chg="mod modCrop">
          <ac:chgData name="Mia Savrljuga" userId="29d020ba494f34ac" providerId="LiveId" clId="{4A5E170D-D90C-4B47-B519-CCA7A12EAF88}" dt="2024-02-24T09:55:16.530" v="270" actId="14100"/>
          <ac:picMkLst>
            <pc:docMk/>
            <pc:sldMk cId="3574805186" sldId="305"/>
            <ac:picMk id="5" creationId="{28A849F9-D221-87F4-3E05-63425C682496}"/>
          </ac:picMkLst>
        </pc:picChg>
        <pc:picChg chg="add mod">
          <ac:chgData name="Mia Savrljuga" userId="29d020ba494f34ac" providerId="LiveId" clId="{4A5E170D-D90C-4B47-B519-CCA7A12EAF88}" dt="2024-02-24T09:56:10.788" v="276"/>
          <ac:picMkLst>
            <pc:docMk/>
            <pc:sldMk cId="3574805186" sldId="305"/>
            <ac:picMk id="7" creationId="{D561D61C-9C0D-EF1E-4D37-D77596BA4C81}"/>
          </ac:picMkLst>
        </pc:picChg>
      </pc:sldChg>
      <pc:sldChg chg="addSp modSp add mod modAnim">
        <pc:chgData name="Mia Savrljuga" userId="29d020ba494f34ac" providerId="LiveId" clId="{4A5E170D-D90C-4B47-B519-CCA7A12EAF88}" dt="2024-02-24T10:00:17.700" v="324"/>
        <pc:sldMkLst>
          <pc:docMk/>
          <pc:sldMk cId="3803341500" sldId="306"/>
        </pc:sldMkLst>
        <pc:spChg chg="add mod">
          <ac:chgData name="Mia Savrljuga" userId="29d020ba494f34ac" providerId="LiveId" clId="{4A5E170D-D90C-4B47-B519-CCA7A12EAF88}" dt="2024-02-24T09:59:13.025" v="307" actId="1076"/>
          <ac:spMkLst>
            <pc:docMk/>
            <pc:sldMk cId="3803341500" sldId="306"/>
            <ac:spMk id="3" creationId="{77D7160E-0B49-A3EC-D41F-895EF24B499A}"/>
          </ac:spMkLst>
        </pc:spChg>
        <pc:spChg chg="add mod">
          <ac:chgData name="Mia Savrljuga" userId="29d020ba494f34ac" providerId="LiveId" clId="{4A5E170D-D90C-4B47-B519-CCA7A12EAF88}" dt="2024-02-24T09:59:51.460" v="321" actId="1076"/>
          <ac:spMkLst>
            <pc:docMk/>
            <pc:sldMk cId="3803341500" sldId="306"/>
            <ac:spMk id="5" creationId="{0170E0B0-FC98-2262-9B46-B5723635ADCA}"/>
          </ac:spMkLst>
        </pc:spChg>
        <pc:spChg chg="add mod">
          <ac:chgData name="Mia Savrljuga" userId="29d020ba494f34ac" providerId="LiveId" clId="{4A5E170D-D90C-4B47-B519-CCA7A12EAF88}" dt="2024-02-24T09:59:47.121" v="320" actId="14100"/>
          <ac:spMkLst>
            <pc:docMk/>
            <pc:sldMk cId="3803341500" sldId="306"/>
            <ac:spMk id="7" creationId="{DB7038DF-1802-035A-A1D0-C460FEF42356}"/>
          </ac:spMkLst>
        </pc:spChg>
        <pc:spChg chg="add mod">
          <ac:chgData name="Mia Savrljuga" userId="29d020ba494f34ac" providerId="LiveId" clId="{4A5E170D-D90C-4B47-B519-CCA7A12EAF88}" dt="2024-02-24T09:59:39.211" v="318" actId="14100"/>
          <ac:spMkLst>
            <pc:docMk/>
            <pc:sldMk cId="3803341500" sldId="306"/>
            <ac:spMk id="8" creationId="{68F36AA7-D7E9-8742-B75C-FE2039A1060D}"/>
          </ac:spMkLst>
        </pc:spChg>
        <pc:spChg chg="add mod">
          <ac:chgData name="Mia Savrljuga" userId="29d020ba494f34ac" providerId="LiveId" clId="{4A5E170D-D90C-4B47-B519-CCA7A12EAF88}" dt="2024-02-24T09:59:32.239" v="316" actId="14100"/>
          <ac:spMkLst>
            <pc:docMk/>
            <pc:sldMk cId="3803341500" sldId="306"/>
            <ac:spMk id="9" creationId="{231FFE06-EA63-59A8-AC9F-49673D4C092C}"/>
          </ac:spMkLst>
        </pc:spChg>
        <pc:spChg chg="add mod">
          <ac:chgData name="Mia Savrljuga" userId="29d020ba494f34ac" providerId="LiveId" clId="{4A5E170D-D90C-4B47-B519-CCA7A12EAF88}" dt="2024-02-24T09:59:22.671" v="314" actId="14100"/>
          <ac:spMkLst>
            <pc:docMk/>
            <pc:sldMk cId="3803341500" sldId="306"/>
            <ac:spMk id="10" creationId="{EBD4A440-DB47-1B8D-205A-CF76419599A5}"/>
          </ac:spMkLst>
        </pc:spChg>
        <pc:picChg chg="mod modCrop">
          <ac:chgData name="Mia Savrljuga" userId="29d020ba494f34ac" providerId="LiveId" clId="{4A5E170D-D90C-4B47-B519-CCA7A12EAF88}" dt="2024-02-24T09:58:41.320" v="303" actId="14100"/>
          <ac:picMkLst>
            <pc:docMk/>
            <pc:sldMk cId="3803341500" sldId="306"/>
            <ac:picMk id="4" creationId="{8D8CE5A3-525C-0E68-1692-071E686420B4}"/>
          </ac:picMkLst>
        </pc:picChg>
        <pc:picChg chg="add mod">
          <ac:chgData name="Mia Savrljuga" userId="29d020ba494f34ac" providerId="LiveId" clId="{4A5E170D-D90C-4B47-B519-CCA7A12EAF88}" dt="2024-02-24T10:00:17.700" v="324"/>
          <ac:picMkLst>
            <pc:docMk/>
            <pc:sldMk cId="3803341500" sldId="306"/>
            <ac:picMk id="12" creationId="{325B0B3F-48AF-84D5-901D-42EDE18D6F98}"/>
          </ac:picMkLst>
        </pc:picChg>
      </pc:sldChg>
      <pc:sldChg chg="addSp modSp add mod modAnim">
        <pc:chgData name="Mia Savrljuga" userId="29d020ba494f34ac" providerId="LiveId" clId="{4A5E170D-D90C-4B47-B519-CCA7A12EAF88}" dt="2024-02-24T10:03:26.787" v="523"/>
        <pc:sldMkLst>
          <pc:docMk/>
          <pc:sldMk cId="415282845" sldId="307"/>
        </pc:sldMkLst>
        <pc:spChg chg="add mod">
          <ac:chgData name="Mia Savrljuga" userId="29d020ba494f34ac" providerId="LiveId" clId="{4A5E170D-D90C-4B47-B519-CCA7A12EAF88}" dt="2024-02-24T10:03:26.787" v="523"/>
          <ac:spMkLst>
            <pc:docMk/>
            <pc:sldMk cId="415282845" sldId="307"/>
            <ac:spMk id="3" creationId="{7C7F5B47-1913-BEBB-E9AE-CD6BF88334CA}"/>
          </ac:spMkLst>
        </pc:spChg>
        <pc:picChg chg="mod modCrop">
          <ac:chgData name="Mia Savrljuga" userId="29d020ba494f34ac" providerId="LiveId" clId="{4A5E170D-D90C-4B47-B519-CCA7A12EAF88}" dt="2024-02-24T10:01:44.930" v="330" actId="14100"/>
          <ac:picMkLst>
            <pc:docMk/>
            <pc:sldMk cId="415282845" sldId="307"/>
            <ac:picMk id="4" creationId="{8D8CE5A3-525C-0E68-1692-071E686420B4}"/>
          </ac:picMkLst>
        </pc:picChg>
      </pc:sldChg>
      <pc:sldChg chg="addSp modSp add mod modAnim">
        <pc:chgData name="Mia Savrljuga" userId="29d020ba494f34ac" providerId="LiveId" clId="{4A5E170D-D90C-4B47-B519-CCA7A12EAF88}" dt="2024-02-24T10:05:10.969" v="722"/>
        <pc:sldMkLst>
          <pc:docMk/>
          <pc:sldMk cId="738233728" sldId="308"/>
        </pc:sldMkLst>
        <pc:spChg chg="add mod">
          <ac:chgData name="Mia Savrljuga" userId="29d020ba494f34ac" providerId="LiveId" clId="{4A5E170D-D90C-4B47-B519-CCA7A12EAF88}" dt="2024-02-24T10:03:54.024" v="530" actId="208"/>
          <ac:spMkLst>
            <pc:docMk/>
            <pc:sldMk cId="738233728" sldId="308"/>
            <ac:spMk id="3" creationId="{AE7D6B09-53C5-436D-DD54-467563ABC83A}"/>
          </ac:spMkLst>
        </pc:spChg>
        <pc:spChg chg="add mod">
          <ac:chgData name="Mia Savrljuga" userId="29d020ba494f34ac" providerId="LiveId" clId="{4A5E170D-D90C-4B47-B519-CCA7A12EAF88}" dt="2024-02-24T10:05:02.852" v="720"/>
          <ac:spMkLst>
            <pc:docMk/>
            <pc:sldMk cId="738233728" sldId="308"/>
            <ac:spMk id="5" creationId="{7721C49F-16ED-B21B-1A88-83DB23C475EB}"/>
          </ac:spMkLst>
        </pc:spChg>
        <pc:spChg chg="add mod">
          <ac:chgData name="Mia Savrljuga" userId="29d020ba494f34ac" providerId="LiveId" clId="{4A5E170D-D90C-4B47-B519-CCA7A12EAF88}" dt="2024-02-24T10:05:08.903" v="721"/>
          <ac:spMkLst>
            <pc:docMk/>
            <pc:sldMk cId="738233728" sldId="308"/>
            <ac:spMk id="7" creationId="{743C7BCF-C743-CD73-C5C1-8039132A13A9}"/>
          </ac:spMkLst>
        </pc:spChg>
        <pc:picChg chg="mod modCrop">
          <ac:chgData name="Mia Savrljuga" userId="29d020ba494f34ac" providerId="LiveId" clId="{4A5E170D-D90C-4B47-B519-CCA7A12EAF88}" dt="2024-02-24T10:03:43.424" v="527" actId="1076"/>
          <ac:picMkLst>
            <pc:docMk/>
            <pc:sldMk cId="738233728" sldId="308"/>
            <ac:picMk id="4" creationId="{8D8CE5A3-525C-0E68-1692-071E686420B4}"/>
          </ac:picMkLst>
        </pc:picChg>
      </pc:sldChg>
      <pc:sldChg chg="addSp delSp modSp add mod delAnim modAnim">
        <pc:chgData name="Mia Savrljuga" userId="29d020ba494f34ac" providerId="LiveId" clId="{4A5E170D-D90C-4B47-B519-CCA7A12EAF88}" dt="2024-02-24T10:07:18.813" v="752"/>
        <pc:sldMkLst>
          <pc:docMk/>
          <pc:sldMk cId="2393830154" sldId="309"/>
        </pc:sldMkLst>
        <pc:spChg chg="del">
          <ac:chgData name="Mia Savrljuga" userId="29d020ba494f34ac" providerId="LiveId" clId="{4A5E170D-D90C-4B47-B519-CCA7A12EAF88}" dt="2024-02-24T10:05:17.562" v="725" actId="478"/>
          <ac:spMkLst>
            <pc:docMk/>
            <pc:sldMk cId="2393830154" sldId="309"/>
            <ac:spMk id="5" creationId="{7721C49F-16ED-B21B-1A88-83DB23C475EB}"/>
          </ac:spMkLst>
        </pc:spChg>
        <pc:spChg chg="add mod">
          <ac:chgData name="Mia Savrljuga" userId="29d020ba494f34ac" providerId="LiveId" clId="{4A5E170D-D90C-4B47-B519-CCA7A12EAF88}" dt="2024-02-24T10:06:23.971" v="733" actId="14100"/>
          <ac:spMkLst>
            <pc:docMk/>
            <pc:sldMk cId="2393830154" sldId="309"/>
            <ac:spMk id="9" creationId="{DF1536E4-408B-AB84-2DE5-AE06860FBC6D}"/>
          </ac:spMkLst>
        </pc:spChg>
        <pc:spChg chg="add mod">
          <ac:chgData name="Mia Savrljuga" userId="29d020ba494f34ac" providerId="LiveId" clId="{4A5E170D-D90C-4B47-B519-CCA7A12EAF88}" dt="2024-02-24T10:06:53.603" v="748" actId="1076"/>
          <ac:spMkLst>
            <pc:docMk/>
            <pc:sldMk cId="2393830154" sldId="309"/>
            <ac:spMk id="10" creationId="{45E2FB1B-5CC2-C14C-640E-825CA151E647}"/>
          </ac:spMkLst>
        </pc:spChg>
        <pc:spChg chg="add mod">
          <ac:chgData name="Mia Savrljuga" userId="29d020ba494f34ac" providerId="LiveId" clId="{4A5E170D-D90C-4B47-B519-CCA7A12EAF88}" dt="2024-02-24T10:06:50.986" v="747" actId="14100"/>
          <ac:spMkLst>
            <pc:docMk/>
            <pc:sldMk cId="2393830154" sldId="309"/>
            <ac:spMk id="11" creationId="{F81CB9C7-F506-6A30-1347-311904DC8668}"/>
          </ac:spMkLst>
        </pc:spChg>
        <pc:spChg chg="add mod">
          <ac:chgData name="Mia Savrljuga" userId="29d020ba494f34ac" providerId="LiveId" clId="{4A5E170D-D90C-4B47-B519-CCA7A12EAF88}" dt="2024-02-24T10:06:45.604" v="745" actId="1076"/>
          <ac:spMkLst>
            <pc:docMk/>
            <pc:sldMk cId="2393830154" sldId="309"/>
            <ac:spMk id="12" creationId="{6F3CF2C7-8F97-EB8F-44FE-94CA9D4224F3}"/>
          </ac:spMkLst>
        </pc:spChg>
        <pc:spChg chg="add mod">
          <ac:chgData name="Mia Savrljuga" userId="29d020ba494f34ac" providerId="LiveId" clId="{4A5E170D-D90C-4B47-B519-CCA7A12EAF88}" dt="2024-02-24T10:06:42.461" v="744" actId="14100"/>
          <ac:spMkLst>
            <pc:docMk/>
            <pc:sldMk cId="2393830154" sldId="309"/>
            <ac:spMk id="13" creationId="{A9AC9C24-04C4-28F3-411E-5820266E0302}"/>
          </ac:spMkLst>
        </pc:spChg>
        <pc:spChg chg="add mod">
          <ac:chgData name="Mia Savrljuga" userId="29d020ba494f34ac" providerId="LiveId" clId="{4A5E170D-D90C-4B47-B519-CCA7A12EAF88}" dt="2024-02-24T10:06:37.146" v="742" actId="14100"/>
          <ac:spMkLst>
            <pc:docMk/>
            <pc:sldMk cId="2393830154" sldId="309"/>
            <ac:spMk id="14" creationId="{0EA40055-7114-BB98-E365-EF641002D257}"/>
          </ac:spMkLst>
        </pc:spChg>
        <pc:spChg chg="add mod">
          <ac:chgData name="Mia Savrljuga" userId="29d020ba494f34ac" providerId="LiveId" clId="{4A5E170D-D90C-4B47-B519-CCA7A12EAF88}" dt="2024-02-24T10:06:33.484" v="740" actId="1076"/>
          <ac:spMkLst>
            <pc:docMk/>
            <pc:sldMk cId="2393830154" sldId="309"/>
            <ac:spMk id="15" creationId="{498D4EEF-C054-BD6B-E7F8-1DB16D27749C}"/>
          </ac:spMkLst>
        </pc:spChg>
        <pc:picChg chg="del">
          <ac:chgData name="Mia Savrljuga" userId="29d020ba494f34ac" providerId="LiveId" clId="{4A5E170D-D90C-4B47-B519-CCA7A12EAF88}" dt="2024-02-24T10:05:14.745" v="724" actId="478"/>
          <ac:picMkLst>
            <pc:docMk/>
            <pc:sldMk cId="2393830154" sldId="309"/>
            <ac:picMk id="4" creationId="{8D8CE5A3-525C-0E68-1692-071E686420B4}"/>
          </ac:picMkLst>
        </pc:picChg>
        <pc:picChg chg="add mod modCrop">
          <ac:chgData name="Mia Savrljuga" userId="29d020ba494f34ac" providerId="LiveId" clId="{4A5E170D-D90C-4B47-B519-CCA7A12EAF88}" dt="2024-02-24T10:06:08.839" v="730" actId="14100"/>
          <ac:picMkLst>
            <pc:docMk/>
            <pc:sldMk cId="2393830154" sldId="309"/>
            <ac:picMk id="8" creationId="{6BB45FE1-DB56-1A8B-84F7-3C42BF701D05}"/>
          </ac:picMkLst>
        </pc:picChg>
        <pc:picChg chg="add mod">
          <ac:chgData name="Mia Savrljuga" userId="29d020ba494f34ac" providerId="LiveId" clId="{4A5E170D-D90C-4B47-B519-CCA7A12EAF88}" dt="2024-02-24T10:07:16.094" v="751" actId="14100"/>
          <ac:picMkLst>
            <pc:docMk/>
            <pc:sldMk cId="2393830154" sldId="309"/>
            <ac:picMk id="17" creationId="{0B7BD2F9-44CB-5067-A006-E9A4F4E88B76}"/>
          </ac:picMkLst>
        </pc:picChg>
      </pc:sldChg>
      <pc:sldChg chg="addSp modSp add mod modAnim">
        <pc:chgData name="Mia Savrljuga" userId="29d020ba494f34ac" providerId="LiveId" clId="{4A5E170D-D90C-4B47-B519-CCA7A12EAF88}" dt="2024-02-24T10:07:40.423" v="758" actId="14100"/>
        <pc:sldMkLst>
          <pc:docMk/>
          <pc:sldMk cId="49414876" sldId="310"/>
        </pc:sldMkLst>
        <pc:spChg chg="add mod">
          <ac:chgData name="Mia Savrljuga" userId="29d020ba494f34ac" providerId="LiveId" clId="{4A5E170D-D90C-4B47-B519-CCA7A12EAF88}" dt="2024-02-24T10:07:40.423" v="758" actId="14100"/>
          <ac:spMkLst>
            <pc:docMk/>
            <pc:sldMk cId="49414876" sldId="310"/>
            <ac:spMk id="4" creationId="{3BC9E576-9BF3-B27B-3C11-901CD1E4759F}"/>
          </ac:spMkLst>
        </pc:spChg>
        <pc:picChg chg="mod modCrop">
          <ac:chgData name="Mia Savrljuga" userId="29d020ba494f34ac" providerId="LiveId" clId="{4A5E170D-D90C-4B47-B519-CCA7A12EAF88}" dt="2024-02-24T10:07:31.681" v="755" actId="14100"/>
          <ac:picMkLst>
            <pc:docMk/>
            <pc:sldMk cId="49414876" sldId="310"/>
            <ac:picMk id="8" creationId="{6BB45FE1-DB56-1A8B-84F7-3C42BF701D05}"/>
          </ac:picMkLst>
        </pc:picChg>
      </pc:sldChg>
      <pc:sldChg chg="addSp delSp modSp add mod modAnim">
        <pc:chgData name="Mia Savrljuga" userId="29d020ba494f34ac" providerId="LiveId" clId="{4A5E170D-D90C-4B47-B519-CCA7A12EAF88}" dt="2024-02-24T10:09:18.755" v="792" actId="1076"/>
        <pc:sldMkLst>
          <pc:docMk/>
          <pc:sldMk cId="3281438473" sldId="311"/>
        </pc:sldMkLst>
        <pc:spChg chg="del">
          <ac:chgData name="Mia Savrljuga" userId="29d020ba494f34ac" providerId="LiveId" clId="{4A5E170D-D90C-4B47-B519-CCA7A12EAF88}" dt="2024-02-24T10:08:26.763" v="767" actId="478"/>
          <ac:spMkLst>
            <pc:docMk/>
            <pc:sldMk cId="3281438473" sldId="311"/>
            <ac:spMk id="3" creationId="{AE7D6B09-53C5-436D-DD54-467563ABC83A}"/>
          </ac:spMkLst>
        </pc:spChg>
        <pc:spChg chg="mod ord">
          <ac:chgData name="Mia Savrljuga" userId="29d020ba494f34ac" providerId="LiveId" clId="{4A5E170D-D90C-4B47-B519-CCA7A12EAF88}" dt="2024-02-24T10:08:39.919" v="771" actId="14100"/>
          <ac:spMkLst>
            <pc:docMk/>
            <pc:sldMk cId="3281438473" sldId="311"/>
            <ac:spMk id="4" creationId="{3BC9E576-9BF3-B27B-3C11-901CD1E4759F}"/>
          </ac:spMkLst>
        </pc:spChg>
        <pc:spChg chg="add mod">
          <ac:chgData name="Mia Savrljuga" userId="29d020ba494f34ac" providerId="LiveId" clId="{4A5E170D-D90C-4B47-B519-CCA7A12EAF88}" dt="2024-02-24T10:08:53.129" v="779" actId="1076"/>
          <ac:spMkLst>
            <pc:docMk/>
            <pc:sldMk cId="3281438473" sldId="311"/>
            <ac:spMk id="9" creationId="{36E13FB1-6425-1D61-4542-62F2F1F211C8}"/>
          </ac:spMkLst>
        </pc:spChg>
        <pc:spChg chg="add mod">
          <ac:chgData name="Mia Savrljuga" userId="29d020ba494f34ac" providerId="LiveId" clId="{4A5E170D-D90C-4B47-B519-CCA7A12EAF88}" dt="2024-02-24T10:08:51.235" v="778" actId="1076"/>
          <ac:spMkLst>
            <pc:docMk/>
            <pc:sldMk cId="3281438473" sldId="311"/>
            <ac:spMk id="10" creationId="{9DEAF554-66FD-7041-9AE9-8D83AFF46B42}"/>
          </ac:spMkLst>
        </pc:spChg>
        <pc:spChg chg="add mod">
          <ac:chgData name="Mia Savrljuga" userId="29d020ba494f34ac" providerId="LiveId" clId="{4A5E170D-D90C-4B47-B519-CCA7A12EAF88}" dt="2024-02-24T10:08:47.817" v="777" actId="1076"/>
          <ac:spMkLst>
            <pc:docMk/>
            <pc:sldMk cId="3281438473" sldId="311"/>
            <ac:spMk id="11" creationId="{BA32988C-F42E-5334-E9E0-138D33DF644D}"/>
          </ac:spMkLst>
        </pc:spChg>
        <pc:spChg chg="add mod">
          <ac:chgData name="Mia Savrljuga" userId="29d020ba494f34ac" providerId="LiveId" clId="{4A5E170D-D90C-4B47-B519-CCA7A12EAF88}" dt="2024-02-24T10:08:45.327" v="776" actId="1076"/>
          <ac:spMkLst>
            <pc:docMk/>
            <pc:sldMk cId="3281438473" sldId="311"/>
            <ac:spMk id="12" creationId="{90E4C1CA-A966-0AFE-56A9-4D857800D049}"/>
          </ac:spMkLst>
        </pc:spChg>
        <pc:spChg chg="add mod">
          <ac:chgData name="Mia Savrljuga" userId="29d020ba494f34ac" providerId="LiveId" clId="{4A5E170D-D90C-4B47-B519-CCA7A12EAF88}" dt="2024-02-24T10:08:58.990" v="782" actId="14100"/>
          <ac:spMkLst>
            <pc:docMk/>
            <pc:sldMk cId="3281438473" sldId="311"/>
            <ac:spMk id="13" creationId="{834810C7-699E-28FC-ED60-D21AC46D7E01}"/>
          </ac:spMkLst>
        </pc:spChg>
        <pc:spChg chg="add mod">
          <ac:chgData name="Mia Savrljuga" userId="29d020ba494f34ac" providerId="LiveId" clId="{4A5E170D-D90C-4B47-B519-CCA7A12EAF88}" dt="2024-02-24T10:09:07.285" v="786" actId="14100"/>
          <ac:spMkLst>
            <pc:docMk/>
            <pc:sldMk cId="3281438473" sldId="311"/>
            <ac:spMk id="14" creationId="{CCF0ED3D-6F93-3A4B-3E6B-7EF2552BD4F6}"/>
          </ac:spMkLst>
        </pc:spChg>
        <pc:spChg chg="add mod">
          <ac:chgData name="Mia Savrljuga" userId="29d020ba494f34ac" providerId="LiveId" clId="{4A5E170D-D90C-4B47-B519-CCA7A12EAF88}" dt="2024-02-24T10:09:10.476" v="788" actId="1076"/>
          <ac:spMkLst>
            <pc:docMk/>
            <pc:sldMk cId="3281438473" sldId="311"/>
            <ac:spMk id="15" creationId="{EEBCD511-862E-7A36-18CB-24EFF6D7B3B2}"/>
          </ac:spMkLst>
        </pc:spChg>
        <pc:spChg chg="add mod">
          <ac:chgData name="Mia Savrljuga" userId="29d020ba494f34ac" providerId="LiveId" clId="{4A5E170D-D90C-4B47-B519-CCA7A12EAF88}" dt="2024-02-24T10:09:16.198" v="790" actId="1076"/>
          <ac:spMkLst>
            <pc:docMk/>
            <pc:sldMk cId="3281438473" sldId="311"/>
            <ac:spMk id="16" creationId="{59B8F585-575F-1FE2-1C6F-2036063F56B7}"/>
          </ac:spMkLst>
        </pc:spChg>
        <pc:spChg chg="add mod">
          <ac:chgData name="Mia Savrljuga" userId="29d020ba494f34ac" providerId="LiveId" clId="{4A5E170D-D90C-4B47-B519-CCA7A12EAF88}" dt="2024-02-24T10:09:18.755" v="792" actId="1076"/>
          <ac:spMkLst>
            <pc:docMk/>
            <pc:sldMk cId="3281438473" sldId="311"/>
            <ac:spMk id="17" creationId="{BA5F2517-C889-7146-D799-82C70CCB0A6E}"/>
          </ac:spMkLst>
        </pc:spChg>
        <pc:picChg chg="add mod modCrop">
          <ac:chgData name="Mia Savrljuga" userId="29d020ba494f34ac" providerId="LiveId" clId="{4A5E170D-D90C-4B47-B519-CCA7A12EAF88}" dt="2024-02-24T10:08:24.878" v="766" actId="14100"/>
          <ac:picMkLst>
            <pc:docMk/>
            <pc:sldMk cId="3281438473" sldId="311"/>
            <ac:picMk id="7" creationId="{52F9D756-FCC6-458E-AD8F-3A556170BBC1}"/>
          </ac:picMkLst>
        </pc:picChg>
        <pc:picChg chg="del">
          <ac:chgData name="Mia Savrljuga" userId="29d020ba494f34ac" providerId="LiveId" clId="{4A5E170D-D90C-4B47-B519-CCA7A12EAF88}" dt="2024-02-24T10:07:44.672" v="760" actId="478"/>
          <ac:picMkLst>
            <pc:docMk/>
            <pc:sldMk cId="3281438473" sldId="311"/>
            <ac:picMk id="8" creationId="{6BB45FE1-DB56-1A8B-84F7-3C42BF701D05}"/>
          </ac:picMkLst>
        </pc:picChg>
      </pc:sldChg>
      <pc:sldChg chg="addSp delSp modSp add mod modAnim">
        <pc:chgData name="Mia Savrljuga" userId="29d020ba494f34ac" providerId="LiveId" clId="{4A5E170D-D90C-4B47-B519-CCA7A12EAF88}" dt="2024-02-24T10:10:36.673" v="814" actId="1076"/>
        <pc:sldMkLst>
          <pc:docMk/>
          <pc:sldMk cId="260903906" sldId="312"/>
        </pc:sldMkLst>
        <pc:spChg chg="del">
          <ac:chgData name="Mia Savrljuga" userId="29d020ba494f34ac" providerId="LiveId" clId="{4A5E170D-D90C-4B47-B519-CCA7A12EAF88}" dt="2024-02-24T10:09:43.086" v="793" actId="478"/>
          <ac:spMkLst>
            <pc:docMk/>
            <pc:sldMk cId="260903906" sldId="312"/>
            <ac:spMk id="3" creationId="{AE7D6B09-53C5-436D-DD54-467563ABC83A}"/>
          </ac:spMkLst>
        </pc:spChg>
        <pc:spChg chg="mod ord">
          <ac:chgData name="Mia Savrljuga" userId="29d020ba494f34ac" providerId="LiveId" clId="{4A5E170D-D90C-4B47-B519-CCA7A12EAF88}" dt="2024-02-24T10:10:15.588" v="803" actId="1076"/>
          <ac:spMkLst>
            <pc:docMk/>
            <pc:sldMk cId="260903906" sldId="312"/>
            <ac:spMk id="4" creationId="{3BC9E576-9BF3-B27B-3C11-901CD1E4759F}"/>
          </ac:spMkLst>
        </pc:spChg>
        <pc:spChg chg="add mod">
          <ac:chgData name="Mia Savrljuga" userId="29d020ba494f34ac" providerId="LiveId" clId="{4A5E170D-D90C-4B47-B519-CCA7A12EAF88}" dt="2024-02-24T10:10:28.822" v="809" actId="1076"/>
          <ac:spMkLst>
            <pc:docMk/>
            <pc:sldMk cId="260903906" sldId="312"/>
            <ac:spMk id="5" creationId="{0267EB15-D7F1-37FA-A22D-54AA678B0E4A}"/>
          </ac:spMkLst>
        </pc:spChg>
        <pc:spChg chg="add mod">
          <ac:chgData name="Mia Savrljuga" userId="29d020ba494f34ac" providerId="LiveId" clId="{4A5E170D-D90C-4B47-B519-CCA7A12EAF88}" dt="2024-02-24T10:10:25.255" v="808" actId="1076"/>
          <ac:spMkLst>
            <pc:docMk/>
            <pc:sldMk cId="260903906" sldId="312"/>
            <ac:spMk id="8" creationId="{DCE83C5C-EE92-E6C9-DA7F-745F06056AE7}"/>
          </ac:spMkLst>
        </pc:spChg>
        <pc:spChg chg="add mod">
          <ac:chgData name="Mia Savrljuga" userId="29d020ba494f34ac" providerId="LiveId" clId="{4A5E170D-D90C-4B47-B519-CCA7A12EAF88}" dt="2024-02-24T10:10:19.716" v="807" actId="1076"/>
          <ac:spMkLst>
            <pc:docMk/>
            <pc:sldMk cId="260903906" sldId="312"/>
            <ac:spMk id="9" creationId="{3304A3D0-8CEB-33CE-9DB6-F77943A2AE46}"/>
          </ac:spMkLst>
        </pc:spChg>
        <pc:spChg chg="add mod">
          <ac:chgData name="Mia Savrljuga" userId="29d020ba494f34ac" providerId="LiveId" clId="{4A5E170D-D90C-4B47-B519-CCA7A12EAF88}" dt="2024-02-24T10:10:33.881" v="812" actId="14100"/>
          <ac:spMkLst>
            <pc:docMk/>
            <pc:sldMk cId="260903906" sldId="312"/>
            <ac:spMk id="10" creationId="{E330320B-E496-6FC4-DAA0-3049E2D581AA}"/>
          </ac:spMkLst>
        </pc:spChg>
        <pc:spChg chg="add mod">
          <ac:chgData name="Mia Savrljuga" userId="29d020ba494f34ac" providerId="LiveId" clId="{4A5E170D-D90C-4B47-B519-CCA7A12EAF88}" dt="2024-02-24T10:10:36.673" v="814" actId="1076"/>
          <ac:spMkLst>
            <pc:docMk/>
            <pc:sldMk cId="260903906" sldId="312"/>
            <ac:spMk id="11" creationId="{AE5F4EFB-1FC8-F1B8-62B9-495EDEF2F590}"/>
          </ac:spMkLst>
        </pc:spChg>
        <pc:picChg chg="mod modCrop">
          <ac:chgData name="Mia Savrljuga" userId="29d020ba494f34ac" providerId="LiveId" clId="{4A5E170D-D90C-4B47-B519-CCA7A12EAF88}" dt="2024-02-24T10:10:03.040" v="799" actId="1076"/>
          <ac:picMkLst>
            <pc:docMk/>
            <pc:sldMk cId="260903906" sldId="312"/>
            <ac:picMk id="7" creationId="{52F9D756-FCC6-458E-AD8F-3A556170BBC1}"/>
          </ac:picMkLst>
        </pc:picChg>
      </pc:sldChg>
    </pc:docChg>
  </pc:docChgLst>
  <pc:docChgLst>
    <pc:chgData name="Mia Savrljuga" userId="29d020ba494f34ac" providerId="LiveId" clId="{9D8116B3-EA18-4165-85CF-DA32F2B5C22A}"/>
    <pc:docChg chg="undo custSel addSld delSld modSld sldOrd">
      <pc:chgData name="Mia Savrljuga" userId="29d020ba494f34ac" providerId="LiveId" clId="{9D8116B3-EA18-4165-85CF-DA32F2B5C22A}" dt="2024-02-24T09:49:35.320" v="497" actId="47"/>
      <pc:docMkLst>
        <pc:docMk/>
      </pc:docMkLst>
      <pc:sldChg chg="addSp modSp mod">
        <pc:chgData name="Mia Savrljuga" userId="29d020ba494f34ac" providerId="LiveId" clId="{9D8116B3-EA18-4165-85CF-DA32F2B5C22A}" dt="2024-02-24T09:30:29.864" v="51" actId="1076"/>
        <pc:sldMkLst>
          <pc:docMk/>
          <pc:sldMk cId="0" sldId="256"/>
        </pc:sldMkLst>
        <pc:spChg chg="mod">
          <ac:chgData name="Mia Savrljuga" userId="29d020ba494f34ac" providerId="LiveId" clId="{9D8116B3-EA18-4165-85CF-DA32F2B5C22A}" dt="2024-02-24T09:28:21.559" v="20" actId="20577"/>
          <ac:spMkLst>
            <pc:docMk/>
            <pc:sldMk cId="0" sldId="256"/>
            <ac:spMk id="2" creationId="{00000000-0000-0000-0000-000000000000}"/>
          </ac:spMkLst>
        </pc:spChg>
        <pc:picChg chg="add mod modCrop">
          <ac:chgData name="Mia Savrljuga" userId="29d020ba494f34ac" providerId="LiveId" clId="{9D8116B3-EA18-4165-85CF-DA32F2B5C22A}" dt="2024-02-24T09:30:29.864" v="51" actId="1076"/>
          <ac:picMkLst>
            <pc:docMk/>
            <pc:sldMk cId="0" sldId="256"/>
            <ac:picMk id="12" creationId="{3F01F713-1127-965A-0341-A4CD6DD18F4F}"/>
          </ac:picMkLst>
        </pc:picChg>
      </pc:sldChg>
      <pc:sldChg chg="del">
        <pc:chgData name="Mia Savrljuga" userId="29d020ba494f34ac" providerId="LiveId" clId="{9D8116B3-EA18-4165-85CF-DA32F2B5C22A}" dt="2024-02-24T09:28:34.616" v="21" actId="47"/>
        <pc:sldMkLst>
          <pc:docMk/>
          <pc:sldMk cId="706557322" sldId="291"/>
        </pc:sldMkLst>
      </pc:sldChg>
      <pc:sldChg chg="del">
        <pc:chgData name="Mia Savrljuga" userId="29d020ba494f34ac" providerId="LiveId" clId="{9D8116B3-EA18-4165-85CF-DA32F2B5C22A}" dt="2024-02-24T09:28:37.343" v="25" actId="47"/>
        <pc:sldMkLst>
          <pc:docMk/>
          <pc:sldMk cId="1540358953" sldId="292"/>
        </pc:sldMkLst>
      </pc:sldChg>
      <pc:sldChg chg="addSp delSp modSp add del mod delAnim">
        <pc:chgData name="Mia Savrljuga" userId="29d020ba494f34ac" providerId="LiveId" clId="{9D8116B3-EA18-4165-85CF-DA32F2B5C22A}" dt="2024-02-24T09:30:31.869" v="52" actId="47"/>
        <pc:sldMkLst>
          <pc:docMk/>
          <pc:sldMk cId="2273079055" sldId="293"/>
        </pc:sldMkLst>
        <pc:spChg chg="mod">
          <ac:chgData name="Mia Savrljuga" userId="29d020ba494f34ac" providerId="LiveId" clId="{9D8116B3-EA18-4165-85CF-DA32F2B5C22A}" dt="2024-02-24T09:28:58.355" v="37"/>
          <ac:spMkLst>
            <pc:docMk/>
            <pc:sldMk cId="2273079055" sldId="293"/>
            <ac:spMk id="2" creationId="{FE8597B1-9156-7C44-829E-5D4B273C715F}"/>
          </ac:spMkLst>
        </pc:spChg>
        <pc:spChg chg="del">
          <ac:chgData name="Mia Savrljuga" userId="29d020ba494f34ac" providerId="LiveId" clId="{9D8116B3-EA18-4165-85CF-DA32F2B5C22A}" dt="2024-02-24T09:28:54.611" v="35" actId="478"/>
          <ac:spMkLst>
            <pc:docMk/>
            <pc:sldMk cId="2273079055" sldId="293"/>
            <ac:spMk id="5" creationId="{809AB15B-243F-AB9B-5576-2A1FD4194156}"/>
          </ac:spMkLst>
        </pc:spChg>
        <pc:spChg chg="del">
          <ac:chgData name="Mia Savrljuga" userId="29d020ba494f34ac" providerId="LiveId" clId="{9D8116B3-EA18-4165-85CF-DA32F2B5C22A}" dt="2024-02-24T09:28:53.385" v="34" actId="478"/>
          <ac:spMkLst>
            <pc:docMk/>
            <pc:sldMk cId="2273079055" sldId="293"/>
            <ac:spMk id="7" creationId="{BB7F1A9F-1EE0-6209-C1D2-D8FC78D0F15E}"/>
          </ac:spMkLst>
        </pc:spChg>
        <pc:spChg chg="del">
          <ac:chgData name="Mia Savrljuga" userId="29d020ba494f34ac" providerId="LiveId" clId="{9D8116B3-EA18-4165-85CF-DA32F2B5C22A}" dt="2024-02-24T09:28:49.886" v="33" actId="478"/>
          <ac:spMkLst>
            <pc:docMk/>
            <pc:sldMk cId="2273079055" sldId="293"/>
            <ac:spMk id="8" creationId="{1F1EBB27-F986-3B12-FF7D-8747102BAE7F}"/>
          </ac:spMkLst>
        </pc:spChg>
        <pc:spChg chg="del">
          <ac:chgData name="Mia Savrljuga" userId="29d020ba494f34ac" providerId="LiveId" clId="{9D8116B3-EA18-4165-85CF-DA32F2B5C22A}" dt="2024-02-24T09:28:49.886" v="33" actId="478"/>
          <ac:spMkLst>
            <pc:docMk/>
            <pc:sldMk cId="2273079055" sldId="293"/>
            <ac:spMk id="9" creationId="{57D3EFF4-0FA4-B400-869C-C0586766CF83}"/>
          </ac:spMkLst>
        </pc:spChg>
        <pc:spChg chg="del">
          <ac:chgData name="Mia Savrljuga" userId="29d020ba494f34ac" providerId="LiveId" clId="{9D8116B3-EA18-4165-85CF-DA32F2B5C22A}" dt="2024-02-24T09:28:56.117" v="36" actId="478"/>
          <ac:spMkLst>
            <pc:docMk/>
            <pc:sldMk cId="2273079055" sldId="293"/>
            <ac:spMk id="10" creationId="{0CAEB04F-46FA-F041-654B-8028C6C9AEA4}"/>
          </ac:spMkLst>
        </pc:spChg>
        <pc:picChg chg="del">
          <ac:chgData name="Mia Savrljuga" userId="29d020ba494f34ac" providerId="LiveId" clId="{9D8116B3-EA18-4165-85CF-DA32F2B5C22A}" dt="2024-02-24T09:28:45.173" v="32" actId="478"/>
          <ac:picMkLst>
            <pc:docMk/>
            <pc:sldMk cId="2273079055" sldId="293"/>
            <ac:picMk id="4" creationId="{4FBD09EE-4051-9C07-4C63-BDE4723BF835}"/>
          </ac:picMkLst>
        </pc:picChg>
        <pc:picChg chg="add del mod modCrop">
          <ac:chgData name="Mia Savrljuga" userId="29d020ba494f34ac" providerId="LiveId" clId="{9D8116B3-EA18-4165-85CF-DA32F2B5C22A}" dt="2024-02-24T09:30:06.904" v="45" actId="21"/>
          <ac:picMkLst>
            <pc:docMk/>
            <pc:sldMk cId="2273079055" sldId="293"/>
            <ac:picMk id="12" creationId="{3F01F713-1127-965A-0341-A4CD6DD18F4F}"/>
          </ac:picMkLst>
        </pc:picChg>
      </pc:sldChg>
      <pc:sldChg chg="addSp delSp modSp add mod delAnim modAnim">
        <pc:chgData name="Mia Savrljuga" userId="29d020ba494f34ac" providerId="LiveId" clId="{9D8116B3-EA18-4165-85CF-DA32F2B5C22A}" dt="2024-02-24T09:41:26.230" v="410" actId="1076"/>
        <pc:sldMkLst>
          <pc:docMk/>
          <pc:sldMk cId="149633276" sldId="294"/>
        </pc:sldMkLst>
        <pc:spChg chg="add mod">
          <ac:chgData name="Mia Savrljuga" userId="29d020ba494f34ac" providerId="LiveId" clId="{9D8116B3-EA18-4165-85CF-DA32F2B5C22A}" dt="2024-02-24T09:36:57.131" v="333" actId="208"/>
          <ac:spMkLst>
            <pc:docMk/>
            <pc:sldMk cId="149633276" sldId="294"/>
            <ac:spMk id="9" creationId="{8F02059E-8289-E8B5-4ED7-EDB3C4382654}"/>
          </ac:spMkLst>
        </pc:spChg>
        <pc:spChg chg="add mod">
          <ac:chgData name="Mia Savrljuga" userId="29d020ba494f34ac" providerId="LiveId" clId="{9D8116B3-EA18-4165-85CF-DA32F2B5C22A}" dt="2024-02-24T09:37:26.206" v="343" actId="1076"/>
          <ac:spMkLst>
            <pc:docMk/>
            <pc:sldMk cId="149633276" sldId="294"/>
            <ac:spMk id="10" creationId="{FAE182C3-770F-4ECF-9A24-BA72F9603660}"/>
          </ac:spMkLst>
        </pc:spChg>
        <pc:spChg chg="del">
          <ac:chgData name="Mia Savrljuga" userId="29d020ba494f34ac" providerId="LiveId" clId="{9D8116B3-EA18-4165-85CF-DA32F2B5C22A}" dt="2024-02-24T09:29:04.772" v="39" actId="478"/>
          <ac:spMkLst>
            <pc:docMk/>
            <pc:sldMk cId="149633276" sldId="294"/>
            <ac:spMk id="11" creationId="{5F0565B0-74A2-CDA6-7428-5A6A42126056}"/>
          </ac:spMkLst>
        </pc:spChg>
        <pc:spChg chg="add mod">
          <ac:chgData name="Mia Savrljuga" userId="29d020ba494f34ac" providerId="LiveId" clId="{9D8116B3-EA18-4165-85CF-DA32F2B5C22A}" dt="2024-02-24T09:37:15.778" v="341" actId="1076"/>
          <ac:spMkLst>
            <pc:docMk/>
            <pc:sldMk cId="149633276" sldId="294"/>
            <ac:spMk id="12" creationId="{0A539542-C773-B6D1-DF0F-5D45491C224D}"/>
          </ac:spMkLst>
        </pc:spChg>
        <pc:spChg chg="add mod">
          <ac:chgData name="Mia Savrljuga" userId="29d020ba494f34ac" providerId="LiveId" clId="{9D8116B3-EA18-4165-85CF-DA32F2B5C22A}" dt="2024-02-24T09:37:12.261" v="340" actId="1076"/>
          <ac:spMkLst>
            <pc:docMk/>
            <pc:sldMk cId="149633276" sldId="294"/>
            <ac:spMk id="13" creationId="{626A20AC-D4F5-3307-DA99-F3D6A06B1228}"/>
          </ac:spMkLst>
        </pc:spChg>
        <pc:spChg chg="add mod">
          <ac:chgData name="Mia Savrljuga" userId="29d020ba494f34ac" providerId="LiveId" clId="{9D8116B3-EA18-4165-85CF-DA32F2B5C22A}" dt="2024-02-24T09:37:07.187" v="339" actId="1076"/>
          <ac:spMkLst>
            <pc:docMk/>
            <pc:sldMk cId="149633276" sldId="294"/>
            <ac:spMk id="14" creationId="{E6B086DF-4C89-B390-82F5-6F68034BDD61}"/>
          </ac:spMkLst>
        </pc:spChg>
        <pc:picChg chg="add mod modCrop">
          <ac:chgData name="Mia Savrljuga" userId="29d020ba494f34ac" providerId="LiveId" clId="{9D8116B3-EA18-4165-85CF-DA32F2B5C22A}" dt="2024-02-24T09:31:16.697" v="60" actId="14100"/>
          <ac:picMkLst>
            <pc:docMk/>
            <pc:sldMk cId="149633276" sldId="294"/>
            <ac:picMk id="3" creationId="{CB454446-29FE-09E6-0C2C-B904E4FF4D8C}"/>
          </ac:picMkLst>
        </pc:picChg>
        <pc:picChg chg="add mod">
          <ac:chgData name="Mia Savrljuga" userId="29d020ba494f34ac" providerId="LiveId" clId="{9D8116B3-EA18-4165-85CF-DA32F2B5C22A}" dt="2024-02-24T09:41:26.230" v="410" actId="1076"/>
          <ac:picMkLst>
            <pc:docMk/>
            <pc:sldMk cId="149633276" sldId="294"/>
            <ac:picMk id="5" creationId="{DFB1FBA5-CAF8-16FE-9B9B-F708CFF00A0D}"/>
          </ac:picMkLst>
        </pc:picChg>
        <pc:picChg chg="add mod modCrop">
          <ac:chgData name="Mia Savrljuga" userId="29d020ba494f34ac" providerId="LiveId" clId="{9D8116B3-EA18-4165-85CF-DA32F2B5C22A}" dt="2024-02-24T09:36:34.789" v="329" actId="14100"/>
          <ac:picMkLst>
            <pc:docMk/>
            <pc:sldMk cId="149633276" sldId="294"/>
            <ac:picMk id="8" creationId="{A90EF4E0-5FF3-5895-2CF5-23A139FB6D18}"/>
          </ac:picMkLst>
        </pc:picChg>
      </pc:sldChg>
      <pc:sldChg chg="addSp modSp add mod">
        <pc:chgData name="Mia Savrljuga" userId="29d020ba494f34ac" providerId="LiveId" clId="{9D8116B3-EA18-4165-85CF-DA32F2B5C22A}" dt="2024-02-24T09:38:01.191" v="349" actId="1076"/>
        <pc:sldMkLst>
          <pc:docMk/>
          <pc:sldMk cId="2532654509" sldId="295"/>
        </pc:sldMkLst>
        <pc:picChg chg="add mod modCrop">
          <ac:chgData name="Mia Savrljuga" userId="29d020ba494f34ac" providerId="LiveId" clId="{9D8116B3-EA18-4165-85CF-DA32F2B5C22A}" dt="2024-02-24T09:38:01.191" v="349" actId="1076"/>
          <ac:picMkLst>
            <pc:docMk/>
            <pc:sldMk cId="2532654509" sldId="295"/>
            <ac:picMk id="4" creationId="{03C77EDE-0F58-FE63-E52D-19FD15CBF64E}"/>
          </ac:picMkLst>
        </pc:picChg>
      </pc:sldChg>
      <pc:sldChg chg="addSp modSp add mod">
        <pc:chgData name="Mia Savrljuga" userId="29d020ba494f34ac" providerId="LiveId" clId="{9D8116B3-EA18-4165-85CF-DA32F2B5C22A}" dt="2024-02-24T09:42:01.456" v="419" actId="208"/>
        <pc:sldMkLst>
          <pc:docMk/>
          <pc:sldMk cId="1122926300" sldId="296"/>
        </pc:sldMkLst>
        <pc:spChg chg="add mod">
          <ac:chgData name="Mia Savrljuga" userId="29d020ba494f34ac" providerId="LiveId" clId="{9D8116B3-EA18-4165-85CF-DA32F2B5C22A}" dt="2024-02-24T09:42:01.456" v="419" actId="208"/>
          <ac:spMkLst>
            <pc:docMk/>
            <pc:sldMk cId="1122926300" sldId="296"/>
            <ac:spMk id="5" creationId="{240FC5C7-C33D-8140-F5A1-1EAF3E5E0CB8}"/>
          </ac:spMkLst>
        </pc:spChg>
        <pc:picChg chg="add mod modCrop">
          <ac:chgData name="Mia Savrljuga" userId="29d020ba494f34ac" providerId="LiveId" clId="{9D8116B3-EA18-4165-85CF-DA32F2B5C22A}" dt="2024-02-24T09:41:12.933" v="408" actId="14100"/>
          <ac:picMkLst>
            <pc:docMk/>
            <pc:sldMk cId="1122926300" sldId="296"/>
            <ac:picMk id="3" creationId="{E7CE9C2B-C7B3-0063-A6AD-6140F5222791}"/>
          </ac:picMkLst>
        </pc:picChg>
        <pc:picChg chg="add mod modCrop">
          <ac:chgData name="Mia Savrljuga" userId="29d020ba494f34ac" providerId="LiveId" clId="{9D8116B3-EA18-4165-85CF-DA32F2B5C22A}" dt="2024-02-24T09:41:47.635" v="416" actId="1076"/>
          <ac:picMkLst>
            <pc:docMk/>
            <pc:sldMk cId="1122926300" sldId="296"/>
            <ac:picMk id="4" creationId="{28C4C91C-981B-2EA8-A40E-B550B6D594DC}"/>
          </ac:picMkLst>
        </pc:picChg>
      </pc:sldChg>
      <pc:sldChg chg="del">
        <pc:chgData name="Mia Savrljuga" userId="29d020ba494f34ac" providerId="LiveId" clId="{9D8116B3-EA18-4165-85CF-DA32F2B5C22A}" dt="2024-02-24T09:28:35.246" v="22" actId="47"/>
        <pc:sldMkLst>
          <pc:docMk/>
          <pc:sldMk cId="2834951591" sldId="296"/>
        </pc:sldMkLst>
      </pc:sldChg>
      <pc:sldChg chg="addSp delSp modSp add mod delAnim">
        <pc:chgData name="Mia Savrljuga" userId="29d020ba494f34ac" providerId="LiveId" clId="{9D8116B3-EA18-4165-85CF-DA32F2B5C22A}" dt="2024-02-24T09:35:13.434" v="319" actId="113"/>
        <pc:sldMkLst>
          <pc:docMk/>
          <pc:sldMk cId="30353041" sldId="297"/>
        </pc:sldMkLst>
        <pc:spChg chg="add del mod">
          <ac:chgData name="Mia Savrljuga" userId="29d020ba494f34ac" providerId="LiveId" clId="{9D8116B3-EA18-4165-85CF-DA32F2B5C22A}" dt="2024-02-24T09:32:25.274" v="71"/>
          <ac:spMkLst>
            <pc:docMk/>
            <pc:sldMk cId="30353041" sldId="297"/>
            <ac:spMk id="5" creationId="{D0F7D0B2-B97F-BBA8-39A8-8D6E1419C02C}"/>
          </ac:spMkLst>
        </pc:spChg>
        <pc:spChg chg="add mod">
          <ac:chgData name="Mia Savrljuga" userId="29d020ba494f34ac" providerId="LiveId" clId="{9D8116B3-EA18-4165-85CF-DA32F2B5C22A}" dt="2024-02-24T09:35:13.434" v="319" actId="113"/>
          <ac:spMkLst>
            <pc:docMk/>
            <pc:sldMk cId="30353041" sldId="297"/>
            <ac:spMk id="7" creationId="{CAFC9FD6-9E4D-5E0D-04D8-439A007AB697}"/>
          </ac:spMkLst>
        </pc:spChg>
        <pc:spChg chg="del">
          <ac:chgData name="Mia Savrljuga" userId="29d020ba494f34ac" providerId="LiveId" clId="{9D8116B3-EA18-4165-85CF-DA32F2B5C22A}" dt="2024-02-24T09:31:23.557" v="62" actId="21"/>
          <ac:spMkLst>
            <pc:docMk/>
            <pc:sldMk cId="30353041" sldId="297"/>
            <ac:spMk id="11" creationId="{5F0565B0-74A2-CDA6-7428-5A6A42126056}"/>
          </ac:spMkLst>
        </pc:spChg>
        <pc:picChg chg="add mod">
          <ac:chgData name="Mia Savrljuga" userId="29d020ba494f34ac" providerId="LiveId" clId="{9D8116B3-EA18-4165-85CF-DA32F2B5C22A}" dt="2024-02-24T09:32:16.485" v="68"/>
          <ac:picMkLst>
            <pc:docMk/>
            <pc:sldMk cId="30353041" sldId="297"/>
            <ac:picMk id="4" creationId="{76180271-09C1-5475-8AEC-E2D813D1973B}"/>
          </ac:picMkLst>
        </pc:picChg>
        <pc:picChg chg="mod modCrop">
          <ac:chgData name="Mia Savrljuga" userId="29d020ba494f34ac" providerId="LiveId" clId="{9D8116B3-EA18-4165-85CF-DA32F2B5C22A}" dt="2024-02-24T09:31:40.302" v="65" actId="732"/>
          <ac:picMkLst>
            <pc:docMk/>
            <pc:sldMk cId="30353041" sldId="297"/>
            <ac:picMk id="12" creationId="{3F01F713-1127-965A-0341-A4CD6DD18F4F}"/>
          </ac:picMkLst>
        </pc:picChg>
      </pc:sldChg>
      <pc:sldChg chg="del">
        <pc:chgData name="Mia Savrljuga" userId="29d020ba494f34ac" providerId="LiveId" clId="{9D8116B3-EA18-4165-85CF-DA32F2B5C22A}" dt="2024-02-24T09:28:35.767" v="23" actId="47"/>
        <pc:sldMkLst>
          <pc:docMk/>
          <pc:sldMk cId="3669659667" sldId="297"/>
        </pc:sldMkLst>
      </pc:sldChg>
      <pc:sldChg chg="del">
        <pc:chgData name="Mia Savrljuga" userId="29d020ba494f34ac" providerId="LiveId" clId="{9D8116B3-EA18-4165-85CF-DA32F2B5C22A}" dt="2024-02-24T09:28:36.792" v="24" actId="47"/>
        <pc:sldMkLst>
          <pc:docMk/>
          <pc:sldMk cId="3058325893" sldId="298"/>
        </pc:sldMkLst>
      </pc:sldChg>
      <pc:sldChg chg="addSp modSp add mod">
        <pc:chgData name="Mia Savrljuga" userId="29d020ba494f34ac" providerId="LiveId" clId="{9D8116B3-EA18-4165-85CF-DA32F2B5C22A}" dt="2024-02-24T09:40:35.535" v="405" actId="1076"/>
        <pc:sldMkLst>
          <pc:docMk/>
          <pc:sldMk cId="3134242223" sldId="298"/>
        </pc:sldMkLst>
        <pc:spChg chg="add mod">
          <ac:chgData name="Mia Savrljuga" userId="29d020ba494f34ac" providerId="LiveId" clId="{9D8116B3-EA18-4165-85CF-DA32F2B5C22A}" dt="2024-02-24T09:40:35.535" v="405" actId="1076"/>
          <ac:spMkLst>
            <pc:docMk/>
            <pc:sldMk cId="3134242223" sldId="298"/>
            <ac:spMk id="3" creationId="{47B71524-BF52-2634-FD16-B7E54F5F4381}"/>
          </ac:spMkLst>
        </pc:spChg>
        <pc:picChg chg="mod modCrop">
          <ac:chgData name="Mia Savrljuga" userId="29d020ba494f34ac" providerId="LiveId" clId="{9D8116B3-EA18-4165-85CF-DA32F2B5C22A}" dt="2024-02-24T09:39:45.413" v="362" actId="1076"/>
          <ac:picMkLst>
            <pc:docMk/>
            <pc:sldMk cId="3134242223" sldId="298"/>
            <ac:picMk id="4" creationId="{03C77EDE-0F58-FE63-E52D-19FD15CBF64E}"/>
          </ac:picMkLst>
        </pc:picChg>
      </pc:sldChg>
      <pc:sldChg chg="addSp delSp modSp add mod ord modAnim">
        <pc:chgData name="Mia Savrljuga" userId="29d020ba494f34ac" providerId="LiveId" clId="{9D8116B3-EA18-4165-85CF-DA32F2B5C22A}" dt="2024-02-24T09:43:29.687" v="436" actId="1076"/>
        <pc:sldMkLst>
          <pc:docMk/>
          <pc:sldMk cId="327147956" sldId="299"/>
        </pc:sldMkLst>
        <pc:spChg chg="add mod">
          <ac:chgData name="Mia Savrljuga" userId="29d020ba494f34ac" providerId="LiveId" clId="{9D8116B3-EA18-4165-85CF-DA32F2B5C22A}" dt="2024-02-24T09:43:29.687" v="436" actId="1076"/>
          <ac:spMkLst>
            <pc:docMk/>
            <pc:sldMk cId="327147956" sldId="299"/>
            <ac:spMk id="7" creationId="{FA684A28-CD19-E74A-7531-4D56A88C81B0}"/>
          </ac:spMkLst>
        </pc:spChg>
        <pc:spChg chg="add mod">
          <ac:chgData name="Mia Savrljuga" userId="29d020ba494f34ac" providerId="LiveId" clId="{9D8116B3-EA18-4165-85CF-DA32F2B5C22A}" dt="2024-02-24T09:43:26.816" v="435" actId="1076"/>
          <ac:spMkLst>
            <pc:docMk/>
            <pc:sldMk cId="327147956" sldId="299"/>
            <ac:spMk id="8" creationId="{9BB210B7-ADC1-D7F9-8F65-17EA90772A51}"/>
          </ac:spMkLst>
        </pc:spChg>
        <pc:spChg chg="add mod">
          <ac:chgData name="Mia Savrljuga" userId="29d020ba494f34ac" providerId="LiveId" clId="{9D8116B3-EA18-4165-85CF-DA32F2B5C22A}" dt="2024-02-24T09:43:23.263" v="434" actId="1076"/>
          <ac:spMkLst>
            <pc:docMk/>
            <pc:sldMk cId="327147956" sldId="299"/>
            <ac:spMk id="9" creationId="{6B34816C-8DB7-9A83-635B-321F4747947B}"/>
          </ac:spMkLst>
        </pc:spChg>
        <pc:spChg chg="add mod">
          <ac:chgData name="Mia Savrljuga" userId="29d020ba494f34ac" providerId="LiveId" clId="{9D8116B3-EA18-4165-85CF-DA32F2B5C22A}" dt="2024-02-24T09:43:19.823" v="433" actId="1076"/>
          <ac:spMkLst>
            <pc:docMk/>
            <pc:sldMk cId="327147956" sldId="299"/>
            <ac:spMk id="10" creationId="{58A561F1-C1AD-5DAE-4A34-61F070D5632E}"/>
          </ac:spMkLst>
        </pc:spChg>
        <pc:spChg chg="add mod">
          <ac:chgData name="Mia Savrljuga" userId="29d020ba494f34ac" providerId="LiveId" clId="{9D8116B3-EA18-4165-85CF-DA32F2B5C22A}" dt="2024-02-24T09:43:16.610" v="432" actId="1076"/>
          <ac:spMkLst>
            <pc:docMk/>
            <pc:sldMk cId="327147956" sldId="299"/>
            <ac:spMk id="11" creationId="{FB70E0E5-78A0-8753-C593-6214CAA0BE95}"/>
          </ac:spMkLst>
        </pc:spChg>
        <pc:picChg chg="del">
          <ac:chgData name="Mia Savrljuga" userId="29d020ba494f34ac" providerId="LiveId" clId="{9D8116B3-EA18-4165-85CF-DA32F2B5C22A}" dt="2024-02-24T09:38:06.597" v="351" actId="478"/>
          <ac:picMkLst>
            <pc:docMk/>
            <pc:sldMk cId="327147956" sldId="299"/>
            <ac:picMk id="4" creationId="{03C77EDE-0F58-FE63-E52D-19FD15CBF64E}"/>
          </ac:picMkLst>
        </pc:picChg>
        <pc:picChg chg="add mod modCrop">
          <ac:chgData name="Mia Savrljuga" userId="29d020ba494f34ac" providerId="LiveId" clId="{9D8116B3-EA18-4165-85CF-DA32F2B5C22A}" dt="2024-02-24T09:42:58.110" v="426" actId="14100"/>
          <ac:picMkLst>
            <pc:docMk/>
            <pc:sldMk cId="327147956" sldId="299"/>
            <ac:picMk id="5" creationId="{8EB2CBED-EDE3-08F5-63B1-43D898B4C7E1}"/>
          </ac:picMkLst>
        </pc:picChg>
      </pc:sldChg>
      <pc:sldChg chg="del">
        <pc:chgData name="Mia Savrljuga" userId="29d020ba494f34ac" providerId="LiveId" clId="{9D8116B3-EA18-4165-85CF-DA32F2B5C22A}" dt="2024-02-24T09:28:38.468" v="27" actId="47"/>
        <pc:sldMkLst>
          <pc:docMk/>
          <pc:sldMk cId="3289348778" sldId="299"/>
        </pc:sldMkLst>
      </pc:sldChg>
      <pc:sldChg chg="add del">
        <pc:chgData name="Mia Savrljuga" userId="29d020ba494f34ac" providerId="LiveId" clId="{9D8116B3-EA18-4165-85CF-DA32F2B5C22A}" dt="2024-02-24T09:49:35.320" v="497" actId="47"/>
        <pc:sldMkLst>
          <pc:docMk/>
          <pc:sldMk cId="1374827149" sldId="300"/>
        </pc:sldMkLst>
      </pc:sldChg>
      <pc:sldChg chg="del">
        <pc:chgData name="Mia Savrljuga" userId="29d020ba494f34ac" providerId="LiveId" clId="{9D8116B3-EA18-4165-85CF-DA32F2B5C22A}" dt="2024-02-24T09:28:37.894" v="26" actId="47"/>
        <pc:sldMkLst>
          <pc:docMk/>
          <pc:sldMk cId="2457943614" sldId="300"/>
        </pc:sldMkLst>
      </pc:sldChg>
      <pc:sldChg chg="addSp modSp add mod modAnim">
        <pc:chgData name="Mia Savrljuga" userId="29d020ba494f34ac" providerId="LiveId" clId="{9D8116B3-EA18-4165-85CF-DA32F2B5C22A}" dt="2024-02-24T09:44:40.872" v="460" actId="1076"/>
        <pc:sldMkLst>
          <pc:docMk/>
          <pc:sldMk cId="444668799" sldId="301"/>
        </pc:sldMkLst>
        <pc:spChg chg="add mod">
          <ac:chgData name="Mia Savrljuga" userId="29d020ba494f34ac" providerId="LiveId" clId="{9D8116B3-EA18-4165-85CF-DA32F2B5C22A}" dt="2024-02-24T09:43:58.786" v="442" actId="14100"/>
          <ac:spMkLst>
            <pc:docMk/>
            <pc:sldMk cId="444668799" sldId="301"/>
            <ac:spMk id="3" creationId="{A5B2C3C1-023E-98D6-943B-06E4891368C7}"/>
          </ac:spMkLst>
        </pc:spChg>
        <pc:spChg chg="add mod">
          <ac:chgData name="Mia Savrljuga" userId="29d020ba494f34ac" providerId="LiveId" clId="{9D8116B3-EA18-4165-85CF-DA32F2B5C22A}" dt="2024-02-24T09:44:21.341" v="451" actId="1076"/>
          <ac:spMkLst>
            <pc:docMk/>
            <pc:sldMk cId="444668799" sldId="301"/>
            <ac:spMk id="4" creationId="{92B96F53-38F7-1437-7C3C-7F5DB874F7F4}"/>
          </ac:spMkLst>
        </pc:spChg>
        <pc:spChg chg="add mod">
          <ac:chgData name="Mia Savrljuga" userId="29d020ba494f34ac" providerId="LiveId" clId="{9D8116B3-EA18-4165-85CF-DA32F2B5C22A}" dt="2024-02-24T09:44:17.928" v="450" actId="1076"/>
          <ac:spMkLst>
            <pc:docMk/>
            <pc:sldMk cId="444668799" sldId="301"/>
            <ac:spMk id="7" creationId="{B9EB50B2-8AE5-F42B-67D0-0013396C8044}"/>
          </ac:spMkLst>
        </pc:spChg>
        <pc:spChg chg="add mod">
          <ac:chgData name="Mia Savrljuga" userId="29d020ba494f34ac" providerId="LiveId" clId="{9D8116B3-EA18-4165-85CF-DA32F2B5C22A}" dt="2024-02-24T09:44:11.629" v="449" actId="1076"/>
          <ac:spMkLst>
            <pc:docMk/>
            <pc:sldMk cId="444668799" sldId="301"/>
            <ac:spMk id="8" creationId="{F16B4A86-18BB-F1EB-48B9-53705390B353}"/>
          </ac:spMkLst>
        </pc:spChg>
        <pc:spChg chg="add mod">
          <ac:chgData name="Mia Savrljuga" userId="29d020ba494f34ac" providerId="LiveId" clId="{9D8116B3-EA18-4165-85CF-DA32F2B5C22A}" dt="2024-02-24T09:44:04.351" v="447" actId="1076"/>
          <ac:spMkLst>
            <pc:docMk/>
            <pc:sldMk cId="444668799" sldId="301"/>
            <ac:spMk id="9" creationId="{138C49B4-0297-51CD-1AD6-BBCCCEA87CD1}"/>
          </ac:spMkLst>
        </pc:spChg>
        <pc:spChg chg="add mod">
          <ac:chgData name="Mia Savrljuga" userId="29d020ba494f34ac" providerId="LiveId" clId="{9D8116B3-EA18-4165-85CF-DA32F2B5C22A}" dt="2024-02-24T09:44:28.643" v="454" actId="14100"/>
          <ac:spMkLst>
            <pc:docMk/>
            <pc:sldMk cId="444668799" sldId="301"/>
            <ac:spMk id="10" creationId="{D71FB6CF-04CE-6E4B-7F14-3D67673A8425}"/>
          </ac:spMkLst>
        </pc:spChg>
        <pc:spChg chg="add mod">
          <ac:chgData name="Mia Savrljuga" userId="29d020ba494f34ac" providerId="LiveId" clId="{9D8116B3-EA18-4165-85CF-DA32F2B5C22A}" dt="2024-02-24T09:44:40.872" v="460" actId="1076"/>
          <ac:spMkLst>
            <pc:docMk/>
            <pc:sldMk cId="444668799" sldId="301"/>
            <ac:spMk id="11" creationId="{98D81C0E-1EF4-61D7-E4A4-DAE61C4ACB5B}"/>
          </ac:spMkLst>
        </pc:spChg>
        <pc:spChg chg="add mod">
          <ac:chgData name="Mia Savrljuga" userId="29d020ba494f34ac" providerId="LiveId" clId="{9D8116B3-EA18-4165-85CF-DA32F2B5C22A}" dt="2024-02-24T09:44:36.354" v="459" actId="1076"/>
          <ac:spMkLst>
            <pc:docMk/>
            <pc:sldMk cId="444668799" sldId="301"/>
            <ac:spMk id="12" creationId="{B9DBAD39-FB00-8D35-328E-39267C15AB39}"/>
          </ac:spMkLst>
        </pc:spChg>
        <pc:spChg chg="add mod">
          <ac:chgData name="Mia Savrljuga" userId="29d020ba494f34ac" providerId="LiveId" clId="{9D8116B3-EA18-4165-85CF-DA32F2B5C22A}" dt="2024-02-24T09:44:33.408" v="458" actId="1076"/>
          <ac:spMkLst>
            <pc:docMk/>
            <pc:sldMk cId="444668799" sldId="301"/>
            <ac:spMk id="13" creationId="{AD7711C8-FE90-72E1-5C4F-5E2E617499BD}"/>
          </ac:spMkLst>
        </pc:spChg>
        <pc:picChg chg="mod modCrop">
          <ac:chgData name="Mia Savrljuga" userId="29d020ba494f34ac" providerId="LiveId" clId="{9D8116B3-EA18-4165-85CF-DA32F2B5C22A}" dt="2024-02-24T09:43:44.887" v="439" actId="14100"/>
          <ac:picMkLst>
            <pc:docMk/>
            <pc:sldMk cId="444668799" sldId="301"/>
            <ac:picMk id="5" creationId="{8EB2CBED-EDE3-08F5-63B1-43D898B4C7E1}"/>
          </ac:picMkLst>
        </pc:picChg>
      </pc:sldChg>
      <pc:sldChg chg="del">
        <pc:chgData name="Mia Savrljuga" userId="29d020ba494f34ac" providerId="LiveId" clId="{9D8116B3-EA18-4165-85CF-DA32F2B5C22A}" dt="2024-02-24T09:28:39.407" v="28" actId="47"/>
        <pc:sldMkLst>
          <pc:docMk/>
          <pc:sldMk cId="2321632834" sldId="301"/>
        </pc:sldMkLst>
      </pc:sldChg>
      <pc:sldChg chg="del">
        <pc:chgData name="Mia Savrljuga" userId="29d020ba494f34ac" providerId="LiveId" clId="{9D8116B3-EA18-4165-85CF-DA32F2B5C22A}" dt="2024-02-24T09:28:40.196" v="29" actId="47"/>
        <pc:sldMkLst>
          <pc:docMk/>
          <pc:sldMk cId="1376935598" sldId="302"/>
        </pc:sldMkLst>
      </pc:sldChg>
      <pc:sldChg chg="addSp delSp modSp add mod modAnim">
        <pc:chgData name="Mia Savrljuga" userId="29d020ba494f34ac" providerId="LiveId" clId="{9D8116B3-EA18-4165-85CF-DA32F2B5C22A}" dt="2024-02-24T09:46:10.104" v="480" actId="1076"/>
        <pc:sldMkLst>
          <pc:docMk/>
          <pc:sldMk cId="2324494319" sldId="302"/>
        </pc:sldMkLst>
        <pc:spChg chg="add mod">
          <ac:chgData name="Mia Savrljuga" userId="29d020ba494f34ac" providerId="LiveId" clId="{9D8116B3-EA18-4165-85CF-DA32F2B5C22A}" dt="2024-02-24T09:45:48.671" v="470" actId="14100"/>
          <ac:spMkLst>
            <pc:docMk/>
            <pc:sldMk cId="2324494319" sldId="302"/>
            <ac:spMk id="7" creationId="{F377762D-0860-322F-BE0E-572C42B96590}"/>
          </ac:spMkLst>
        </pc:spChg>
        <pc:spChg chg="add mod">
          <ac:chgData name="Mia Savrljuga" userId="29d020ba494f34ac" providerId="LiveId" clId="{9D8116B3-EA18-4165-85CF-DA32F2B5C22A}" dt="2024-02-24T09:45:53.328" v="472" actId="1076"/>
          <ac:spMkLst>
            <pc:docMk/>
            <pc:sldMk cId="2324494319" sldId="302"/>
            <ac:spMk id="8" creationId="{D471AB8C-DD0E-E3B4-F4E6-A69C895BE713}"/>
          </ac:spMkLst>
        </pc:spChg>
        <pc:spChg chg="add mod">
          <ac:chgData name="Mia Savrljuga" userId="29d020ba494f34ac" providerId="LiveId" clId="{9D8116B3-EA18-4165-85CF-DA32F2B5C22A}" dt="2024-02-24T09:46:10.104" v="480" actId="1076"/>
          <ac:spMkLst>
            <pc:docMk/>
            <pc:sldMk cId="2324494319" sldId="302"/>
            <ac:spMk id="9" creationId="{07639AA2-FD0C-F287-4F55-38EBDFE867B2}"/>
          </ac:spMkLst>
        </pc:spChg>
        <pc:spChg chg="add mod">
          <ac:chgData name="Mia Savrljuga" userId="29d020ba494f34ac" providerId="LiveId" clId="{9D8116B3-EA18-4165-85CF-DA32F2B5C22A}" dt="2024-02-24T09:46:07.248" v="479" actId="1076"/>
          <ac:spMkLst>
            <pc:docMk/>
            <pc:sldMk cId="2324494319" sldId="302"/>
            <ac:spMk id="10" creationId="{D3C04E81-3EDB-DAEA-2917-ACF423B23F04}"/>
          </ac:spMkLst>
        </pc:spChg>
        <pc:spChg chg="add mod">
          <ac:chgData name="Mia Savrljuga" userId="29d020ba494f34ac" providerId="LiveId" clId="{9D8116B3-EA18-4165-85CF-DA32F2B5C22A}" dt="2024-02-24T09:46:03.802" v="478" actId="1076"/>
          <ac:spMkLst>
            <pc:docMk/>
            <pc:sldMk cId="2324494319" sldId="302"/>
            <ac:spMk id="11" creationId="{8B6EE315-F071-32E2-28AC-7F90D533D624}"/>
          </ac:spMkLst>
        </pc:spChg>
        <pc:spChg chg="add mod">
          <ac:chgData name="Mia Savrljuga" userId="29d020ba494f34ac" providerId="LiveId" clId="{9D8116B3-EA18-4165-85CF-DA32F2B5C22A}" dt="2024-02-24T09:45:58.674" v="477" actId="1076"/>
          <ac:spMkLst>
            <pc:docMk/>
            <pc:sldMk cId="2324494319" sldId="302"/>
            <ac:spMk id="12" creationId="{8DF93390-89B2-3F63-6C6C-3FDBFAC6F8B7}"/>
          </ac:spMkLst>
        </pc:spChg>
        <pc:picChg chg="add mod modCrop">
          <ac:chgData name="Mia Savrljuga" userId="29d020ba494f34ac" providerId="LiveId" clId="{9D8116B3-EA18-4165-85CF-DA32F2B5C22A}" dt="2024-02-24T09:45:41.769" v="467" actId="14100"/>
          <ac:picMkLst>
            <pc:docMk/>
            <pc:sldMk cId="2324494319" sldId="302"/>
            <ac:picMk id="4" creationId="{DBEAD880-5FE2-5750-0FCB-EBE77F17140F}"/>
          </ac:picMkLst>
        </pc:picChg>
        <pc:picChg chg="del">
          <ac:chgData name="Mia Savrljuga" userId="29d020ba494f34ac" providerId="LiveId" clId="{9D8116B3-EA18-4165-85CF-DA32F2B5C22A}" dt="2024-02-24T09:44:53.563" v="461" actId="478"/>
          <ac:picMkLst>
            <pc:docMk/>
            <pc:sldMk cId="2324494319" sldId="302"/>
            <ac:picMk id="5" creationId="{8EB2CBED-EDE3-08F5-63B1-43D898B4C7E1}"/>
          </ac:picMkLst>
        </pc:picChg>
      </pc:sldChg>
      <pc:sldChg chg="addSp modSp add mod modAnim">
        <pc:chgData name="Mia Savrljuga" userId="29d020ba494f34ac" providerId="LiveId" clId="{9D8116B3-EA18-4165-85CF-DA32F2B5C22A}" dt="2024-02-24T09:46:58.108" v="495" actId="1076"/>
        <pc:sldMkLst>
          <pc:docMk/>
          <pc:sldMk cId="2195049210" sldId="303"/>
        </pc:sldMkLst>
        <pc:spChg chg="add mod">
          <ac:chgData name="Mia Savrljuga" userId="29d020ba494f34ac" providerId="LiveId" clId="{9D8116B3-EA18-4165-85CF-DA32F2B5C22A}" dt="2024-02-24T09:46:58.108" v="495" actId="1076"/>
          <ac:spMkLst>
            <pc:docMk/>
            <pc:sldMk cId="2195049210" sldId="303"/>
            <ac:spMk id="3" creationId="{AC8FE5DF-6801-8629-19F6-3CF5D4D9AD47}"/>
          </ac:spMkLst>
        </pc:spChg>
        <pc:spChg chg="add mod">
          <ac:chgData name="Mia Savrljuga" userId="29d020ba494f34ac" providerId="LiveId" clId="{9D8116B3-EA18-4165-85CF-DA32F2B5C22A}" dt="2024-02-24T09:46:54.454" v="494" actId="1076"/>
          <ac:spMkLst>
            <pc:docMk/>
            <pc:sldMk cId="2195049210" sldId="303"/>
            <ac:spMk id="5" creationId="{B3C50210-C39E-27D1-ED4C-19549FA8DD89}"/>
          </ac:spMkLst>
        </pc:spChg>
        <pc:spChg chg="add mod">
          <ac:chgData name="Mia Savrljuga" userId="29d020ba494f34ac" providerId="LiveId" clId="{9D8116B3-EA18-4165-85CF-DA32F2B5C22A}" dt="2024-02-24T09:46:50.037" v="493" actId="1076"/>
          <ac:spMkLst>
            <pc:docMk/>
            <pc:sldMk cId="2195049210" sldId="303"/>
            <ac:spMk id="7" creationId="{9750E39A-033A-6BC4-15D9-EE9E4CBEE53F}"/>
          </ac:spMkLst>
        </pc:spChg>
        <pc:spChg chg="add mod">
          <ac:chgData name="Mia Savrljuga" userId="29d020ba494f34ac" providerId="LiveId" clId="{9D8116B3-EA18-4165-85CF-DA32F2B5C22A}" dt="2024-02-24T09:46:46.997" v="492" actId="1076"/>
          <ac:spMkLst>
            <pc:docMk/>
            <pc:sldMk cId="2195049210" sldId="303"/>
            <ac:spMk id="8" creationId="{8E2BD730-B512-D5FF-0ED9-6E87EC6606F0}"/>
          </ac:spMkLst>
        </pc:spChg>
        <pc:spChg chg="add mod">
          <ac:chgData name="Mia Savrljuga" userId="29d020ba494f34ac" providerId="LiveId" clId="{9D8116B3-EA18-4165-85CF-DA32F2B5C22A}" dt="2024-02-24T09:46:43.821" v="491" actId="1076"/>
          <ac:spMkLst>
            <pc:docMk/>
            <pc:sldMk cId="2195049210" sldId="303"/>
            <ac:spMk id="9" creationId="{64C69400-90A0-B20E-5DA0-60BB881B1196}"/>
          </ac:spMkLst>
        </pc:spChg>
        <pc:picChg chg="mod modCrop">
          <ac:chgData name="Mia Savrljuga" userId="29d020ba494f34ac" providerId="LiveId" clId="{9D8116B3-EA18-4165-85CF-DA32F2B5C22A}" dt="2024-02-24T09:46:31.365" v="484" actId="1076"/>
          <ac:picMkLst>
            <pc:docMk/>
            <pc:sldMk cId="2195049210" sldId="303"/>
            <ac:picMk id="4" creationId="{DBEAD880-5FE2-5750-0FCB-EBE77F17140F}"/>
          </ac:picMkLst>
        </pc:picChg>
      </pc:sldChg>
      <pc:sldChg chg="add del">
        <pc:chgData name="Mia Savrljuga" userId="29d020ba494f34ac" providerId="LiveId" clId="{9D8116B3-EA18-4165-85CF-DA32F2B5C22A}" dt="2024-02-24T09:49:33.757" v="496" actId="47"/>
        <pc:sldMkLst>
          <pc:docMk/>
          <pc:sldMk cId="186765080" sldId="304"/>
        </pc:sldMkLst>
      </pc:sldChg>
    </pc:docChg>
  </pc:docChgLst>
  <pc:docChgLst>
    <pc:chgData name="Mia Savrljuga" userId="29d020ba494f34ac" providerId="LiveId" clId="{F95CA0DD-EEFF-47D8-B762-977870DB2DC1}"/>
    <pc:docChg chg="undo custSel addSld delSld modSld sldOrd">
      <pc:chgData name="Mia Savrljuga" userId="29d020ba494f34ac" providerId="LiveId" clId="{F95CA0DD-EEFF-47D8-B762-977870DB2DC1}" dt="2024-02-17T16:33:09.008" v="980" actId="1076"/>
      <pc:docMkLst>
        <pc:docMk/>
      </pc:docMkLst>
      <pc:sldChg chg="delSp modSp mod delAnim">
        <pc:chgData name="Mia Savrljuga" userId="29d020ba494f34ac" providerId="LiveId" clId="{F95CA0DD-EEFF-47D8-B762-977870DB2DC1}" dt="2024-02-17T10:00:17.488" v="84" actId="207"/>
        <pc:sldMkLst>
          <pc:docMk/>
          <pc:sldMk cId="0" sldId="256"/>
        </pc:sldMkLst>
        <pc:spChg chg="mod">
          <ac:chgData name="Mia Savrljuga" userId="29d020ba494f34ac" providerId="LiveId" clId="{F95CA0DD-EEFF-47D8-B762-977870DB2DC1}" dt="2024-02-17T10:00:17.488" v="84" actId="207"/>
          <ac:spMkLst>
            <pc:docMk/>
            <pc:sldMk cId="0" sldId="256"/>
            <ac:spMk id="2" creationId="{00000000-0000-0000-0000-000000000000}"/>
          </ac:spMkLst>
        </pc:spChg>
        <pc:spChg chg="del">
          <ac:chgData name="Mia Savrljuga" userId="29d020ba494f34ac" providerId="LiveId" clId="{F95CA0DD-EEFF-47D8-B762-977870DB2DC1}" dt="2024-02-17T09:54:41.019" v="30" actId="478"/>
          <ac:spMkLst>
            <pc:docMk/>
            <pc:sldMk cId="0" sldId="256"/>
            <ac:spMk id="5" creationId="{00000000-0000-0000-0000-000000000000}"/>
          </ac:spMkLst>
        </pc:spChg>
        <pc:spChg chg="mod">
          <ac:chgData name="Mia Savrljuga" userId="29d020ba494f34ac" providerId="LiveId" clId="{F95CA0DD-EEFF-47D8-B762-977870DB2DC1}" dt="2024-02-17T10:00:11.646" v="83" actId="208"/>
          <ac:spMkLst>
            <pc:docMk/>
            <pc:sldMk cId="0" sldId="256"/>
            <ac:spMk id="6" creationId="{8E236E5F-E57B-ED4D-BB7A-D3BBFFF56B27}"/>
          </ac:spMkLst>
        </pc:spChg>
        <pc:picChg chg="del">
          <ac:chgData name="Mia Savrljuga" userId="29d020ba494f34ac" providerId="LiveId" clId="{F95CA0DD-EEFF-47D8-B762-977870DB2DC1}" dt="2024-02-17T10:00:03.261" v="82" actId="478"/>
          <ac:picMkLst>
            <pc:docMk/>
            <pc:sldMk cId="0" sldId="256"/>
            <ac:picMk id="1026" creationId="{00000000-0000-0000-0000-000000000000}"/>
          </ac:picMkLst>
        </pc:picChg>
      </pc:sldChg>
      <pc:sldChg chg="new del">
        <pc:chgData name="Mia Savrljuga" userId="29d020ba494f34ac" providerId="LiveId" clId="{F95CA0DD-EEFF-47D8-B762-977870DB2DC1}" dt="2024-02-17T10:00:27.488" v="86" actId="680"/>
        <pc:sldMkLst>
          <pc:docMk/>
          <pc:sldMk cId="9367528" sldId="257"/>
        </pc:sldMkLst>
      </pc:sldChg>
      <pc:sldChg chg="del">
        <pc:chgData name="Mia Savrljuga" userId="29d020ba494f34ac" providerId="LiveId" clId="{F95CA0DD-EEFF-47D8-B762-977870DB2DC1}" dt="2024-02-17T09:54:22.826" v="0" actId="47"/>
        <pc:sldMkLst>
          <pc:docMk/>
          <pc:sldMk cId="1538441570" sldId="257"/>
        </pc:sldMkLst>
        <pc:spChg chg="mod">
          <ac:chgData name="Mia Savrljuga" userId="29d020ba494f34ac" providerId="LiveId" clId="{F95CA0DD-EEFF-47D8-B762-977870DB2DC1}" dt="2024-02-17T10:01:21.904" v="104" actId="404"/>
          <ac:spMkLst>
            <pc:docMk/>
            <pc:sldMk cId="1538441570" sldId="257"/>
            <ac:spMk id="2" creationId="{81147365-45D4-C425-D8DB-E7B8FDA8AE79}"/>
          </ac:spMkLst>
        </pc:spChg>
        <pc:spChg chg="add mod">
          <ac:chgData name="Mia Savrljuga" userId="29d020ba494f34ac" providerId="LiveId" clId="{F95CA0DD-EEFF-47D8-B762-977870DB2DC1}" dt="2024-02-17T10:09:46.299" v="141" actId="1076"/>
          <ac:spMkLst>
            <pc:docMk/>
            <pc:sldMk cId="1538441570" sldId="257"/>
            <ac:spMk id="5" creationId="{630A5930-C31E-1826-072A-3F6A92F435B9}"/>
          </ac:spMkLst>
        </pc:spChg>
        <pc:spChg chg="add mod">
          <ac:chgData name="Mia Savrljuga" userId="29d020ba494f34ac" providerId="LiveId" clId="{F95CA0DD-EEFF-47D8-B762-977870DB2DC1}" dt="2024-02-17T10:09:41.990" v="140" actId="1076"/>
          <ac:spMkLst>
            <pc:docMk/>
            <pc:sldMk cId="1538441570" sldId="257"/>
            <ac:spMk id="7" creationId="{B5C5A8F3-58AC-F6CA-926A-54EAF26EE44E}"/>
          </ac:spMkLst>
        </pc:spChg>
        <pc:spChg chg="add mod">
          <ac:chgData name="Mia Savrljuga" userId="29d020ba494f34ac" providerId="LiveId" clId="{F95CA0DD-EEFF-47D8-B762-977870DB2DC1}" dt="2024-02-17T10:09:36.603" v="139" actId="1076"/>
          <ac:spMkLst>
            <pc:docMk/>
            <pc:sldMk cId="1538441570" sldId="257"/>
            <ac:spMk id="8" creationId="{E050EA43-EC0E-E503-2B76-FAA439D41F9F}"/>
          </ac:spMkLst>
        </pc:spChg>
        <pc:spChg chg="add mod">
          <ac:chgData name="Mia Savrljuga" userId="29d020ba494f34ac" providerId="LiveId" clId="{F95CA0DD-EEFF-47D8-B762-977870DB2DC1}" dt="2024-02-17T10:09:32.093" v="138" actId="1076"/>
          <ac:spMkLst>
            <pc:docMk/>
            <pc:sldMk cId="1538441570" sldId="257"/>
            <ac:spMk id="9" creationId="{B8DD596A-E570-FE2B-F414-F9AACF8B5E92}"/>
          </ac:spMkLst>
        </pc:spChg>
        <pc:spChg chg="add mod">
          <ac:chgData name="Mia Savrljuga" userId="29d020ba494f34ac" providerId="LiveId" clId="{F95CA0DD-EEFF-47D8-B762-977870DB2DC1}" dt="2024-02-17T10:09:24.117" v="137" actId="1076"/>
          <ac:spMkLst>
            <pc:docMk/>
            <pc:sldMk cId="1538441570" sldId="257"/>
            <ac:spMk id="10" creationId="{1CEC40B2-8C4B-5964-4239-7508DCA2E22A}"/>
          </ac:spMkLst>
        </pc:spChg>
        <pc:spChg chg="add mod">
          <ac:chgData name="Mia Savrljuga" userId="29d020ba494f34ac" providerId="LiveId" clId="{F95CA0DD-EEFF-47D8-B762-977870DB2DC1}" dt="2024-02-17T10:09:19.884" v="136" actId="1076"/>
          <ac:spMkLst>
            <pc:docMk/>
            <pc:sldMk cId="1538441570" sldId="257"/>
            <ac:spMk id="11" creationId="{B7B6C192-75D8-CECB-4E64-0F4FAB188076}"/>
          </ac:spMkLst>
        </pc:spChg>
        <pc:spChg chg="add mod">
          <ac:chgData name="Mia Savrljuga" userId="29d020ba494f34ac" providerId="LiveId" clId="{F95CA0DD-EEFF-47D8-B762-977870DB2DC1}" dt="2024-02-17T10:09:12.850" v="135" actId="1076"/>
          <ac:spMkLst>
            <pc:docMk/>
            <pc:sldMk cId="1538441570" sldId="257"/>
            <ac:spMk id="12" creationId="{B8C926B5-85CB-2621-CD1A-BDD7DE6A8306}"/>
          </ac:spMkLst>
        </pc:spChg>
        <pc:spChg chg="add mod">
          <ac:chgData name="Mia Savrljuga" userId="29d020ba494f34ac" providerId="LiveId" clId="{F95CA0DD-EEFF-47D8-B762-977870DB2DC1}" dt="2024-02-17T10:34:13.121" v="646" actId="1076"/>
          <ac:spMkLst>
            <pc:docMk/>
            <pc:sldMk cId="1538441570" sldId="257"/>
            <ac:spMk id="13" creationId="{BF231A5A-3D1F-2362-AC57-E9548552B50B}"/>
          </ac:spMkLst>
        </pc:spChg>
        <pc:picChg chg="add mod modCrop">
          <ac:chgData name="Mia Savrljuga" userId="29d020ba494f34ac" providerId="LiveId" clId="{F95CA0DD-EEFF-47D8-B762-977870DB2DC1}" dt="2024-02-17T10:34:31.002" v="649" actId="1076"/>
          <ac:picMkLst>
            <pc:docMk/>
            <pc:sldMk cId="1538441570" sldId="257"/>
            <ac:picMk id="4" creationId="{958F8C8B-1E2B-5008-D2F4-1210ADC1E423}"/>
          </ac:picMkLst>
        </pc:picChg>
        <pc:picChg chg="add mod">
          <ac:chgData name="Mia Savrljuga" userId="29d020ba494f34ac" providerId="LiveId" clId="{F95CA0DD-EEFF-47D8-B762-977870DB2DC1}" dt="2024-02-17T10:34:39.759" v="651"/>
          <ac:picMkLst>
            <pc:docMk/>
            <pc:sldMk cId="1538441570" sldId="257"/>
            <ac:picMk id="15" creationId="{F06198DC-227A-DB0B-B1FA-DF58A34D40FD}"/>
          </ac:picMkLst>
        </pc:picChg>
      </pc:sldChg>
      <pc:sldChg chg="addSp modSp add mod modAnim">
        <pc:chgData name="Mia Savrljuga" userId="29d020ba494f34ac" providerId="LiveId" clId="{F95CA0DD-EEFF-47D8-B762-977870DB2DC1}" dt="2024-02-17T10:19:27.873" v="413" actId="1076"/>
        <pc:sldMkLst>
          <pc:docMk/>
          <pc:sldMk cId="3057495005" sldId="258"/>
        </pc:sldMkLst>
        <pc:spChg chg="add mod">
          <ac:chgData name="Mia Savrljuga" userId="29d020ba494f34ac" providerId="LiveId" clId="{F95CA0DD-EEFF-47D8-B762-977870DB2DC1}" dt="2024-02-17T10:19:00.165" v="403" actId="14100"/>
          <ac:spMkLst>
            <pc:docMk/>
            <pc:sldMk cId="3057495005" sldId="258"/>
            <ac:spMk id="9" creationId="{7C1E5C87-CDA1-4C66-30B0-2CA291EA3DF7}"/>
          </ac:spMkLst>
        </pc:spChg>
        <pc:spChg chg="add mod">
          <ac:chgData name="Mia Savrljuga" userId="29d020ba494f34ac" providerId="LiveId" clId="{F95CA0DD-EEFF-47D8-B762-977870DB2DC1}" dt="2024-02-17T10:19:27.873" v="413" actId="1076"/>
          <ac:spMkLst>
            <pc:docMk/>
            <pc:sldMk cId="3057495005" sldId="258"/>
            <ac:spMk id="10" creationId="{CB09DB05-5C30-26C0-65A3-21F5EEA851B2}"/>
          </ac:spMkLst>
        </pc:spChg>
        <pc:spChg chg="add mod">
          <ac:chgData name="Mia Savrljuga" userId="29d020ba494f34ac" providerId="LiveId" clId="{F95CA0DD-EEFF-47D8-B762-977870DB2DC1}" dt="2024-02-17T10:19:24.619" v="412" actId="1076"/>
          <ac:spMkLst>
            <pc:docMk/>
            <pc:sldMk cId="3057495005" sldId="258"/>
            <ac:spMk id="11" creationId="{D9272A10-FED5-BE36-BEA3-34697AB78D47}"/>
          </ac:spMkLst>
        </pc:spChg>
        <pc:spChg chg="add mod">
          <ac:chgData name="Mia Savrljuga" userId="29d020ba494f34ac" providerId="LiveId" clId="{F95CA0DD-EEFF-47D8-B762-977870DB2DC1}" dt="2024-02-17T10:19:20.141" v="411" actId="1076"/>
          <ac:spMkLst>
            <pc:docMk/>
            <pc:sldMk cId="3057495005" sldId="258"/>
            <ac:spMk id="12" creationId="{3C51497B-C7A3-0620-2D11-F00393567942}"/>
          </ac:spMkLst>
        </pc:spChg>
        <pc:spChg chg="add mod">
          <ac:chgData name="Mia Savrljuga" userId="29d020ba494f34ac" providerId="LiveId" clId="{F95CA0DD-EEFF-47D8-B762-977870DB2DC1}" dt="2024-02-17T10:19:16.176" v="410" actId="1076"/>
          <ac:spMkLst>
            <pc:docMk/>
            <pc:sldMk cId="3057495005" sldId="258"/>
            <ac:spMk id="13" creationId="{3A82E055-A539-0E09-B23D-A616A8752B75}"/>
          </ac:spMkLst>
        </pc:spChg>
        <pc:spChg chg="add mod">
          <ac:chgData name="Mia Savrljuga" userId="29d020ba494f34ac" providerId="LiveId" clId="{F95CA0DD-EEFF-47D8-B762-977870DB2DC1}" dt="2024-02-17T10:19:10.152" v="409" actId="1076"/>
          <ac:spMkLst>
            <pc:docMk/>
            <pc:sldMk cId="3057495005" sldId="258"/>
            <ac:spMk id="14" creationId="{12C74FF2-696B-8E5C-F816-7BDA607002E1}"/>
          </ac:spMkLst>
        </pc:spChg>
        <pc:picChg chg="add mod modCrop">
          <ac:chgData name="Mia Savrljuga" userId="29d020ba494f34ac" providerId="LiveId" clId="{F95CA0DD-EEFF-47D8-B762-977870DB2DC1}" dt="2024-02-17T10:14:44.065" v="370" actId="1076"/>
          <ac:picMkLst>
            <pc:docMk/>
            <pc:sldMk cId="3057495005" sldId="258"/>
            <ac:picMk id="3" creationId="{D3ABFF67-8772-CF66-FE54-FD09158885CF}"/>
          </ac:picMkLst>
        </pc:picChg>
        <pc:picChg chg="add mod modCrop">
          <ac:chgData name="Mia Savrljuga" userId="29d020ba494f34ac" providerId="LiveId" clId="{F95CA0DD-EEFF-47D8-B762-977870DB2DC1}" dt="2024-02-17T10:18:19.629" v="397" actId="1076"/>
          <ac:picMkLst>
            <pc:docMk/>
            <pc:sldMk cId="3057495005" sldId="258"/>
            <ac:picMk id="4" creationId="{CD8FE8B7-DBBF-9CD0-DF80-1B706ED15FD3}"/>
          </ac:picMkLst>
        </pc:picChg>
        <pc:picChg chg="add mod modCrop">
          <ac:chgData name="Mia Savrljuga" userId="29d020ba494f34ac" providerId="LiveId" clId="{F95CA0DD-EEFF-47D8-B762-977870DB2DC1}" dt="2024-02-17T10:18:24.742" v="399" actId="1076"/>
          <ac:picMkLst>
            <pc:docMk/>
            <pc:sldMk cId="3057495005" sldId="258"/>
            <ac:picMk id="5" creationId="{807B3A3E-48B7-0498-7DBB-24B9AB8F123E}"/>
          </ac:picMkLst>
        </pc:picChg>
        <pc:picChg chg="add mod modCrop">
          <ac:chgData name="Mia Savrljuga" userId="29d020ba494f34ac" providerId="LiveId" clId="{F95CA0DD-EEFF-47D8-B762-977870DB2DC1}" dt="2024-02-17T10:18:22.509" v="398" actId="1076"/>
          <ac:picMkLst>
            <pc:docMk/>
            <pc:sldMk cId="3057495005" sldId="258"/>
            <ac:picMk id="7" creationId="{12E71F4C-CFF6-8441-7502-52C3AA23D8D9}"/>
          </ac:picMkLst>
        </pc:picChg>
        <pc:picChg chg="add mod modCrop">
          <ac:chgData name="Mia Savrljuga" userId="29d020ba494f34ac" providerId="LiveId" clId="{F95CA0DD-EEFF-47D8-B762-977870DB2DC1}" dt="2024-02-17T10:18:27.320" v="400" actId="1076"/>
          <ac:picMkLst>
            <pc:docMk/>
            <pc:sldMk cId="3057495005" sldId="258"/>
            <ac:picMk id="8" creationId="{9762CD77-2703-24B2-9DC1-7800023F55C5}"/>
          </ac:picMkLst>
        </pc:picChg>
      </pc:sldChg>
      <pc:sldChg chg="addSp modSp add mod modAnim">
        <pc:chgData name="Mia Savrljuga" userId="29d020ba494f34ac" providerId="LiveId" clId="{F95CA0DD-EEFF-47D8-B762-977870DB2DC1}" dt="2024-02-17T10:35:25.862" v="654"/>
        <pc:sldMkLst>
          <pc:docMk/>
          <pc:sldMk cId="505485633" sldId="259"/>
        </pc:sldMkLst>
        <pc:spChg chg="mod">
          <ac:chgData name="Mia Savrljuga" userId="29d020ba494f34ac" providerId="LiveId" clId="{F95CA0DD-EEFF-47D8-B762-977870DB2DC1}" dt="2024-02-17T10:20:08.570" v="417" actId="1076"/>
          <ac:spMkLst>
            <pc:docMk/>
            <pc:sldMk cId="505485633" sldId="259"/>
            <ac:spMk id="2" creationId="{50E342D3-58A8-1157-20AE-82489B53B28C}"/>
          </ac:spMkLst>
        </pc:spChg>
        <pc:spChg chg="add mod">
          <ac:chgData name="Mia Savrljuga" userId="29d020ba494f34ac" providerId="LiveId" clId="{F95CA0DD-EEFF-47D8-B762-977870DB2DC1}" dt="2024-02-17T10:30:13.311" v="617"/>
          <ac:spMkLst>
            <pc:docMk/>
            <pc:sldMk cId="505485633" sldId="259"/>
            <ac:spMk id="5" creationId="{323ECC65-4779-2592-964A-4EABCE539DCB}"/>
          </ac:spMkLst>
        </pc:spChg>
        <pc:picChg chg="add mod modCrop">
          <ac:chgData name="Mia Savrljuga" userId="29d020ba494f34ac" providerId="LiveId" clId="{F95CA0DD-EEFF-47D8-B762-977870DB2DC1}" dt="2024-02-17T10:20:15.708" v="418" actId="14100"/>
          <ac:picMkLst>
            <pc:docMk/>
            <pc:sldMk cId="505485633" sldId="259"/>
            <ac:picMk id="4" creationId="{CE6A4732-AEEB-5E95-181B-13B3FE8A2038}"/>
          </ac:picMkLst>
        </pc:picChg>
        <pc:picChg chg="add mod">
          <ac:chgData name="Mia Savrljuga" userId="29d020ba494f34ac" providerId="LiveId" clId="{F95CA0DD-EEFF-47D8-B762-977870DB2DC1}" dt="2024-02-17T10:35:25.862" v="654"/>
          <ac:picMkLst>
            <pc:docMk/>
            <pc:sldMk cId="505485633" sldId="259"/>
            <ac:picMk id="8" creationId="{C7313190-30E3-B715-9A19-A567EFFA3A7D}"/>
          </ac:picMkLst>
        </pc:picChg>
      </pc:sldChg>
      <pc:sldChg chg="addSp modSp add mod modAnim">
        <pc:chgData name="Mia Savrljuga" userId="29d020ba494f34ac" providerId="LiveId" clId="{F95CA0DD-EEFF-47D8-B762-977870DB2DC1}" dt="2024-02-17T10:33:25.917" v="644"/>
        <pc:sldMkLst>
          <pc:docMk/>
          <pc:sldMk cId="2280351569" sldId="260"/>
        </pc:sldMkLst>
        <pc:spChg chg="add mod">
          <ac:chgData name="Mia Savrljuga" userId="29d020ba494f34ac" providerId="LiveId" clId="{F95CA0DD-EEFF-47D8-B762-977870DB2DC1}" dt="2024-02-17T10:30:38.476" v="618"/>
          <ac:spMkLst>
            <pc:docMk/>
            <pc:sldMk cId="2280351569" sldId="260"/>
            <ac:spMk id="3" creationId="{EFBCBCAF-D8A7-CF4A-5BF8-1ABBAC818A45}"/>
          </ac:spMkLst>
        </pc:spChg>
        <pc:spChg chg="add mod">
          <ac:chgData name="Mia Savrljuga" userId="29d020ba494f34ac" providerId="LiveId" clId="{F95CA0DD-EEFF-47D8-B762-977870DB2DC1}" dt="2024-02-17T10:33:22.658" v="643" actId="208"/>
          <ac:spMkLst>
            <pc:docMk/>
            <pc:sldMk cId="2280351569" sldId="260"/>
            <ac:spMk id="8" creationId="{4F32C189-C2F7-7081-DAE3-320B51161FC8}"/>
          </ac:spMkLst>
        </pc:spChg>
        <pc:picChg chg="add mod ord modCrop">
          <ac:chgData name="Mia Savrljuga" userId="29d020ba494f34ac" providerId="LiveId" clId="{F95CA0DD-EEFF-47D8-B762-977870DB2DC1}" dt="2024-02-17T10:32:52.730" v="639" actId="14100"/>
          <ac:picMkLst>
            <pc:docMk/>
            <pc:sldMk cId="2280351569" sldId="260"/>
            <ac:picMk id="4" creationId="{2A1C8811-F5E4-98BB-561B-87C1C33F3DC9}"/>
          </ac:picMkLst>
        </pc:picChg>
        <pc:picChg chg="add mod">
          <ac:chgData name="Mia Savrljuga" userId="29d020ba494f34ac" providerId="LiveId" clId="{F95CA0DD-EEFF-47D8-B762-977870DB2DC1}" dt="2024-02-17T10:32:33.743" v="635" actId="1076"/>
          <ac:picMkLst>
            <pc:docMk/>
            <pc:sldMk cId="2280351569" sldId="260"/>
            <ac:picMk id="7" creationId="{5487D541-BECB-6E54-1EC9-A3AAED4F4AA2}"/>
          </ac:picMkLst>
        </pc:picChg>
      </pc:sldChg>
      <pc:sldChg chg="del">
        <pc:chgData name="Mia Savrljuga" userId="29d020ba494f34ac" providerId="LiveId" clId="{F95CA0DD-EEFF-47D8-B762-977870DB2DC1}" dt="2024-02-17T09:54:23.517" v="4" actId="47"/>
        <pc:sldMkLst>
          <pc:docMk/>
          <pc:sldMk cId="1347830168" sldId="261"/>
        </pc:sldMkLst>
        <pc:spChg chg="add mod">
          <ac:chgData name="Mia Savrljuga" userId="29d020ba494f34ac" providerId="LiveId" clId="{F95CA0DD-EEFF-47D8-B762-977870DB2DC1}" dt="2024-02-17T10:37:35.915" v="663" actId="14100"/>
          <ac:spMkLst>
            <pc:docMk/>
            <pc:sldMk cId="1347830168" sldId="261"/>
            <ac:spMk id="5" creationId="{6F5EB05F-939E-A229-1BED-288A93C04355}"/>
          </ac:spMkLst>
        </pc:spChg>
        <pc:spChg chg="add mod">
          <ac:chgData name="Mia Savrljuga" userId="29d020ba494f34ac" providerId="LiveId" clId="{F95CA0DD-EEFF-47D8-B762-977870DB2DC1}" dt="2024-02-17T10:38:42.521" v="677" actId="1076"/>
          <ac:spMkLst>
            <pc:docMk/>
            <pc:sldMk cId="1347830168" sldId="261"/>
            <ac:spMk id="7" creationId="{7E37339D-AA52-DCB8-66B2-5981477F06B2}"/>
          </ac:spMkLst>
        </pc:spChg>
        <pc:spChg chg="add mod">
          <ac:chgData name="Mia Savrljuga" userId="29d020ba494f34ac" providerId="LiveId" clId="{F95CA0DD-EEFF-47D8-B762-977870DB2DC1}" dt="2024-02-17T10:38:37.437" v="676" actId="1076"/>
          <ac:spMkLst>
            <pc:docMk/>
            <pc:sldMk cId="1347830168" sldId="261"/>
            <ac:spMk id="8" creationId="{7E3A398F-4415-7432-36F1-612E13EAEB8F}"/>
          </ac:spMkLst>
        </pc:spChg>
        <pc:spChg chg="add mod">
          <ac:chgData name="Mia Savrljuga" userId="29d020ba494f34ac" providerId="LiveId" clId="{F95CA0DD-EEFF-47D8-B762-977870DB2DC1}" dt="2024-02-17T10:38:30.414" v="675" actId="1076"/>
          <ac:spMkLst>
            <pc:docMk/>
            <pc:sldMk cId="1347830168" sldId="261"/>
            <ac:spMk id="9" creationId="{71B50D62-3320-A6A7-6054-92C9C8FE8A1E}"/>
          </ac:spMkLst>
        </pc:spChg>
        <pc:spChg chg="add mod">
          <ac:chgData name="Mia Savrljuga" userId="29d020ba494f34ac" providerId="LiveId" clId="{F95CA0DD-EEFF-47D8-B762-977870DB2DC1}" dt="2024-02-17T10:38:25.447" v="674" actId="1076"/>
          <ac:spMkLst>
            <pc:docMk/>
            <pc:sldMk cId="1347830168" sldId="261"/>
            <ac:spMk id="10" creationId="{EE6F027D-212D-3714-82BC-209D8DA16AB7}"/>
          </ac:spMkLst>
        </pc:spChg>
        <pc:spChg chg="add mod">
          <ac:chgData name="Mia Savrljuga" userId="29d020ba494f34ac" providerId="LiveId" clId="{F95CA0DD-EEFF-47D8-B762-977870DB2DC1}" dt="2024-02-17T10:38:19.853" v="673" actId="1076"/>
          <ac:spMkLst>
            <pc:docMk/>
            <pc:sldMk cId="1347830168" sldId="261"/>
            <ac:spMk id="11" creationId="{E60F9AA0-4EC5-ADA2-F80B-7B26869BF1CC}"/>
          </ac:spMkLst>
        </pc:spChg>
        <pc:spChg chg="add mod">
          <ac:chgData name="Mia Savrljuga" userId="29d020ba494f34ac" providerId="LiveId" clId="{F95CA0DD-EEFF-47D8-B762-977870DB2DC1}" dt="2024-02-17T10:38:15.592" v="672" actId="1076"/>
          <ac:spMkLst>
            <pc:docMk/>
            <pc:sldMk cId="1347830168" sldId="261"/>
            <ac:spMk id="12" creationId="{A53D9C62-3836-F1D9-AE06-1FD5B5A6B710}"/>
          </ac:spMkLst>
        </pc:spChg>
        <pc:spChg chg="add mod">
          <ac:chgData name="Mia Savrljuga" userId="29d020ba494f34ac" providerId="LiveId" clId="{F95CA0DD-EEFF-47D8-B762-977870DB2DC1}" dt="2024-02-17T10:38:08.364" v="671" actId="1076"/>
          <ac:spMkLst>
            <pc:docMk/>
            <pc:sldMk cId="1347830168" sldId="261"/>
            <ac:spMk id="13" creationId="{13B1A75C-80CA-1F01-E2CF-AEF7966ACB3D}"/>
          </ac:spMkLst>
        </pc:spChg>
        <pc:picChg chg="add mod modCrop">
          <ac:chgData name="Mia Savrljuga" userId="29d020ba494f34ac" providerId="LiveId" clId="{F95CA0DD-EEFF-47D8-B762-977870DB2DC1}" dt="2024-02-17T10:37:03.304" v="659" actId="14100"/>
          <ac:picMkLst>
            <pc:docMk/>
            <pc:sldMk cId="1347830168" sldId="261"/>
            <ac:picMk id="4" creationId="{6B69E8D6-76D1-D340-5E1A-6B41C598DF0A}"/>
          </ac:picMkLst>
        </pc:picChg>
        <pc:picChg chg="add mod modCrop">
          <ac:chgData name="Mia Savrljuga" userId="29d020ba494f34ac" providerId="LiveId" clId="{F95CA0DD-EEFF-47D8-B762-977870DB2DC1}" dt="2024-02-17T11:23:52.426" v="737" actId="1076"/>
          <ac:picMkLst>
            <pc:docMk/>
            <pc:sldMk cId="1347830168" sldId="261"/>
            <ac:picMk id="14" creationId="{12AA7429-FA34-ABDA-2D64-209F241BDBA6}"/>
          </ac:picMkLst>
        </pc:picChg>
      </pc:sldChg>
      <pc:sldChg chg="addSp modSp add mod ord">
        <pc:chgData name="Mia Savrljuga" userId="29d020ba494f34ac" providerId="LiveId" clId="{F95CA0DD-EEFF-47D8-B762-977870DB2DC1}" dt="2024-02-17T11:24:40.153" v="744" actId="1076"/>
        <pc:sldMkLst>
          <pc:docMk/>
          <pc:sldMk cId="287620163" sldId="262"/>
        </pc:sldMkLst>
        <pc:spChg chg="mod">
          <ac:chgData name="Mia Savrljuga" userId="29d020ba494f34ac" providerId="LiveId" clId="{F95CA0DD-EEFF-47D8-B762-977870DB2DC1}" dt="2024-02-17T11:24:30.106" v="742" actId="1076"/>
          <ac:spMkLst>
            <pc:docMk/>
            <pc:sldMk cId="287620163" sldId="262"/>
            <ac:spMk id="2" creationId="{441A81FA-73E6-E0CF-164B-31B46D29DA13}"/>
          </ac:spMkLst>
        </pc:spChg>
        <pc:picChg chg="add mod modCrop">
          <ac:chgData name="Mia Savrljuga" userId="29d020ba494f34ac" providerId="LiveId" clId="{F95CA0DD-EEFF-47D8-B762-977870DB2DC1}" dt="2024-02-17T11:24:40.153" v="744" actId="1076"/>
          <ac:picMkLst>
            <pc:docMk/>
            <pc:sldMk cId="287620163" sldId="262"/>
            <ac:picMk id="4" creationId="{EC3A7911-BFCF-9A13-E9B9-1B61F3DBBBB1}"/>
          </ac:picMkLst>
        </pc:picChg>
      </pc:sldChg>
      <pc:sldChg chg="addSp modSp add mod modAnim">
        <pc:chgData name="Mia Savrljuga" userId="29d020ba494f34ac" providerId="LiveId" clId="{F95CA0DD-EEFF-47D8-B762-977870DB2DC1}" dt="2024-02-17T11:28:47.417" v="817" actId="1076"/>
        <pc:sldMkLst>
          <pc:docMk/>
          <pc:sldMk cId="3888486880" sldId="263"/>
        </pc:sldMkLst>
        <pc:spChg chg="add mod">
          <ac:chgData name="Mia Savrljuga" userId="29d020ba494f34ac" providerId="LiveId" clId="{F95CA0DD-EEFF-47D8-B762-977870DB2DC1}" dt="2024-02-17T11:26:47.165" v="753" actId="14100"/>
          <ac:spMkLst>
            <pc:docMk/>
            <pc:sldMk cId="3888486880" sldId="263"/>
            <ac:spMk id="5" creationId="{78C10141-09B0-2610-DE16-D87A32D1FFAC}"/>
          </ac:spMkLst>
        </pc:spChg>
        <pc:spChg chg="add mod">
          <ac:chgData name="Mia Savrljuga" userId="29d020ba494f34ac" providerId="LiveId" clId="{F95CA0DD-EEFF-47D8-B762-977870DB2DC1}" dt="2024-02-17T11:26:58.668" v="756" actId="1076"/>
          <ac:spMkLst>
            <pc:docMk/>
            <pc:sldMk cId="3888486880" sldId="263"/>
            <ac:spMk id="7" creationId="{2DDE1553-02C7-6DF2-F5D3-3E99E893F9EC}"/>
          </ac:spMkLst>
        </pc:spChg>
        <pc:spChg chg="add mod">
          <ac:chgData name="Mia Savrljuga" userId="29d020ba494f34ac" providerId="LiveId" clId="{F95CA0DD-EEFF-47D8-B762-977870DB2DC1}" dt="2024-02-17T11:27:11.674" v="760" actId="1076"/>
          <ac:spMkLst>
            <pc:docMk/>
            <pc:sldMk cId="3888486880" sldId="263"/>
            <ac:spMk id="8" creationId="{FB036397-9857-7A94-E821-3C76A5A1C461}"/>
          </ac:spMkLst>
        </pc:spChg>
        <pc:spChg chg="add mod">
          <ac:chgData name="Mia Savrljuga" userId="29d020ba494f34ac" providerId="LiveId" clId="{F95CA0DD-EEFF-47D8-B762-977870DB2DC1}" dt="2024-02-17T11:27:06.052" v="759" actId="1076"/>
          <ac:spMkLst>
            <pc:docMk/>
            <pc:sldMk cId="3888486880" sldId="263"/>
            <ac:spMk id="9" creationId="{424EC14C-C7DF-2A2D-8F5E-C11CFC75AF4D}"/>
          </ac:spMkLst>
        </pc:spChg>
        <pc:spChg chg="add mod">
          <ac:chgData name="Mia Savrljuga" userId="29d020ba494f34ac" providerId="LiveId" clId="{F95CA0DD-EEFF-47D8-B762-977870DB2DC1}" dt="2024-02-17T11:28:47.417" v="817" actId="1076"/>
          <ac:spMkLst>
            <pc:docMk/>
            <pc:sldMk cId="3888486880" sldId="263"/>
            <ac:spMk id="10" creationId="{978F041A-41A9-4D82-3835-069E35A05C0E}"/>
          </ac:spMkLst>
        </pc:spChg>
        <pc:picChg chg="add mod modCrop">
          <ac:chgData name="Mia Savrljuga" userId="29d020ba494f34ac" providerId="LiveId" clId="{F95CA0DD-EEFF-47D8-B762-977870DB2DC1}" dt="2024-02-17T11:26:17.144" v="750" actId="14100"/>
          <ac:picMkLst>
            <pc:docMk/>
            <pc:sldMk cId="3888486880" sldId="263"/>
            <ac:picMk id="4" creationId="{D3FD82AF-0BED-FA64-476B-9BB726D1CC3F}"/>
          </ac:picMkLst>
        </pc:picChg>
      </pc:sldChg>
      <pc:sldChg chg="addSp modSp add mod modAnim">
        <pc:chgData name="Mia Savrljuga" userId="29d020ba494f34ac" providerId="LiveId" clId="{F95CA0DD-EEFF-47D8-B762-977870DB2DC1}" dt="2024-02-17T11:32:54.239" v="852" actId="14100"/>
        <pc:sldMkLst>
          <pc:docMk/>
          <pc:sldMk cId="966996314" sldId="264"/>
        </pc:sldMkLst>
        <pc:spChg chg="add mod">
          <ac:chgData name="Mia Savrljuga" userId="29d020ba494f34ac" providerId="LiveId" clId="{F95CA0DD-EEFF-47D8-B762-977870DB2DC1}" dt="2024-02-17T11:32:25.336" v="841" actId="14100"/>
          <ac:spMkLst>
            <pc:docMk/>
            <pc:sldMk cId="966996314" sldId="264"/>
            <ac:spMk id="5" creationId="{549B42E2-4F52-9D7A-2A3C-D36EA2E961AA}"/>
          </ac:spMkLst>
        </pc:spChg>
        <pc:spChg chg="add mod">
          <ac:chgData name="Mia Savrljuga" userId="29d020ba494f34ac" providerId="LiveId" clId="{F95CA0DD-EEFF-47D8-B762-977870DB2DC1}" dt="2024-02-17T11:32:42.966" v="849" actId="1076"/>
          <ac:spMkLst>
            <pc:docMk/>
            <pc:sldMk cId="966996314" sldId="264"/>
            <ac:spMk id="7" creationId="{34E4DE31-7F41-31B3-8F45-E9FA965803C4}"/>
          </ac:spMkLst>
        </pc:spChg>
        <pc:spChg chg="add mod">
          <ac:chgData name="Mia Savrljuga" userId="29d020ba494f34ac" providerId="LiveId" clId="{F95CA0DD-EEFF-47D8-B762-977870DB2DC1}" dt="2024-02-17T11:32:38.925" v="848" actId="1076"/>
          <ac:spMkLst>
            <pc:docMk/>
            <pc:sldMk cId="966996314" sldId="264"/>
            <ac:spMk id="8" creationId="{9FF650EE-BBAD-B977-6D4C-283396A58776}"/>
          </ac:spMkLst>
        </pc:spChg>
        <pc:spChg chg="add mod">
          <ac:chgData name="Mia Savrljuga" userId="29d020ba494f34ac" providerId="LiveId" clId="{F95CA0DD-EEFF-47D8-B762-977870DB2DC1}" dt="2024-02-17T11:32:35.671" v="847" actId="1076"/>
          <ac:spMkLst>
            <pc:docMk/>
            <pc:sldMk cId="966996314" sldId="264"/>
            <ac:spMk id="9" creationId="{4DD3DA32-5F94-EB7D-12F7-C2140668DB2C}"/>
          </ac:spMkLst>
        </pc:spChg>
        <pc:spChg chg="add mod">
          <ac:chgData name="Mia Savrljuga" userId="29d020ba494f34ac" providerId="LiveId" clId="{F95CA0DD-EEFF-47D8-B762-977870DB2DC1}" dt="2024-02-17T11:32:31.945" v="846" actId="1076"/>
          <ac:spMkLst>
            <pc:docMk/>
            <pc:sldMk cId="966996314" sldId="264"/>
            <ac:spMk id="10" creationId="{157D0D49-CBBC-6D81-1BEE-0F6D787F22B3}"/>
          </ac:spMkLst>
        </pc:spChg>
        <pc:spChg chg="add mod">
          <ac:chgData name="Mia Savrljuga" userId="29d020ba494f34ac" providerId="LiveId" clId="{F95CA0DD-EEFF-47D8-B762-977870DB2DC1}" dt="2024-02-17T11:32:54.239" v="852" actId="14100"/>
          <ac:spMkLst>
            <pc:docMk/>
            <pc:sldMk cId="966996314" sldId="264"/>
            <ac:spMk id="11" creationId="{D2D7FE62-788A-8171-7BD7-A84E20C97977}"/>
          </ac:spMkLst>
        </pc:spChg>
        <pc:picChg chg="add mod modCrop">
          <ac:chgData name="Mia Savrljuga" userId="29d020ba494f34ac" providerId="LiveId" clId="{F95CA0DD-EEFF-47D8-B762-977870DB2DC1}" dt="2024-02-17T11:31:42.645" v="834" actId="14100"/>
          <ac:picMkLst>
            <pc:docMk/>
            <pc:sldMk cId="966996314" sldId="264"/>
            <ac:picMk id="4" creationId="{553FDA54-6C59-BBB0-970F-B25AA5EF821A}"/>
          </ac:picMkLst>
        </pc:picChg>
      </pc:sldChg>
      <pc:sldChg chg="addSp modSp add mod modAnim">
        <pc:chgData name="Mia Savrljuga" userId="29d020ba494f34ac" providerId="LiveId" clId="{F95CA0DD-EEFF-47D8-B762-977870DB2DC1}" dt="2024-02-17T13:23:07.606" v="940"/>
        <pc:sldMkLst>
          <pc:docMk/>
          <pc:sldMk cId="3850393239" sldId="265"/>
        </pc:sldMkLst>
        <pc:spChg chg="add mod">
          <ac:chgData name="Mia Savrljuga" userId="29d020ba494f34ac" providerId="LiveId" clId="{F95CA0DD-EEFF-47D8-B762-977870DB2DC1}" dt="2024-02-17T13:18:00.293" v="872" actId="14100"/>
          <ac:spMkLst>
            <pc:docMk/>
            <pc:sldMk cId="3850393239" sldId="265"/>
            <ac:spMk id="5" creationId="{9A165CCE-7D1F-6BB8-C3BF-0DF12F33F8A5}"/>
          </ac:spMkLst>
        </pc:spChg>
        <pc:spChg chg="add mod">
          <ac:chgData name="Mia Savrljuga" userId="29d020ba494f34ac" providerId="LiveId" clId="{F95CA0DD-EEFF-47D8-B762-977870DB2DC1}" dt="2024-02-17T13:18:12.394" v="875" actId="14100"/>
          <ac:spMkLst>
            <pc:docMk/>
            <pc:sldMk cId="3850393239" sldId="265"/>
            <ac:spMk id="7" creationId="{C2CC5595-75FA-2B32-EF27-ED53C2F67694}"/>
          </ac:spMkLst>
        </pc:spChg>
        <pc:spChg chg="add mod">
          <ac:chgData name="Mia Savrljuga" userId="29d020ba494f34ac" providerId="LiveId" clId="{F95CA0DD-EEFF-47D8-B762-977870DB2DC1}" dt="2024-02-17T13:18:18.801" v="877" actId="1076"/>
          <ac:spMkLst>
            <pc:docMk/>
            <pc:sldMk cId="3850393239" sldId="265"/>
            <ac:spMk id="8" creationId="{51AE260B-E7D6-B0DA-AF12-C15FF185A149}"/>
          </ac:spMkLst>
        </pc:spChg>
        <pc:spChg chg="add mod">
          <ac:chgData name="Mia Savrljuga" userId="29d020ba494f34ac" providerId="LiveId" clId="{F95CA0DD-EEFF-47D8-B762-977870DB2DC1}" dt="2024-02-17T13:18:28.334" v="879" actId="1076"/>
          <ac:spMkLst>
            <pc:docMk/>
            <pc:sldMk cId="3850393239" sldId="265"/>
            <ac:spMk id="9" creationId="{C07E77C1-931E-111B-ACCA-68A31D6843DA}"/>
          </ac:spMkLst>
        </pc:spChg>
        <pc:spChg chg="add mod">
          <ac:chgData name="Mia Savrljuga" userId="29d020ba494f34ac" providerId="LiveId" clId="{F95CA0DD-EEFF-47D8-B762-977870DB2DC1}" dt="2024-02-17T13:18:37.597" v="882" actId="14100"/>
          <ac:spMkLst>
            <pc:docMk/>
            <pc:sldMk cId="3850393239" sldId="265"/>
            <ac:spMk id="10" creationId="{52A01E3C-C7CA-4122-05CC-6CAFC747F5E7}"/>
          </ac:spMkLst>
        </pc:spChg>
        <pc:spChg chg="add mod">
          <ac:chgData name="Mia Savrljuga" userId="29d020ba494f34ac" providerId="LiveId" clId="{F95CA0DD-EEFF-47D8-B762-977870DB2DC1}" dt="2024-02-17T13:18:48.113" v="885" actId="14100"/>
          <ac:spMkLst>
            <pc:docMk/>
            <pc:sldMk cId="3850393239" sldId="265"/>
            <ac:spMk id="11" creationId="{C763D980-F8BE-F8AD-5F88-9B2A03478F3B}"/>
          </ac:spMkLst>
        </pc:spChg>
        <pc:picChg chg="add mod modCrop">
          <ac:chgData name="Mia Savrljuga" userId="29d020ba494f34ac" providerId="LiveId" clId="{F95CA0DD-EEFF-47D8-B762-977870DB2DC1}" dt="2024-02-17T13:17:26.466" v="865" actId="14100"/>
          <ac:picMkLst>
            <pc:docMk/>
            <pc:sldMk cId="3850393239" sldId="265"/>
            <ac:picMk id="4" creationId="{8BC94DD1-20D0-A8CB-69A7-ADFC6DF4BC27}"/>
          </ac:picMkLst>
        </pc:picChg>
        <pc:picChg chg="add mod">
          <ac:chgData name="Mia Savrljuga" userId="29d020ba494f34ac" providerId="LiveId" clId="{F95CA0DD-EEFF-47D8-B762-977870DB2DC1}" dt="2024-02-17T13:23:07.606" v="940"/>
          <ac:picMkLst>
            <pc:docMk/>
            <pc:sldMk cId="3850393239" sldId="265"/>
            <ac:picMk id="13" creationId="{92C9F181-7C8F-E865-7134-E2E7F864B939}"/>
          </ac:picMkLst>
        </pc:picChg>
      </pc:sldChg>
      <pc:sldChg chg="addSp modSp add mod modAnim">
        <pc:chgData name="Mia Savrljuga" userId="29d020ba494f34ac" providerId="LiveId" clId="{F95CA0DD-EEFF-47D8-B762-977870DB2DC1}" dt="2024-02-17T10:49:56.168" v="725" actId="1076"/>
        <pc:sldMkLst>
          <pc:docMk/>
          <pc:sldMk cId="2727779795" sldId="266"/>
        </pc:sldMkLst>
        <pc:spChg chg="add mod">
          <ac:chgData name="Mia Savrljuga" userId="29d020ba494f34ac" providerId="LiveId" clId="{F95CA0DD-EEFF-47D8-B762-977870DB2DC1}" dt="2024-02-17T10:47:17.549" v="683" actId="1076"/>
          <ac:spMkLst>
            <pc:docMk/>
            <pc:sldMk cId="2727779795" sldId="266"/>
            <ac:spMk id="3" creationId="{FBDBE019-A177-C7AF-DD97-5F5FC2863C44}"/>
          </ac:spMkLst>
        </pc:spChg>
        <pc:spChg chg="add mod">
          <ac:chgData name="Mia Savrljuga" userId="29d020ba494f34ac" providerId="LiveId" clId="{F95CA0DD-EEFF-47D8-B762-977870DB2DC1}" dt="2024-02-17T10:47:52.023" v="689" actId="1076"/>
          <ac:spMkLst>
            <pc:docMk/>
            <pc:sldMk cId="2727779795" sldId="266"/>
            <ac:spMk id="5" creationId="{EB6954D5-9ED2-F7B7-0C52-BCCAEDE5CEB4}"/>
          </ac:spMkLst>
        </pc:spChg>
        <pc:spChg chg="add mod">
          <ac:chgData name="Mia Savrljuga" userId="29d020ba494f34ac" providerId="LiveId" clId="{F95CA0DD-EEFF-47D8-B762-977870DB2DC1}" dt="2024-02-17T10:47:48.777" v="688" actId="1076"/>
          <ac:spMkLst>
            <pc:docMk/>
            <pc:sldMk cId="2727779795" sldId="266"/>
            <ac:spMk id="7" creationId="{4BDAC76D-FC31-5889-D33F-F925D2C1FBF7}"/>
          </ac:spMkLst>
        </pc:spChg>
        <pc:spChg chg="add mod">
          <ac:chgData name="Mia Savrljuga" userId="29d020ba494f34ac" providerId="LiveId" clId="{F95CA0DD-EEFF-47D8-B762-977870DB2DC1}" dt="2024-02-17T10:47:41.335" v="687" actId="1076"/>
          <ac:spMkLst>
            <pc:docMk/>
            <pc:sldMk cId="2727779795" sldId="266"/>
            <ac:spMk id="8" creationId="{B38DB953-D03F-9C48-94B1-6F4FBCB6A90E}"/>
          </ac:spMkLst>
        </pc:spChg>
        <pc:spChg chg="add mod">
          <ac:chgData name="Mia Savrljuga" userId="29d020ba494f34ac" providerId="LiveId" clId="{F95CA0DD-EEFF-47D8-B762-977870DB2DC1}" dt="2024-02-17T10:48:48.647" v="704" actId="1076"/>
          <ac:spMkLst>
            <pc:docMk/>
            <pc:sldMk cId="2727779795" sldId="266"/>
            <ac:spMk id="9" creationId="{697D2B69-4FD1-44B9-A25F-ECB06C6FF637}"/>
          </ac:spMkLst>
        </pc:spChg>
        <pc:spChg chg="add mod">
          <ac:chgData name="Mia Savrljuga" userId="29d020ba494f34ac" providerId="LiveId" clId="{F95CA0DD-EEFF-47D8-B762-977870DB2DC1}" dt="2024-02-17T10:48:39.605" v="702" actId="1076"/>
          <ac:spMkLst>
            <pc:docMk/>
            <pc:sldMk cId="2727779795" sldId="266"/>
            <ac:spMk id="10" creationId="{95D93FDC-2F26-BBB7-AB16-AACDCBB49C81}"/>
          </ac:spMkLst>
        </pc:spChg>
        <pc:spChg chg="add mod">
          <ac:chgData name="Mia Savrljuga" userId="29d020ba494f34ac" providerId="LiveId" clId="{F95CA0DD-EEFF-47D8-B762-977870DB2DC1}" dt="2024-02-17T10:48:35.094" v="701" actId="1076"/>
          <ac:spMkLst>
            <pc:docMk/>
            <pc:sldMk cId="2727779795" sldId="266"/>
            <ac:spMk id="11" creationId="{7EE96CD5-224A-BF4F-A565-537F3C6077B6}"/>
          </ac:spMkLst>
        </pc:spChg>
        <pc:spChg chg="add mod">
          <ac:chgData name="Mia Savrljuga" userId="29d020ba494f34ac" providerId="LiveId" clId="{F95CA0DD-EEFF-47D8-B762-977870DB2DC1}" dt="2024-02-17T10:48:28.002" v="699" actId="1076"/>
          <ac:spMkLst>
            <pc:docMk/>
            <pc:sldMk cId="2727779795" sldId="266"/>
            <ac:spMk id="12" creationId="{376BE040-F3FC-6F31-1A22-D45D53629D25}"/>
          </ac:spMkLst>
        </pc:spChg>
        <pc:spChg chg="add mod">
          <ac:chgData name="Mia Savrljuga" userId="29d020ba494f34ac" providerId="LiveId" clId="{F95CA0DD-EEFF-47D8-B762-977870DB2DC1}" dt="2024-02-17T10:48:23.521" v="698" actId="1076"/>
          <ac:spMkLst>
            <pc:docMk/>
            <pc:sldMk cId="2727779795" sldId="266"/>
            <ac:spMk id="13" creationId="{870A261F-F158-A637-B02A-1B82F3C4D922}"/>
          </ac:spMkLst>
        </pc:spChg>
        <pc:spChg chg="add mod">
          <ac:chgData name="Mia Savrljuga" userId="29d020ba494f34ac" providerId="LiveId" clId="{F95CA0DD-EEFF-47D8-B762-977870DB2DC1}" dt="2024-02-17T10:48:58.661" v="706" actId="1076"/>
          <ac:spMkLst>
            <pc:docMk/>
            <pc:sldMk cId="2727779795" sldId="266"/>
            <ac:spMk id="14" creationId="{D152F8E6-48DE-55C7-1F59-BA0193E4E37D}"/>
          </ac:spMkLst>
        </pc:spChg>
        <pc:spChg chg="add mod">
          <ac:chgData name="Mia Savrljuga" userId="29d020ba494f34ac" providerId="LiveId" clId="{F95CA0DD-EEFF-47D8-B762-977870DB2DC1}" dt="2024-02-17T10:49:56.168" v="725" actId="1076"/>
          <ac:spMkLst>
            <pc:docMk/>
            <pc:sldMk cId="2727779795" sldId="266"/>
            <ac:spMk id="15" creationId="{5FCA577D-3F07-DA72-F188-47172BBDCD31}"/>
          </ac:spMkLst>
        </pc:spChg>
        <pc:spChg chg="add mod">
          <ac:chgData name="Mia Savrljuga" userId="29d020ba494f34ac" providerId="LiveId" clId="{F95CA0DD-EEFF-47D8-B762-977870DB2DC1}" dt="2024-02-17T10:49:52.156" v="724" actId="1076"/>
          <ac:spMkLst>
            <pc:docMk/>
            <pc:sldMk cId="2727779795" sldId="266"/>
            <ac:spMk id="16" creationId="{D0FC4272-B699-34C5-9037-E24023D5B945}"/>
          </ac:spMkLst>
        </pc:spChg>
        <pc:spChg chg="add mod">
          <ac:chgData name="Mia Savrljuga" userId="29d020ba494f34ac" providerId="LiveId" clId="{F95CA0DD-EEFF-47D8-B762-977870DB2DC1}" dt="2024-02-17T10:49:47.545" v="723" actId="1076"/>
          <ac:spMkLst>
            <pc:docMk/>
            <pc:sldMk cId="2727779795" sldId="266"/>
            <ac:spMk id="17" creationId="{08346718-AD7C-AD35-6800-5E486BF26CAC}"/>
          </ac:spMkLst>
        </pc:spChg>
        <pc:spChg chg="add mod">
          <ac:chgData name="Mia Savrljuga" userId="29d020ba494f34ac" providerId="LiveId" clId="{F95CA0DD-EEFF-47D8-B762-977870DB2DC1}" dt="2024-02-17T10:49:43.756" v="722" actId="1076"/>
          <ac:spMkLst>
            <pc:docMk/>
            <pc:sldMk cId="2727779795" sldId="266"/>
            <ac:spMk id="18" creationId="{B6570B9A-D111-F2E8-A972-F8F0021DA7E0}"/>
          </ac:spMkLst>
        </pc:spChg>
        <pc:spChg chg="add mod">
          <ac:chgData name="Mia Savrljuga" userId="29d020ba494f34ac" providerId="LiveId" clId="{F95CA0DD-EEFF-47D8-B762-977870DB2DC1}" dt="2024-02-17T10:49:39.653" v="721" actId="1076"/>
          <ac:spMkLst>
            <pc:docMk/>
            <pc:sldMk cId="2727779795" sldId="266"/>
            <ac:spMk id="19" creationId="{C80947BB-2AF6-2676-B4D3-4721B2B5E6BB}"/>
          </ac:spMkLst>
        </pc:spChg>
        <pc:spChg chg="add mod">
          <ac:chgData name="Mia Savrljuga" userId="29d020ba494f34ac" providerId="LiveId" clId="{F95CA0DD-EEFF-47D8-B762-977870DB2DC1}" dt="2024-02-17T10:49:34.552" v="720" actId="1076"/>
          <ac:spMkLst>
            <pc:docMk/>
            <pc:sldMk cId="2727779795" sldId="266"/>
            <ac:spMk id="20" creationId="{66F2F001-54F7-D65C-26D8-33F0EC28F8AD}"/>
          </ac:spMkLst>
        </pc:spChg>
        <pc:spChg chg="add mod">
          <ac:chgData name="Mia Savrljuga" userId="29d020ba494f34ac" providerId="LiveId" clId="{F95CA0DD-EEFF-47D8-B762-977870DB2DC1}" dt="2024-02-17T10:49:30.491" v="719" actId="1076"/>
          <ac:spMkLst>
            <pc:docMk/>
            <pc:sldMk cId="2727779795" sldId="266"/>
            <ac:spMk id="21" creationId="{1E27F5B8-A434-8315-9111-72DFF3349F8E}"/>
          </ac:spMkLst>
        </pc:spChg>
        <pc:spChg chg="add mod">
          <ac:chgData name="Mia Savrljuga" userId="29d020ba494f34ac" providerId="LiveId" clId="{F95CA0DD-EEFF-47D8-B762-977870DB2DC1}" dt="2024-02-17T10:49:23.193" v="717" actId="1076"/>
          <ac:spMkLst>
            <pc:docMk/>
            <pc:sldMk cId="2727779795" sldId="266"/>
            <ac:spMk id="22" creationId="{6859E358-6B6E-D3E8-D90E-DE0EC766BDF6}"/>
          </ac:spMkLst>
        </pc:spChg>
        <pc:spChg chg="add mod">
          <ac:chgData name="Mia Savrljuga" userId="29d020ba494f34ac" providerId="LiveId" clId="{F95CA0DD-EEFF-47D8-B762-977870DB2DC1}" dt="2024-02-17T10:49:16.841" v="716" actId="1076"/>
          <ac:spMkLst>
            <pc:docMk/>
            <pc:sldMk cId="2727779795" sldId="266"/>
            <ac:spMk id="23" creationId="{52F25B4E-EAAC-BC11-1E94-93BD6B2965B9}"/>
          </ac:spMkLst>
        </pc:spChg>
        <pc:picChg chg="mod modCrop">
          <ac:chgData name="Mia Savrljuga" userId="29d020ba494f34ac" providerId="LiveId" clId="{F95CA0DD-EEFF-47D8-B762-977870DB2DC1}" dt="2024-02-17T10:39:45.441" v="681" actId="1076"/>
          <ac:picMkLst>
            <pc:docMk/>
            <pc:sldMk cId="2727779795" sldId="266"/>
            <ac:picMk id="4" creationId="{94434512-E65E-239C-05C6-04328B1A756B}"/>
          </ac:picMkLst>
        </pc:picChg>
      </pc:sldChg>
      <pc:sldChg chg="addSp modSp add mod modAnim">
        <pc:chgData name="Mia Savrljuga" userId="29d020ba494f34ac" providerId="LiveId" clId="{F95CA0DD-EEFF-47D8-B762-977870DB2DC1}" dt="2024-02-17T13:21:54.303" v="931" actId="1076"/>
        <pc:sldMkLst>
          <pc:docMk/>
          <pc:sldMk cId="682553982" sldId="267"/>
        </pc:sldMkLst>
        <pc:spChg chg="add mod">
          <ac:chgData name="Mia Savrljuga" userId="29d020ba494f34ac" providerId="LiveId" clId="{F95CA0DD-EEFF-47D8-B762-977870DB2DC1}" dt="2024-02-17T13:20:51.077" v="902" actId="1076"/>
          <ac:spMkLst>
            <pc:docMk/>
            <pc:sldMk cId="682553982" sldId="267"/>
            <ac:spMk id="5" creationId="{5C0CF3D1-000C-2BD7-BBDF-F6037049295D}"/>
          </ac:spMkLst>
        </pc:spChg>
        <pc:spChg chg="add mod">
          <ac:chgData name="Mia Savrljuga" userId="29d020ba494f34ac" providerId="LiveId" clId="{F95CA0DD-EEFF-47D8-B762-977870DB2DC1}" dt="2024-02-17T13:20:54.532" v="904" actId="1076"/>
          <ac:spMkLst>
            <pc:docMk/>
            <pc:sldMk cId="682553982" sldId="267"/>
            <ac:spMk id="7" creationId="{39FAB894-B09F-8F14-4DBA-47872FD0BC32}"/>
          </ac:spMkLst>
        </pc:spChg>
        <pc:spChg chg="add mod">
          <ac:chgData name="Mia Savrljuga" userId="29d020ba494f34ac" providerId="LiveId" clId="{F95CA0DD-EEFF-47D8-B762-977870DB2DC1}" dt="2024-02-17T13:20:57.890" v="906" actId="1076"/>
          <ac:spMkLst>
            <pc:docMk/>
            <pc:sldMk cId="682553982" sldId="267"/>
            <ac:spMk id="8" creationId="{C462BDE6-E195-1699-C089-60881369BD17}"/>
          </ac:spMkLst>
        </pc:spChg>
        <pc:spChg chg="add mod">
          <ac:chgData name="Mia Savrljuga" userId="29d020ba494f34ac" providerId="LiveId" clId="{F95CA0DD-EEFF-47D8-B762-977870DB2DC1}" dt="2024-02-17T13:21:00.842" v="908" actId="1076"/>
          <ac:spMkLst>
            <pc:docMk/>
            <pc:sldMk cId="682553982" sldId="267"/>
            <ac:spMk id="9" creationId="{BAF76861-AECA-7413-8C89-17768069E8FF}"/>
          </ac:spMkLst>
        </pc:spChg>
        <pc:spChg chg="add mod">
          <ac:chgData name="Mia Savrljuga" userId="29d020ba494f34ac" providerId="LiveId" clId="{F95CA0DD-EEFF-47D8-B762-977870DB2DC1}" dt="2024-02-17T13:21:03.996" v="910" actId="1076"/>
          <ac:spMkLst>
            <pc:docMk/>
            <pc:sldMk cId="682553982" sldId="267"/>
            <ac:spMk id="10" creationId="{2200928B-2930-5990-303A-742DA3A94581}"/>
          </ac:spMkLst>
        </pc:spChg>
        <pc:spChg chg="add mod">
          <ac:chgData name="Mia Savrljuga" userId="29d020ba494f34ac" providerId="LiveId" clId="{F95CA0DD-EEFF-47D8-B762-977870DB2DC1}" dt="2024-02-17T13:21:08.504" v="912" actId="1076"/>
          <ac:spMkLst>
            <pc:docMk/>
            <pc:sldMk cId="682553982" sldId="267"/>
            <ac:spMk id="11" creationId="{39021803-C944-F6A6-B965-631C49E3BE22}"/>
          </ac:spMkLst>
        </pc:spChg>
        <pc:spChg chg="add mod">
          <ac:chgData name="Mia Savrljuga" userId="29d020ba494f34ac" providerId="LiveId" clId="{F95CA0DD-EEFF-47D8-B762-977870DB2DC1}" dt="2024-02-17T13:21:16.123" v="914" actId="1076"/>
          <ac:spMkLst>
            <pc:docMk/>
            <pc:sldMk cId="682553982" sldId="267"/>
            <ac:spMk id="12" creationId="{342202CD-E20F-2722-73F8-078DFDCEA78E}"/>
          </ac:spMkLst>
        </pc:spChg>
        <pc:spChg chg="add mod">
          <ac:chgData name="Mia Savrljuga" userId="29d020ba494f34ac" providerId="LiveId" clId="{F95CA0DD-EEFF-47D8-B762-977870DB2DC1}" dt="2024-02-17T13:21:24.171" v="917" actId="14100"/>
          <ac:spMkLst>
            <pc:docMk/>
            <pc:sldMk cId="682553982" sldId="267"/>
            <ac:spMk id="13" creationId="{0D97BE6A-2247-2715-1F69-67570DE18129}"/>
          </ac:spMkLst>
        </pc:spChg>
        <pc:spChg chg="add mod">
          <ac:chgData name="Mia Savrljuga" userId="29d020ba494f34ac" providerId="LiveId" clId="{F95CA0DD-EEFF-47D8-B762-977870DB2DC1}" dt="2024-02-17T13:21:54.303" v="931" actId="1076"/>
          <ac:spMkLst>
            <pc:docMk/>
            <pc:sldMk cId="682553982" sldId="267"/>
            <ac:spMk id="14" creationId="{AB6840F4-1B0A-4FCE-830B-C4652522EA64}"/>
          </ac:spMkLst>
        </pc:spChg>
        <pc:spChg chg="add mod">
          <ac:chgData name="Mia Savrljuga" userId="29d020ba494f34ac" providerId="LiveId" clId="{F95CA0DD-EEFF-47D8-B762-977870DB2DC1}" dt="2024-02-17T13:21:51.422" v="930" actId="1076"/>
          <ac:spMkLst>
            <pc:docMk/>
            <pc:sldMk cId="682553982" sldId="267"/>
            <ac:spMk id="15" creationId="{2BFE66A9-A95C-6FC1-3343-B0E8486AC0BA}"/>
          </ac:spMkLst>
        </pc:spChg>
        <pc:spChg chg="add mod">
          <ac:chgData name="Mia Savrljuga" userId="29d020ba494f34ac" providerId="LiveId" clId="{F95CA0DD-EEFF-47D8-B762-977870DB2DC1}" dt="2024-02-17T13:21:48.495" v="929" actId="1076"/>
          <ac:spMkLst>
            <pc:docMk/>
            <pc:sldMk cId="682553982" sldId="267"/>
            <ac:spMk id="16" creationId="{DDC2A70E-75E3-2E6B-D24C-B83216B4FE68}"/>
          </ac:spMkLst>
        </pc:spChg>
        <pc:spChg chg="add mod">
          <ac:chgData name="Mia Savrljuga" userId="29d020ba494f34ac" providerId="LiveId" clId="{F95CA0DD-EEFF-47D8-B762-977870DB2DC1}" dt="2024-02-17T13:21:45.605" v="928" actId="1076"/>
          <ac:spMkLst>
            <pc:docMk/>
            <pc:sldMk cId="682553982" sldId="267"/>
            <ac:spMk id="17" creationId="{289D7057-8D64-DEC3-B23E-0E7AE9B83A0E}"/>
          </ac:spMkLst>
        </pc:spChg>
        <pc:spChg chg="add mod">
          <ac:chgData name="Mia Savrljuga" userId="29d020ba494f34ac" providerId="LiveId" clId="{F95CA0DD-EEFF-47D8-B762-977870DB2DC1}" dt="2024-02-17T13:21:41.439" v="927" actId="1076"/>
          <ac:spMkLst>
            <pc:docMk/>
            <pc:sldMk cId="682553982" sldId="267"/>
            <ac:spMk id="18" creationId="{423EED02-DA62-FA38-381C-74BC7BCF91B4}"/>
          </ac:spMkLst>
        </pc:spChg>
        <pc:spChg chg="add mod">
          <ac:chgData name="Mia Savrljuga" userId="29d020ba494f34ac" providerId="LiveId" clId="{F95CA0DD-EEFF-47D8-B762-977870DB2DC1}" dt="2024-02-17T13:21:38.700" v="926" actId="1076"/>
          <ac:spMkLst>
            <pc:docMk/>
            <pc:sldMk cId="682553982" sldId="267"/>
            <ac:spMk id="19" creationId="{25CB5913-714C-88E8-6AA8-397D664DF05B}"/>
          </ac:spMkLst>
        </pc:spChg>
        <pc:spChg chg="add mod">
          <ac:chgData name="Mia Savrljuga" userId="29d020ba494f34ac" providerId="LiveId" clId="{F95CA0DD-EEFF-47D8-B762-977870DB2DC1}" dt="2024-02-17T13:21:34.475" v="925" actId="1076"/>
          <ac:spMkLst>
            <pc:docMk/>
            <pc:sldMk cId="682553982" sldId="267"/>
            <ac:spMk id="20" creationId="{33FB7A07-9032-BB36-1C1C-C52EEC943A96}"/>
          </ac:spMkLst>
        </pc:spChg>
        <pc:picChg chg="add mod modCrop">
          <ac:chgData name="Mia Savrljuga" userId="29d020ba494f34ac" providerId="LiveId" clId="{F95CA0DD-EEFF-47D8-B762-977870DB2DC1}" dt="2024-02-17T13:20:36.612" v="899" actId="1076"/>
          <ac:picMkLst>
            <pc:docMk/>
            <pc:sldMk cId="682553982" sldId="267"/>
            <ac:picMk id="4" creationId="{A4656925-D77C-C593-4C99-D5964B9C9608}"/>
          </ac:picMkLst>
        </pc:picChg>
      </pc:sldChg>
      <pc:sldChg chg="add del">
        <pc:chgData name="Mia Savrljuga" userId="29d020ba494f34ac" providerId="LiveId" clId="{F95CA0DD-EEFF-47D8-B762-977870DB2DC1}" dt="2024-02-17T13:22:15.903" v="935" actId="47"/>
        <pc:sldMkLst>
          <pc:docMk/>
          <pc:sldMk cId="2819685765" sldId="268"/>
        </pc:sldMkLst>
      </pc:sldChg>
      <pc:sldChg chg="add del">
        <pc:chgData name="Mia Savrljuga" userId="29d020ba494f34ac" providerId="LiveId" clId="{F95CA0DD-EEFF-47D8-B762-977870DB2DC1}" dt="2024-02-17T13:22:16.677" v="936" actId="47"/>
        <pc:sldMkLst>
          <pc:docMk/>
          <pc:sldMk cId="3037748440" sldId="269"/>
        </pc:sldMkLst>
      </pc:sldChg>
      <pc:sldChg chg="add del">
        <pc:chgData name="Mia Savrljuga" userId="29d020ba494f34ac" providerId="LiveId" clId="{F95CA0DD-EEFF-47D8-B762-977870DB2DC1}" dt="2024-02-17T13:22:17.871" v="937" actId="47"/>
        <pc:sldMkLst>
          <pc:docMk/>
          <pc:sldMk cId="3029923129" sldId="270"/>
        </pc:sldMkLst>
      </pc:sldChg>
      <pc:sldChg chg="addSp modSp add mod modAnim">
        <pc:chgData name="Mia Savrljuga" userId="29d020ba494f34ac" providerId="LiveId" clId="{F95CA0DD-EEFF-47D8-B762-977870DB2DC1}" dt="2024-02-17T11:30:24.610" v="829"/>
        <pc:sldMkLst>
          <pc:docMk/>
          <pc:sldMk cId="2151624794" sldId="271"/>
        </pc:sldMkLst>
        <pc:picChg chg="mod modCrop">
          <ac:chgData name="Mia Savrljuga" userId="29d020ba494f34ac" providerId="LiveId" clId="{F95CA0DD-EEFF-47D8-B762-977870DB2DC1}" dt="2024-02-17T11:29:27.773" v="825" actId="1076"/>
          <ac:picMkLst>
            <pc:docMk/>
            <pc:sldMk cId="2151624794" sldId="271"/>
            <ac:picMk id="4" creationId="{96AA9541-A199-CA20-59E3-E96CBD3A8BDE}"/>
          </ac:picMkLst>
        </pc:picChg>
        <pc:picChg chg="add mod">
          <ac:chgData name="Mia Savrljuga" userId="29d020ba494f34ac" providerId="LiveId" clId="{F95CA0DD-EEFF-47D8-B762-977870DB2DC1}" dt="2024-02-17T11:30:18.969" v="828" actId="14100"/>
          <ac:picMkLst>
            <pc:docMk/>
            <pc:sldMk cId="2151624794" sldId="271"/>
            <ac:picMk id="5" creationId="{2A180CB1-81B1-4409-6763-E649FBC7361D}"/>
          </ac:picMkLst>
        </pc:picChg>
      </pc:sldChg>
      <pc:sldChg chg="addSp modSp add mod modAnim">
        <pc:chgData name="Mia Savrljuga" userId="29d020ba494f34ac" providerId="LiveId" clId="{F95CA0DD-EEFF-47D8-B762-977870DB2DC1}" dt="2024-02-17T11:34:04.474" v="860"/>
        <pc:sldMkLst>
          <pc:docMk/>
          <pc:sldMk cId="3219628904" sldId="272"/>
        </pc:sldMkLst>
        <pc:picChg chg="mod modCrop">
          <ac:chgData name="Mia Savrljuga" userId="29d020ba494f34ac" providerId="LiveId" clId="{F95CA0DD-EEFF-47D8-B762-977870DB2DC1}" dt="2024-02-17T11:32:06.284" v="838" actId="1076"/>
          <ac:picMkLst>
            <pc:docMk/>
            <pc:sldMk cId="3219628904" sldId="272"/>
            <ac:picMk id="4" creationId="{CCF824B4-E8CD-DD2A-6D79-8DFAC7631A31}"/>
          </ac:picMkLst>
        </pc:picChg>
        <pc:picChg chg="add mod">
          <ac:chgData name="Mia Savrljuga" userId="29d020ba494f34ac" providerId="LiveId" clId="{F95CA0DD-EEFF-47D8-B762-977870DB2DC1}" dt="2024-02-17T11:33:59.741" v="859" actId="14100"/>
          <ac:picMkLst>
            <pc:docMk/>
            <pc:sldMk cId="3219628904" sldId="272"/>
            <ac:picMk id="5" creationId="{48E5F415-3188-BA20-4819-3DF732F46622}"/>
          </ac:picMkLst>
        </pc:picChg>
      </pc:sldChg>
      <pc:sldChg chg="add del">
        <pc:chgData name="Mia Savrljuga" userId="29d020ba494f34ac" providerId="LiveId" clId="{F95CA0DD-EEFF-47D8-B762-977870DB2DC1}" dt="2024-02-17T11:33:28.101" v="856"/>
        <pc:sldMkLst>
          <pc:docMk/>
          <pc:sldMk cId="1739618154" sldId="273"/>
        </pc:sldMkLst>
      </pc:sldChg>
      <pc:sldChg chg="addSp modSp add mod">
        <pc:chgData name="Mia Savrljuga" userId="29d020ba494f34ac" providerId="LiveId" clId="{F95CA0DD-EEFF-47D8-B762-977870DB2DC1}" dt="2024-02-17T13:19:38.099" v="893" actId="208"/>
        <pc:sldMkLst>
          <pc:docMk/>
          <pc:sldMk cId="2132064980" sldId="273"/>
        </pc:sldMkLst>
        <pc:spChg chg="add mod">
          <ac:chgData name="Mia Savrljuga" userId="29d020ba494f34ac" providerId="LiveId" clId="{F95CA0DD-EEFF-47D8-B762-977870DB2DC1}" dt="2024-02-17T13:19:38.099" v="893" actId="208"/>
          <ac:spMkLst>
            <pc:docMk/>
            <pc:sldMk cId="2132064980" sldId="273"/>
            <ac:spMk id="3" creationId="{981835E6-3C32-ED9A-D64A-FE436EBB193C}"/>
          </ac:spMkLst>
        </pc:spChg>
        <pc:picChg chg="mod modCrop">
          <ac:chgData name="Mia Savrljuga" userId="29d020ba494f34ac" providerId="LiveId" clId="{F95CA0DD-EEFF-47D8-B762-977870DB2DC1}" dt="2024-02-17T13:19:14.373" v="890" actId="1076"/>
          <ac:picMkLst>
            <pc:docMk/>
            <pc:sldMk cId="2132064980" sldId="273"/>
            <ac:picMk id="4" creationId="{39DF067B-3D59-DE7A-CE6A-7CBD4F5EE91F}"/>
          </ac:picMkLst>
        </pc:picChg>
      </pc:sldChg>
      <pc:sldChg chg="add del">
        <pc:chgData name="Mia Savrljuga" userId="29d020ba494f34ac" providerId="LiveId" clId="{F95CA0DD-EEFF-47D8-B762-977870DB2DC1}" dt="2024-02-17T11:33:22.773" v="854"/>
        <pc:sldMkLst>
          <pc:docMk/>
          <pc:sldMk cId="2926712902" sldId="273"/>
        </pc:sldMkLst>
      </pc:sldChg>
      <pc:sldChg chg="modSp add mod">
        <pc:chgData name="Mia Savrljuga" userId="29d020ba494f34ac" providerId="LiveId" clId="{F95CA0DD-EEFF-47D8-B762-977870DB2DC1}" dt="2024-02-17T13:22:10.875" v="934" actId="14100"/>
        <pc:sldMkLst>
          <pc:docMk/>
          <pc:sldMk cId="243920607" sldId="274"/>
        </pc:sldMkLst>
        <pc:picChg chg="mod modCrop">
          <ac:chgData name="Mia Savrljuga" userId="29d020ba494f34ac" providerId="LiveId" clId="{F95CA0DD-EEFF-47D8-B762-977870DB2DC1}" dt="2024-02-17T13:22:10.875" v="934" actId="14100"/>
          <ac:picMkLst>
            <pc:docMk/>
            <pc:sldMk cId="243920607" sldId="274"/>
            <ac:picMk id="4" creationId="{24465916-A266-C619-B910-5AAD105DC648}"/>
          </ac:picMkLst>
        </pc:picChg>
      </pc:sldChg>
      <pc:sldChg chg="addSp delSp modSp add del mod delAnim">
        <pc:chgData name="Mia Savrljuga" userId="29d020ba494f34ac" providerId="LiveId" clId="{F95CA0DD-EEFF-47D8-B762-977870DB2DC1}" dt="2024-02-17T16:29:56.145" v="964" actId="2696"/>
        <pc:sldMkLst>
          <pc:docMk/>
          <pc:sldMk cId="978294645" sldId="275"/>
        </pc:sldMkLst>
        <pc:spChg chg="mod">
          <ac:chgData name="Mia Savrljuga" userId="29d020ba494f34ac" providerId="LiveId" clId="{F95CA0DD-EEFF-47D8-B762-977870DB2DC1}" dt="2024-02-17T16:29:10.196" v="953" actId="1076"/>
          <ac:spMkLst>
            <pc:docMk/>
            <pc:sldMk cId="978294645" sldId="275"/>
            <ac:spMk id="2" creationId="{F5121262-FE54-FA74-811F-3A1FBBFF0C11}"/>
          </ac:spMkLst>
        </pc:spChg>
        <pc:spChg chg="del">
          <ac:chgData name="Mia Savrljuga" userId="29d020ba494f34ac" providerId="LiveId" clId="{F95CA0DD-EEFF-47D8-B762-977870DB2DC1}" dt="2024-02-17T16:27:35.665" v="943" actId="478"/>
          <ac:spMkLst>
            <pc:docMk/>
            <pc:sldMk cId="978294645" sldId="275"/>
            <ac:spMk id="5" creationId="{DCF91228-2F88-8A58-B3F0-A4547F5E9E74}"/>
          </ac:spMkLst>
        </pc:spChg>
        <pc:spChg chg="mod">
          <ac:chgData name="Mia Savrljuga" userId="29d020ba494f34ac" providerId="LiveId" clId="{F95CA0DD-EEFF-47D8-B762-977870DB2DC1}" dt="2024-02-17T16:29:39.399" v="961" actId="120"/>
          <ac:spMkLst>
            <pc:docMk/>
            <pc:sldMk cId="978294645" sldId="275"/>
            <ac:spMk id="6" creationId="{78CBB6CE-9E17-288E-B146-FFFD1E596C6D}"/>
          </ac:spMkLst>
        </pc:spChg>
        <pc:spChg chg="del">
          <ac:chgData name="Mia Savrljuga" userId="29d020ba494f34ac" providerId="LiveId" clId="{F95CA0DD-EEFF-47D8-B762-977870DB2DC1}" dt="2024-02-17T16:27:37.027" v="944" actId="478"/>
          <ac:spMkLst>
            <pc:docMk/>
            <pc:sldMk cId="978294645" sldId="275"/>
            <ac:spMk id="7" creationId="{6D198ABC-1C9A-1D28-D3B8-AB156D4A3D5E}"/>
          </ac:spMkLst>
        </pc:spChg>
        <pc:spChg chg="del">
          <ac:chgData name="Mia Savrljuga" userId="29d020ba494f34ac" providerId="LiveId" clId="{F95CA0DD-EEFF-47D8-B762-977870DB2DC1}" dt="2024-02-17T16:27:38.716" v="945" actId="478"/>
          <ac:spMkLst>
            <pc:docMk/>
            <pc:sldMk cId="978294645" sldId="275"/>
            <ac:spMk id="8" creationId="{9D11C9D5-4EF8-5259-D67D-91EC21DE6A32}"/>
          </ac:spMkLst>
        </pc:spChg>
        <pc:spChg chg="del">
          <ac:chgData name="Mia Savrljuga" userId="29d020ba494f34ac" providerId="LiveId" clId="{F95CA0DD-EEFF-47D8-B762-977870DB2DC1}" dt="2024-02-17T16:27:40.043" v="946" actId="478"/>
          <ac:spMkLst>
            <pc:docMk/>
            <pc:sldMk cId="978294645" sldId="275"/>
            <ac:spMk id="9" creationId="{E98147E6-4DAA-E83C-5534-CFEC17B8190C}"/>
          </ac:spMkLst>
        </pc:spChg>
        <pc:spChg chg="del">
          <ac:chgData name="Mia Savrljuga" userId="29d020ba494f34ac" providerId="LiveId" clId="{F95CA0DD-EEFF-47D8-B762-977870DB2DC1}" dt="2024-02-17T16:27:46.339" v="950" actId="478"/>
          <ac:spMkLst>
            <pc:docMk/>
            <pc:sldMk cId="978294645" sldId="275"/>
            <ac:spMk id="10" creationId="{630C8417-A04A-6667-B42D-99588C400C91}"/>
          </ac:spMkLst>
        </pc:spChg>
        <pc:spChg chg="del">
          <ac:chgData name="Mia Savrljuga" userId="29d020ba494f34ac" providerId="LiveId" clId="{F95CA0DD-EEFF-47D8-B762-977870DB2DC1}" dt="2024-02-17T16:27:44.584" v="949" actId="478"/>
          <ac:spMkLst>
            <pc:docMk/>
            <pc:sldMk cId="978294645" sldId="275"/>
            <ac:spMk id="11" creationId="{EC521D09-D415-2A53-04AB-84B0D363C24F}"/>
          </ac:spMkLst>
        </pc:spChg>
        <pc:spChg chg="del">
          <ac:chgData name="Mia Savrljuga" userId="29d020ba494f34ac" providerId="LiveId" clId="{F95CA0DD-EEFF-47D8-B762-977870DB2DC1}" dt="2024-02-17T16:27:42.960" v="948" actId="478"/>
          <ac:spMkLst>
            <pc:docMk/>
            <pc:sldMk cId="978294645" sldId="275"/>
            <ac:spMk id="12" creationId="{71B3A424-3ECD-FF8C-DD53-A8833A5B57B2}"/>
          </ac:spMkLst>
        </pc:spChg>
        <pc:spChg chg="del">
          <ac:chgData name="Mia Savrljuga" userId="29d020ba494f34ac" providerId="LiveId" clId="{F95CA0DD-EEFF-47D8-B762-977870DB2DC1}" dt="2024-02-17T16:27:41.587" v="947" actId="478"/>
          <ac:spMkLst>
            <pc:docMk/>
            <pc:sldMk cId="978294645" sldId="275"/>
            <ac:spMk id="13" creationId="{B994A068-7F41-F6EC-5248-5764320DB44B}"/>
          </ac:spMkLst>
        </pc:spChg>
        <pc:picChg chg="del">
          <ac:chgData name="Mia Savrljuga" userId="29d020ba494f34ac" providerId="LiveId" clId="{F95CA0DD-EEFF-47D8-B762-977870DB2DC1}" dt="2024-02-17T16:27:32.049" v="942" actId="478"/>
          <ac:picMkLst>
            <pc:docMk/>
            <pc:sldMk cId="978294645" sldId="275"/>
            <ac:picMk id="4" creationId="{6DC061A4-F8D3-114C-D304-2D364DC216F9}"/>
          </ac:picMkLst>
        </pc:picChg>
        <pc:picChg chg="del">
          <ac:chgData name="Mia Savrljuga" userId="29d020ba494f34ac" providerId="LiveId" clId="{F95CA0DD-EEFF-47D8-B762-977870DB2DC1}" dt="2024-02-17T16:28:59.326" v="951" actId="478"/>
          <ac:picMkLst>
            <pc:docMk/>
            <pc:sldMk cId="978294645" sldId="275"/>
            <ac:picMk id="14" creationId="{DDE855D5-4F84-0EFE-1D4A-0351BAB57666}"/>
          </ac:picMkLst>
        </pc:picChg>
        <pc:picChg chg="add mod modCrop">
          <ac:chgData name="Mia Savrljuga" userId="29d020ba494f34ac" providerId="LiveId" clId="{F95CA0DD-EEFF-47D8-B762-977870DB2DC1}" dt="2024-02-17T16:29:47.157" v="963" actId="1076"/>
          <ac:picMkLst>
            <pc:docMk/>
            <pc:sldMk cId="978294645" sldId="275"/>
            <ac:picMk id="15" creationId="{2DB13146-FA07-48F8-FB90-6207AB4B9081}"/>
          </ac:picMkLst>
        </pc:picChg>
      </pc:sldChg>
      <pc:sldChg chg="add">
        <pc:chgData name="Mia Savrljuga" userId="29d020ba494f34ac" providerId="LiveId" clId="{F95CA0DD-EEFF-47D8-B762-977870DB2DC1}" dt="2024-02-17T16:30:12.984" v="965"/>
        <pc:sldMkLst>
          <pc:docMk/>
          <pc:sldMk cId="1666605199" sldId="275"/>
        </pc:sldMkLst>
      </pc:sldChg>
      <pc:sldChg chg="add">
        <pc:chgData name="Mia Savrljuga" userId="29d020ba494f34ac" providerId="LiveId" clId="{F95CA0DD-EEFF-47D8-B762-977870DB2DC1}" dt="2024-02-17T16:30:22.013" v="968"/>
        <pc:sldMkLst>
          <pc:docMk/>
          <pc:sldMk cId="313011039" sldId="276"/>
        </pc:sldMkLst>
      </pc:sldChg>
      <pc:sldChg chg="addSp delSp modSp add mod delAnim">
        <pc:chgData name="Mia Savrljuga" userId="29d020ba494f34ac" providerId="LiveId" clId="{F95CA0DD-EEFF-47D8-B762-977870DB2DC1}" dt="2024-02-17T16:33:09.008" v="980" actId="1076"/>
        <pc:sldMkLst>
          <pc:docMk/>
          <pc:sldMk cId="2548732636" sldId="277"/>
        </pc:sldMkLst>
        <pc:spChg chg="mod">
          <ac:chgData name="Mia Savrljuga" userId="29d020ba494f34ac" providerId="LiveId" clId="{F95CA0DD-EEFF-47D8-B762-977870DB2DC1}" dt="2024-02-17T16:32:59.990" v="978" actId="1076"/>
          <ac:spMkLst>
            <pc:docMk/>
            <pc:sldMk cId="2548732636" sldId="277"/>
            <ac:spMk id="2" creationId="{E785FF08-6051-8551-5D33-EFC8674DB4EC}"/>
          </ac:spMkLst>
        </pc:spChg>
        <pc:spChg chg="del">
          <ac:chgData name="Mia Savrljuga" userId="29d020ba494f34ac" providerId="LiveId" clId="{F95CA0DD-EEFF-47D8-B762-977870DB2DC1}" dt="2024-02-17T16:32:19.895" v="972" actId="478"/>
          <ac:spMkLst>
            <pc:docMk/>
            <pc:sldMk cId="2548732636" sldId="277"/>
            <ac:spMk id="8" creationId="{282B15D6-1655-A979-E195-3E957C882620}"/>
          </ac:spMkLst>
        </pc:spChg>
        <pc:picChg chg="del">
          <ac:chgData name="Mia Savrljuga" userId="29d020ba494f34ac" providerId="LiveId" clId="{F95CA0DD-EEFF-47D8-B762-977870DB2DC1}" dt="2024-02-17T16:32:15.627" v="970" actId="478"/>
          <ac:picMkLst>
            <pc:docMk/>
            <pc:sldMk cId="2548732636" sldId="277"/>
            <ac:picMk id="4" creationId="{9616A6AA-3BE1-E8A4-69B1-29A41E8F6013}"/>
          </ac:picMkLst>
        </pc:picChg>
        <pc:picChg chg="add mod">
          <ac:chgData name="Mia Savrljuga" userId="29d020ba494f34ac" providerId="LiveId" clId="{F95CA0DD-EEFF-47D8-B762-977870DB2DC1}" dt="2024-02-17T16:33:09.008" v="980" actId="1076"/>
          <ac:picMkLst>
            <pc:docMk/>
            <pc:sldMk cId="2548732636" sldId="277"/>
            <ac:picMk id="5" creationId="{149B00DA-6DDD-B6B2-A950-1FEE5F31F9BF}"/>
          </ac:picMkLst>
        </pc:picChg>
        <pc:picChg chg="del">
          <ac:chgData name="Mia Savrljuga" userId="29d020ba494f34ac" providerId="LiveId" clId="{F95CA0DD-EEFF-47D8-B762-977870DB2DC1}" dt="2024-02-17T16:32:18.164" v="971" actId="478"/>
          <ac:picMkLst>
            <pc:docMk/>
            <pc:sldMk cId="2548732636" sldId="277"/>
            <ac:picMk id="7" creationId="{2E3E4902-CE54-383E-9208-38FEC7DA0A78}"/>
          </ac:picMkLst>
        </pc:picChg>
      </pc:sldChg>
      <pc:sldChg chg="del">
        <pc:chgData name="Mia Savrljuga" userId="29d020ba494f34ac" providerId="LiveId" clId="{F95CA0DD-EEFF-47D8-B762-977870DB2DC1}" dt="2024-02-17T09:54:23.282" v="1" actId="47"/>
        <pc:sldMkLst>
          <pc:docMk/>
          <pc:sldMk cId="525169419" sldId="283"/>
        </pc:sldMkLst>
      </pc:sldChg>
      <pc:sldChg chg="del">
        <pc:chgData name="Mia Savrljuga" userId="29d020ba494f34ac" providerId="LiveId" clId="{F95CA0DD-EEFF-47D8-B762-977870DB2DC1}" dt="2024-02-17T09:54:23.344" v="3" actId="47"/>
        <pc:sldMkLst>
          <pc:docMk/>
          <pc:sldMk cId="1425353104" sldId="284"/>
        </pc:sldMkLst>
      </pc:sldChg>
      <pc:sldChg chg="del">
        <pc:chgData name="Mia Savrljuga" userId="29d020ba494f34ac" providerId="LiveId" clId="{F95CA0DD-EEFF-47D8-B762-977870DB2DC1}" dt="2024-02-17T09:54:23.689" v="5" actId="47"/>
        <pc:sldMkLst>
          <pc:docMk/>
          <pc:sldMk cId="3308858059" sldId="285"/>
        </pc:sldMkLst>
      </pc:sldChg>
      <pc:sldChg chg="del">
        <pc:chgData name="Mia Savrljuga" userId="29d020ba494f34ac" providerId="LiveId" clId="{F95CA0DD-EEFF-47D8-B762-977870DB2DC1}" dt="2024-02-17T09:54:23.878" v="6" actId="47"/>
        <pc:sldMkLst>
          <pc:docMk/>
          <pc:sldMk cId="1072705221" sldId="286"/>
        </pc:sldMkLst>
      </pc:sldChg>
      <pc:sldChg chg="del">
        <pc:chgData name="Mia Savrljuga" userId="29d020ba494f34ac" providerId="LiveId" clId="{F95CA0DD-EEFF-47D8-B762-977870DB2DC1}" dt="2024-02-17T09:54:24.556" v="10" actId="47"/>
        <pc:sldMkLst>
          <pc:docMk/>
          <pc:sldMk cId="1862802191" sldId="288"/>
        </pc:sldMkLst>
      </pc:sldChg>
      <pc:sldChg chg="del">
        <pc:chgData name="Mia Savrljuga" userId="29d020ba494f34ac" providerId="LiveId" clId="{F95CA0DD-EEFF-47D8-B762-977870DB2DC1}" dt="2024-02-17T09:54:24.066" v="7" actId="47"/>
        <pc:sldMkLst>
          <pc:docMk/>
          <pc:sldMk cId="628638768" sldId="289"/>
        </pc:sldMkLst>
      </pc:sldChg>
      <pc:sldChg chg="del">
        <pc:chgData name="Mia Savrljuga" userId="29d020ba494f34ac" providerId="LiveId" clId="{F95CA0DD-EEFF-47D8-B762-977870DB2DC1}" dt="2024-02-17T09:54:24.385" v="9" actId="47"/>
        <pc:sldMkLst>
          <pc:docMk/>
          <pc:sldMk cId="346169655" sldId="290"/>
        </pc:sldMkLst>
      </pc:sldChg>
      <pc:sldChg chg="del">
        <pc:chgData name="Mia Savrljuga" userId="29d020ba494f34ac" providerId="LiveId" clId="{F95CA0DD-EEFF-47D8-B762-977870DB2DC1}" dt="2024-02-17T09:54:24.713" v="11" actId="47"/>
        <pc:sldMkLst>
          <pc:docMk/>
          <pc:sldMk cId="1524672610" sldId="291"/>
        </pc:sldMkLst>
      </pc:sldChg>
      <pc:sldChg chg="del">
        <pc:chgData name="Mia Savrljuga" userId="29d020ba494f34ac" providerId="LiveId" clId="{F95CA0DD-EEFF-47D8-B762-977870DB2DC1}" dt="2024-02-17T09:54:25.907" v="18" actId="47"/>
        <pc:sldMkLst>
          <pc:docMk/>
          <pc:sldMk cId="2286869515" sldId="292"/>
        </pc:sldMkLst>
      </pc:sldChg>
      <pc:sldChg chg="del">
        <pc:chgData name="Mia Savrljuga" userId="29d020ba494f34ac" providerId="LiveId" clId="{F95CA0DD-EEFF-47D8-B762-977870DB2DC1}" dt="2024-02-17T09:54:25.577" v="16" actId="47"/>
        <pc:sldMkLst>
          <pc:docMk/>
          <pc:sldMk cId="1309475511" sldId="293"/>
        </pc:sldMkLst>
      </pc:sldChg>
      <pc:sldChg chg="del">
        <pc:chgData name="Mia Savrljuga" userId="29d020ba494f34ac" providerId="LiveId" clId="{F95CA0DD-EEFF-47D8-B762-977870DB2DC1}" dt="2024-02-17T09:54:25.734" v="17" actId="47"/>
        <pc:sldMkLst>
          <pc:docMk/>
          <pc:sldMk cId="784579920" sldId="294"/>
        </pc:sldMkLst>
      </pc:sldChg>
      <pc:sldChg chg="del">
        <pc:chgData name="Mia Savrljuga" userId="29d020ba494f34ac" providerId="LiveId" clId="{F95CA0DD-EEFF-47D8-B762-977870DB2DC1}" dt="2024-02-17T09:54:26.447" v="19" actId="47"/>
        <pc:sldMkLst>
          <pc:docMk/>
          <pc:sldMk cId="1865275911" sldId="295"/>
        </pc:sldMkLst>
      </pc:sldChg>
      <pc:sldChg chg="del">
        <pc:chgData name="Mia Savrljuga" userId="29d020ba494f34ac" providerId="LiveId" clId="{F95CA0DD-EEFF-47D8-B762-977870DB2DC1}" dt="2024-02-17T09:54:26.664" v="20" actId="47"/>
        <pc:sldMkLst>
          <pc:docMk/>
          <pc:sldMk cId="2333427604" sldId="296"/>
        </pc:sldMkLst>
      </pc:sldChg>
      <pc:sldChg chg="del">
        <pc:chgData name="Mia Savrljuga" userId="29d020ba494f34ac" providerId="LiveId" clId="{F95CA0DD-EEFF-47D8-B762-977870DB2DC1}" dt="2024-02-17T09:54:25.389" v="15" actId="47"/>
        <pc:sldMkLst>
          <pc:docMk/>
          <pc:sldMk cId="3514508829" sldId="298"/>
        </pc:sldMkLst>
      </pc:sldChg>
      <pc:sldChg chg="del">
        <pc:chgData name="Mia Savrljuga" userId="29d020ba494f34ac" providerId="LiveId" clId="{F95CA0DD-EEFF-47D8-B762-977870DB2DC1}" dt="2024-02-17T09:54:27.231" v="21" actId="47"/>
        <pc:sldMkLst>
          <pc:docMk/>
          <pc:sldMk cId="789865104" sldId="299"/>
        </pc:sldMkLst>
      </pc:sldChg>
      <pc:sldChg chg="del">
        <pc:chgData name="Mia Savrljuga" userId="29d020ba494f34ac" providerId="LiveId" clId="{F95CA0DD-EEFF-47D8-B762-977870DB2DC1}" dt="2024-02-17T09:54:27.687" v="22" actId="47"/>
        <pc:sldMkLst>
          <pc:docMk/>
          <pc:sldMk cId="1220278959" sldId="300"/>
        </pc:sldMkLst>
      </pc:sldChg>
      <pc:sldChg chg="del">
        <pc:chgData name="Mia Savrljuga" userId="29d020ba494f34ac" providerId="LiveId" clId="{F95CA0DD-EEFF-47D8-B762-977870DB2DC1}" dt="2024-02-17T09:54:28.295" v="23" actId="47"/>
        <pc:sldMkLst>
          <pc:docMk/>
          <pc:sldMk cId="3042036173" sldId="301"/>
        </pc:sldMkLst>
      </pc:sldChg>
      <pc:sldChg chg="del">
        <pc:chgData name="Mia Savrljuga" userId="29d020ba494f34ac" providerId="LiveId" clId="{F95CA0DD-EEFF-47D8-B762-977870DB2DC1}" dt="2024-02-17T09:54:24.886" v="12" actId="47"/>
        <pc:sldMkLst>
          <pc:docMk/>
          <pc:sldMk cId="2142658370" sldId="302"/>
        </pc:sldMkLst>
      </pc:sldChg>
      <pc:sldChg chg="del">
        <pc:chgData name="Mia Savrljuga" userId="29d020ba494f34ac" providerId="LiveId" clId="{F95CA0DD-EEFF-47D8-B762-977870DB2DC1}" dt="2024-02-17T09:54:25.059" v="13" actId="47"/>
        <pc:sldMkLst>
          <pc:docMk/>
          <pc:sldMk cId="3140452919" sldId="303"/>
        </pc:sldMkLst>
      </pc:sldChg>
      <pc:sldChg chg="del">
        <pc:chgData name="Mia Savrljuga" userId="29d020ba494f34ac" providerId="LiveId" clId="{F95CA0DD-EEFF-47D8-B762-977870DB2DC1}" dt="2024-02-17T09:54:25.246" v="14" actId="47"/>
        <pc:sldMkLst>
          <pc:docMk/>
          <pc:sldMk cId="4192699082" sldId="304"/>
        </pc:sldMkLst>
      </pc:sldChg>
      <pc:sldChg chg="del">
        <pc:chgData name="Mia Savrljuga" userId="29d020ba494f34ac" providerId="LiveId" clId="{F95CA0DD-EEFF-47D8-B762-977870DB2DC1}" dt="2024-02-17T09:54:28.805" v="24" actId="47"/>
        <pc:sldMkLst>
          <pc:docMk/>
          <pc:sldMk cId="1898918053" sldId="305"/>
        </pc:sldMkLst>
      </pc:sldChg>
      <pc:sldChg chg="del">
        <pc:chgData name="Mia Savrljuga" userId="29d020ba494f34ac" providerId="LiveId" clId="{F95CA0DD-EEFF-47D8-B762-977870DB2DC1}" dt="2024-02-17T09:54:29.236" v="25" actId="47"/>
        <pc:sldMkLst>
          <pc:docMk/>
          <pc:sldMk cId="3022420861" sldId="306"/>
        </pc:sldMkLst>
      </pc:sldChg>
      <pc:sldChg chg="del">
        <pc:chgData name="Mia Savrljuga" userId="29d020ba494f34ac" providerId="LiveId" clId="{F95CA0DD-EEFF-47D8-B762-977870DB2DC1}" dt="2024-02-17T09:54:29.638" v="26" actId="47"/>
        <pc:sldMkLst>
          <pc:docMk/>
          <pc:sldMk cId="1614675028" sldId="307"/>
        </pc:sldMkLst>
      </pc:sldChg>
      <pc:sldChg chg="del">
        <pc:chgData name="Mia Savrljuga" userId="29d020ba494f34ac" providerId="LiveId" clId="{F95CA0DD-EEFF-47D8-B762-977870DB2DC1}" dt="2024-02-17T09:54:30.157" v="27" actId="47"/>
        <pc:sldMkLst>
          <pc:docMk/>
          <pc:sldMk cId="4165560574" sldId="308"/>
        </pc:sldMkLst>
      </pc:sldChg>
      <pc:sldChg chg="del">
        <pc:chgData name="Mia Savrljuga" userId="29d020ba494f34ac" providerId="LiveId" clId="{F95CA0DD-EEFF-47D8-B762-977870DB2DC1}" dt="2024-02-17T09:54:30.627" v="28" actId="47"/>
        <pc:sldMkLst>
          <pc:docMk/>
          <pc:sldMk cId="189620095" sldId="309"/>
        </pc:sldMkLst>
      </pc:sldChg>
      <pc:sldChg chg="del">
        <pc:chgData name="Mia Savrljuga" userId="29d020ba494f34ac" providerId="LiveId" clId="{F95CA0DD-EEFF-47D8-B762-977870DB2DC1}" dt="2024-02-17T09:54:31.240" v="29" actId="47"/>
        <pc:sldMkLst>
          <pc:docMk/>
          <pc:sldMk cId="3774414841" sldId="310"/>
        </pc:sldMkLst>
      </pc:sldChg>
    </pc:docChg>
  </pc:docChgLst>
  <pc:docChgLst>
    <pc:chgData name="Mia Savrljuga" userId="29d020ba494f34ac" providerId="LiveId" clId="{927A2469-C4C8-4E88-90B4-C6189CF9E448}"/>
    <pc:docChg chg="custSel addSld delSld modSld sldOrd">
      <pc:chgData name="Mia Savrljuga" userId="29d020ba494f34ac" providerId="LiveId" clId="{927A2469-C4C8-4E88-90B4-C6189CF9E448}" dt="2024-02-18T18:22:27.944" v="683"/>
      <pc:docMkLst>
        <pc:docMk/>
      </pc:docMkLst>
      <pc:sldChg chg="modSp mod">
        <pc:chgData name="Mia Savrljuga" userId="29d020ba494f34ac" providerId="LiveId" clId="{927A2469-C4C8-4E88-90B4-C6189CF9E448}" dt="2024-02-18T17:43:48.867" v="135" actId="207"/>
        <pc:sldMkLst>
          <pc:docMk/>
          <pc:sldMk cId="0" sldId="256"/>
        </pc:sldMkLst>
        <pc:spChg chg="mod">
          <ac:chgData name="Mia Savrljuga" userId="29d020ba494f34ac" providerId="LiveId" clId="{927A2469-C4C8-4E88-90B4-C6189CF9E448}" dt="2024-02-18T17:43:48.867" v="135" actId="207"/>
          <ac:spMkLst>
            <pc:docMk/>
            <pc:sldMk cId="0" sldId="256"/>
            <ac:spMk id="2" creationId="{00000000-0000-0000-0000-000000000000}"/>
          </ac:spMkLst>
        </pc:spChg>
        <pc:spChg chg="mod">
          <ac:chgData name="Mia Savrljuga" userId="29d020ba494f34ac" providerId="LiveId" clId="{927A2469-C4C8-4E88-90B4-C6189CF9E448}" dt="2024-02-18T17:43:45.356" v="134" actId="208"/>
          <ac:spMkLst>
            <pc:docMk/>
            <pc:sldMk cId="0" sldId="256"/>
            <ac:spMk id="6" creationId="{8E236E5F-E57B-ED4D-BB7A-D3BBFFF56B27}"/>
          </ac:spMkLst>
        </pc:spChg>
      </pc:sldChg>
      <pc:sldChg chg="del">
        <pc:chgData name="Mia Savrljuga" userId="29d020ba494f34ac" providerId="LiveId" clId="{927A2469-C4C8-4E88-90B4-C6189CF9E448}" dt="2024-02-18T17:42:35.541" v="81" actId="47"/>
        <pc:sldMkLst>
          <pc:docMk/>
          <pc:sldMk cId="2548732636" sldId="277"/>
        </pc:sldMkLst>
      </pc:sldChg>
      <pc:sldChg chg="delSp del mod">
        <pc:chgData name="Mia Savrljuga" userId="29d020ba494f34ac" providerId="LiveId" clId="{927A2469-C4C8-4E88-90B4-C6189CF9E448}" dt="2024-02-18T17:42:44.952" v="85" actId="47"/>
        <pc:sldMkLst>
          <pc:docMk/>
          <pc:sldMk cId="2615169790" sldId="278"/>
        </pc:sldMkLst>
        <pc:picChg chg="del">
          <ac:chgData name="Mia Savrljuga" userId="29d020ba494f34ac" providerId="LiveId" clId="{927A2469-C4C8-4E88-90B4-C6189CF9E448}" dt="2024-02-18T17:42:40.302" v="84" actId="478"/>
          <ac:picMkLst>
            <pc:docMk/>
            <pc:sldMk cId="2615169790" sldId="278"/>
            <ac:picMk id="5" creationId="{18ABF931-6D71-B713-CABE-EB410E6B5DEF}"/>
          </ac:picMkLst>
        </pc:picChg>
        <pc:picChg chg="del">
          <ac:chgData name="Mia Savrljuga" userId="29d020ba494f34ac" providerId="LiveId" clId="{927A2469-C4C8-4E88-90B4-C6189CF9E448}" dt="2024-02-18T17:42:37.443" v="82" actId="478"/>
          <ac:picMkLst>
            <pc:docMk/>
            <pc:sldMk cId="2615169790" sldId="278"/>
            <ac:picMk id="25" creationId="{57FCDE8D-590E-78C8-DBDF-261697551BB1}"/>
          </ac:picMkLst>
        </pc:picChg>
        <pc:picChg chg="del">
          <ac:chgData name="Mia Savrljuga" userId="29d020ba494f34ac" providerId="LiveId" clId="{927A2469-C4C8-4E88-90B4-C6189CF9E448}" dt="2024-02-18T17:42:39.036" v="83" actId="478"/>
          <ac:picMkLst>
            <pc:docMk/>
            <pc:sldMk cId="2615169790" sldId="278"/>
            <ac:picMk id="27" creationId="{440C3813-881F-BF01-FD78-99B4AA3F5474}"/>
          </ac:picMkLst>
        </pc:picChg>
      </pc:sldChg>
      <pc:sldChg chg="del">
        <pc:chgData name="Mia Savrljuga" userId="29d020ba494f34ac" providerId="LiveId" clId="{927A2469-C4C8-4E88-90B4-C6189CF9E448}" dt="2024-02-18T17:42:45.162" v="86" actId="47"/>
        <pc:sldMkLst>
          <pc:docMk/>
          <pc:sldMk cId="334560455" sldId="279"/>
        </pc:sldMkLst>
      </pc:sldChg>
      <pc:sldChg chg="del">
        <pc:chgData name="Mia Savrljuga" userId="29d020ba494f34ac" providerId="LiveId" clId="{927A2469-C4C8-4E88-90B4-C6189CF9E448}" dt="2024-02-18T17:42:45.994" v="88" actId="47"/>
        <pc:sldMkLst>
          <pc:docMk/>
          <pc:sldMk cId="3192638356" sldId="280"/>
        </pc:sldMkLst>
      </pc:sldChg>
      <pc:sldChg chg="del">
        <pc:chgData name="Mia Savrljuga" userId="29d020ba494f34ac" providerId="LiveId" clId="{927A2469-C4C8-4E88-90B4-C6189CF9E448}" dt="2024-02-18T17:42:45.476" v="87" actId="47"/>
        <pc:sldMkLst>
          <pc:docMk/>
          <pc:sldMk cId="1171072425" sldId="281"/>
        </pc:sldMkLst>
      </pc:sldChg>
      <pc:sldChg chg="del">
        <pc:chgData name="Mia Savrljuga" userId="29d020ba494f34ac" providerId="LiveId" clId="{927A2469-C4C8-4E88-90B4-C6189CF9E448}" dt="2024-02-18T17:42:46.182" v="89" actId="47"/>
        <pc:sldMkLst>
          <pc:docMk/>
          <pc:sldMk cId="2745212281" sldId="282"/>
        </pc:sldMkLst>
      </pc:sldChg>
      <pc:sldChg chg="del">
        <pc:chgData name="Mia Savrljuga" userId="29d020ba494f34ac" providerId="LiveId" clId="{927A2469-C4C8-4E88-90B4-C6189CF9E448}" dt="2024-02-18T17:42:47.251" v="90" actId="47"/>
        <pc:sldMkLst>
          <pc:docMk/>
          <pc:sldMk cId="96066004" sldId="283"/>
        </pc:sldMkLst>
      </pc:sldChg>
      <pc:sldChg chg="del">
        <pc:chgData name="Mia Savrljuga" userId="29d020ba494f34ac" providerId="LiveId" clId="{927A2469-C4C8-4E88-90B4-C6189CF9E448}" dt="2024-02-18T17:42:51.625" v="91" actId="47"/>
        <pc:sldMkLst>
          <pc:docMk/>
          <pc:sldMk cId="4002695339" sldId="284"/>
        </pc:sldMkLst>
      </pc:sldChg>
      <pc:sldChg chg="del">
        <pc:chgData name="Mia Savrljuga" userId="29d020ba494f34ac" providerId="LiveId" clId="{927A2469-C4C8-4E88-90B4-C6189CF9E448}" dt="2024-02-18T17:42:52.680" v="92" actId="47"/>
        <pc:sldMkLst>
          <pc:docMk/>
          <pc:sldMk cId="1559982231" sldId="285"/>
        </pc:sldMkLst>
      </pc:sldChg>
      <pc:sldChg chg="del">
        <pc:chgData name="Mia Savrljuga" userId="29d020ba494f34ac" providerId="LiveId" clId="{927A2469-C4C8-4E88-90B4-C6189CF9E448}" dt="2024-02-18T17:42:54.206" v="93" actId="47"/>
        <pc:sldMkLst>
          <pc:docMk/>
          <pc:sldMk cId="2506263048" sldId="286"/>
        </pc:sldMkLst>
      </pc:sldChg>
      <pc:sldChg chg="del">
        <pc:chgData name="Mia Savrljuga" userId="29d020ba494f34ac" providerId="LiveId" clId="{927A2469-C4C8-4E88-90B4-C6189CF9E448}" dt="2024-02-18T17:42:57.036" v="94" actId="47"/>
        <pc:sldMkLst>
          <pc:docMk/>
          <pc:sldMk cId="3004499546" sldId="287"/>
        </pc:sldMkLst>
      </pc:sldChg>
      <pc:sldChg chg="del">
        <pc:chgData name="Mia Savrljuga" userId="29d020ba494f34ac" providerId="LiveId" clId="{927A2469-C4C8-4E88-90B4-C6189CF9E448}" dt="2024-02-18T17:42:58.514" v="95" actId="47"/>
        <pc:sldMkLst>
          <pc:docMk/>
          <pc:sldMk cId="875580679" sldId="288"/>
        </pc:sldMkLst>
      </pc:sldChg>
      <pc:sldChg chg="addSp delSp modSp mod modAnim">
        <pc:chgData name="Mia Savrljuga" userId="29d020ba494f34ac" providerId="LiveId" clId="{927A2469-C4C8-4E88-90B4-C6189CF9E448}" dt="2024-02-18T17:50:55.094" v="168"/>
        <pc:sldMkLst>
          <pc:docMk/>
          <pc:sldMk cId="3769661542" sldId="289"/>
        </pc:sldMkLst>
        <pc:spChg chg="mod">
          <ac:chgData name="Mia Savrljuga" userId="29d020ba494f34ac" providerId="LiveId" clId="{927A2469-C4C8-4E88-90B4-C6189CF9E448}" dt="2024-02-18T17:44:00.276" v="138" actId="207"/>
          <ac:spMkLst>
            <pc:docMk/>
            <pc:sldMk cId="3769661542" sldId="289"/>
            <ac:spMk id="2" creationId="{0FE35A49-396D-C169-673A-056A5ACE89D2}"/>
          </ac:spMkLst>
        </pc:spChg>
        <pc:spChg chg="add mod">
          <ac:chgData name="Mia Savrljuga" userId="29d020ba494f34ac" providerId="LiveId" clId="{927A2469-C4C8-4E88-90B4-C6189CF9E448}" dt="2024-02-18T17:49:24.713" v="152" actId="208"/>
          <ac:spMkLst>
            <pc:docMk/>
            <pc:sldMk cId="3769661542" sldId="289"/>
            <ac:spMk id="5" creationId="{2005710D-4C5B-21BF-01E9-E61579B1FD79}"/>
          </ac:spMkLst>
        </pc:spChg>
        <pc:spChg chg="mod">
          <ac:chgData name="Mia Savrljuga" userId="29d020ba494f34ac" providerId="LiveId" clId="{927A2469-C4C8-4E88-90B4-C6189CF9E448}" dt="2024-02-18T17:43:57.974" v="137" actId="207"/>
          <ac:spMkLst>
            <pc:docMk/>
            <pc:sldMk cId="3769661542" sldId="289"/>
            <ac:spMk id="6" creationId="{B2252E45-1CBD-D4D8-CA5A-A46FCE69DD06}"/>
          </ac:spMkLst>
        </pc:spChg>
        <pc:spChg chg="add mod">
          <ac:chgData name="Mia Savrljuga" userId="29d020ba494f34ac" providerId="LiveId" clId="{927A2469-C4C8-4E88-90B4-C6189CF9E448}" dt="2024-02-18T17:50:13.475" v="165" actId="1076"/>
          <ac:spMkLst>
            <pc:docMk/>
            <pc:sldMk cId="3769661542" sldId="289"/>
            <ac:spMk id="8" creationId="{8B753A3C-A2F4-2467-16AD-0A0CB87C35B8}"/>
          </ac:spMkLst>
        </pc:spChg>
        <pc:spChg chg="add mod">
          <ac:chgData name="Mia Savrljuga" userId="29d020ba494f34ac" providerId="LiveId" clId="{927A2469-C4C8-4E88-90B4-C6189CF9E448}" dt="2024-02-18T17:50:09.135" v="164" actId="1076"/>
          <ac:spMkLst>
            <pc:docMk/>
            <pc:sldMk cId="3769661542" sldId="289"/>
            <ac:spMk id="9" creationId="{AC51AC3F-B86C-9BE0-BF65-E5C4C7BD78F4}"/>
          </ac:spMkLst>
        </pc:spChg>
        <pc:spChg chg="add mod">
          <ac:chgData name="Mia Savrljuga" userId="29d020ba494f34ac" providerId="LiveId" clId="{927A2469-C4C8-4E88-90B4-C6189CF9E448}" dt="2024-02-18T17:50:01.775" v="163" actId="1076"/>
          <ac:spMkLst>
            <pc:docMk/>
            <pc:sldMk cId="3769661542" sldId="289"/>
            <ac:spMk id="10" creationId="{1F9691EC-E099-BF55-C232-E406B5A23C29}"/>
          </ac:spMkLst>
        </pc:spChg>
        <pc:spChg chg="add mod">
          <ac:chgData name="Mia Savrljuga" userId="29d020ba494f34ac" providerId="LiveId" clId="{927A2469-C4C8-4E88-90B4-C6189CF9E448}" dt="2024-02-18T17:49:54.213" v="162" actId="1076"/>
          <ac:spMkLst>
            <pc:docMk/>
            <pc:sldMk cId="3769661542" sldId="289"/>
            <ac:spMk id="11" creationId="{FFB3BCE3-DE46-7607-EDED-A2C2D1790E4C}"/>
          </ac:spMkLst>
        </pc:spChg>
        <pc:spChg chg="add mod">
          <ac:chgData name="Mia Savrljuga" userId="29d020ba494f34ac" providerId="LiveId" clId="{927A2469-C4C8-4E88-90B4-C6189CF9E448}" dt="2024-02-18T17:49:44.596" v="161" actId="1076"/>
          <ac:spMkLst>
            <pc:docMk/>
            <pc:sldMk cId="3769661542" sldId="289"/>
            <ac:spMk id="12" creationId="{0CDC32DF-29E8-6F96-D8BC-47582EC40617}"/>
          </ac:spMkLst>
        </pc:spChg>
        <pc:picChg chg="add mod modCrop">
          <ac:chgData name="Mia Savrljuga" userId="29d020ba494f34ac" providerId="LiveId" clId="{927A2469-C4C8-4E88-90B4-C6189CF9E448}" dt="2024-02-18T17:49:07.187" v="149" actId="14100"/>
          <ac:picMkLst>
            <pc:docMk/>
            <pc:sldMk cId="3769661542" sldId="289"/>
            <ac:picMk id="4" creationId="{B82BA543-126D-E083-BD99-C49EC64A0FFD}"/>
          </ac:picMkLst>
        </pc:picChg>
        <pc:picChg chg="del">
          <ac:chgData name="Mia Savrljuga" userId="29d020ba494f34ac" providerId="LiveId" clId="{927A2469-C4C8-4E88-90B4-C6189CF9E448}" dt="2024-02-18T17:43:00.787" v="96" actId="478"/>
          <ac:picMkLst>
            <pc:docMk/>
            <pc:sldMk cId="3769661542" sldId="289"/>
            <ac:picMk id="7" creationId="{B6647A0F-9B6E-1074-40A4-5E90F339CF5E}"/>
          </ac:picMkLst>
        </pc:picChg>
        <pc:picChg chg="add mod">
          <ac:chgData name="Mia Savrljuga" userId="29d020ba494f34ac" providerId="LiveId" clId="{927A2469-C4C8-4E88-90B4-C6189CF9E448}" dt="2024-02-18T17:50:55.094" v="168"/>
          <ac:picMkLst>
            <pc:docMk/>
            <pc:sldMk cId="3769661542" sldId="289"/>
            <ac:picMk id="14" creationId="{A10D2E52-C58A-4727-0098-F2475363CBA7}"/>
          </ac:picMkLst>
        </pc:picChg>
      </pc:sldChg>
      <pc:sldChg chg="addSp modSp add mod modAnim">
        <pc:chgData name="Mia Savrljuga" userId="29d020ba494f34ac" providerId="LiveId" clId="{927A2469-C4C8-4E88-90B4-C6189CF9E448}" dt="2024-02-18T17:53:39.467" v="413" actId="14100"/>
        <pc:sldMkLst>
          <pc:docMk/>
          <pc:sldMk cId="4008861040" sldId="290"/>
        </pc:sldMkLst>
        <pc:spChg chg="add mod">
          <ac:chgData name="Mia Savrljuga" userId="29d020ba494f34ac" providerId="LiveId" clId="{927A2469-C4C8-4E88-90B4-C6189CF9E448}" dt="2024-02-18T17:51:25.630" v="174" actId="1076"/>
          <ac:spMkLst>
            <pc:docMk/>
            <pc:sldMk cId="4008861040" sldId="290"/>
            <ac:spMk id="3" creationId="{71A2D873-1CFC-5DAB-4F50-4E970114BE53}"/>
          </ac:spMkLst>
        </pc:spChg>
        <pc:spChg chg="add mod">
          <ac:chgData name="Mia Savrljuga" userId="29d020ba494f34ac" providerId="LiveId" clId="{927A2469-C4C8-4E88-90B4-C6189CF9E448}" dt="2024-02-18T17:51:49.739" v="184" actId="1076"/>
          <ac:spMkLst>
            <pc:docMk/>
            <pc:sldMk cId="4008861040" sldId="290"/>
            <ac:spMk id="5" creationId="{66AE83D6-9032-2AC8-1F13-69CCCD31ED63}"/>
          </ac:spMkLst>
        </pc:spChg>
        <pc:spChg chg="add mod">
          <ac:chgData name="Mia Savrljuga" userId="29d020ba494f34ac" providerId="LiveId" clId="{927A2469-C4C8-4E88-90B4-C6189CF9E448}" dt="2024-02-18T17:51:45.726" v="183" actId="1076"/>
          <ac:spMkLst>
            <pc:docMk/>
            <pc:sldMk cId="4008861040" sldId="290"/>
            <ac:spMk id="7" creationId="{1F5BA39D-EACA-80D0-A267-03512B79A5B3}"/>
          </ac:spMkLst>
        </pc:spChg>
        <pc:spChg chg="add mod">
          <ac:chgData name="Mia Savrljuga" userId="29d020ba494f34ac" providerId="LiveId" clId="{927A2469-C4C8-4E88-90B4-C6189CF9E448}" dt="2024-02-18T17:51:42.503" v="182" actId="1076"/>
          <ac:spMkLst>
            <pc:docMk/>
            <pc:sldMk cId="4008861040" sldId="290"/>
            <ac:spMk id="8" creationId="{64C966CF-A8E8-9B62-C2BE-F81BA949CBBD}"/>
          </ac:spMkLst>
        </pc:spChg>
        <pc:spChg chg="add mod">
          <ac:chgData name="Mia Savrljuga" userId="29d020ba494f34ac" providerId="LiveId" clId="{927A2469-C4C8-4E88-90B4-C6189CF9E448}" dt="2024-02-18T17:51:38.042" v="181" actId="1076"/>
          <ac:spMkLst>
            <pc:docMk/>
            <pc:sldMk cId="4008861040" sldId="290"/>
            <ac:spMk id="9" creationId="{557F1B98-499E-3558-8983-8D0CE5D519DC}"/>
          </ac:spMkLst>
        </pc:spChg>
        <pc:spChg chg="add mod">
          <ac:chgData name="Mia Savrljuga" userId="29d020ba494f34ac" providerId="LiveId" clId="{927A2469-C4C8-4E88-90B4-C6189CF9E448}" dt="2024-02-18T17:51:35.255" v="180" actId="1076"/>
          <ac:spMkLst>
            <pc:docMk/>
            <pc:sldMk cId="4008861040" sldId="290"/>
            <ac:spMk id="10" creationId="{CEE2AA69-8E6E-C9AE-7510-3C6E13AF3DF4}"/>
          </ac:spMkLst>
        </pc:spChg>
        <pc:spChg chg="add mod">
          <ac:chgData name="Mia Savrljuga" userId="29d020ba494f34ac" providerId="LiveId" clId="{927A2469-C4C8-4E88-90B4-C6189CF9E448}" dt="2024-02-18T17:53:39.467" v="413" actId="14100"/>
          <ac:spMkLst>
            <pc:docMk/>
            <pc:sldMk cId="4008861040" sldId="290"/>
            <ac:spMk id="11" creationId="{59D98345-FE40-B6B2-583E-D44ED5AD445A}"/>
          </ac:spMkLst>
        </pc:spChg>
        <pc:picChg chg="mod modCrop">
          <ac:chgData name="Mia Savrljuga" userId="29d020ba494f34ac" providerId="LiveId" clId="{927A2469-C4C8-4E88-90B4-C6189CF9E448}" dt="2024-02-18T17:51:14.511" v="172" actId="14100"/>
          <ac:picMkLst>
            <pc:docMk/>
            <pc:sldMk cId="4008861040" sldId="290"/>
            <ac:picMk id="4" creationId="{2D2B2B61-79E3-A67B-0240-9AFA07CF0BCF}"/>
          </ac:picMkLst>
        </pc:picChg>
      </pc:sldChg>
      <pc:sldChg chg="addSp delSp modSp add mod delAnim">
        <pc:chgData name="Mia Savrljuga" userId="29d020ba494f34ac" providerId="LiveId" clId="{927A2469-C4C8-4E88-90B4-C6189CF9E448}" dt="2024-02-18T17:54:59.279" v="421" actId="14100"/>
        <pc:sldMkLst>
          <pc:docMk/>
          <pc:sldMk cId="706557322" sldId="291"/>
        </pc:sldMkLst>
        <pc:spChg chg="del">
          <ac:chgData name="Mia Savrljuga" userId="29d020ba494f34ac" providerId="LiveId" clId="{927A2469-C4C8-4E88-90B4-C6189CF9E448}" dt="2024-02-18T17:53:55.637" v="417" actId="478"/>
          <ac:spMkLst>
            <pc:docMk/>
            <pc:sldMk cId="706557322" sldId="291"/>
            <ac:spMk id="3" creationId="{32C63CC3-0682-EF20-D91B-13F1437766A2}"/>
          </ac:spMkLst>
        </pc:spChg>
        <pc:spChg chg="del">
          <ac:chgData name="Mia Savrljuga" userId="29d020ba494f34ac" providerId="LiveId" clId="{927A2469-C4C8-4E88-90B4-C6189CF9E448}" dt="2024-02-18T17:53:55.637" v="417" actId="478"/>
          <ac:spMkLst>
            <pc:docMk/>
            <pc:sldMk cId="706557322" sldId="291"/>
            <ac:spMk id="5" creationId="{539FF879-4177-A7CB-A167-AD703123B28E}"/>
          </ac:spMkLst>
        </pc:spChg>
        <pc:spChg chg="del">
          <ac:chgData name="Mia Savrljuga" userId="29d020ba494f34ac" providerId="LiveId" clId="{927A2469-C4C8-4E88-90B4-C6189CF9E448}" dt="2024-02-18T17:53:55.637" v="417" actId="478"/>
          <ac:spMkLst>
            <pc:docMk/>
            <pc:sldMk cId="706557322" sldId="291"/>
            <ac:spMk id="7" creationId="{3DEC4136-F551-0D06-21CB-22FCD2FDAA86}"/>
          </ac:spMkLst>
        </pc:spChg>
        <pc:spChg chg="del">
          <ac:chgData name="Mia Savrljuga" userId="29d020ba494f34ac" providerId="LiveId" clId="{927A2469-C4C8-4E88-90B4-C6189CF9E448}" dt="2024-02-18T17:53:55.637" v="417" actId="478"/>
          <ac:spMkLst>
            <pc:docMk/>
            <pc:sldMk cId="706557322" sldId="291"/>
            <ac:spMk id="8" creationId="{6A6769C7-3CE7-B1BE-A4A2-9791EB8804DB}"/>
          </ac:spMkLst>
        </pc:spChg>
        <pc:spChg chg="del">
          <ac:chgData name="Mia Savrljuga" userId="29d020ba494f34ac" providerId="LiveId" clId="{927A2469-C4C8-4E88-90B4-C6189CF9E448}" dt="2024-02-18T17:53:55.637" v="417" actId="478"/>
          <ac:spMkLst>
            <pc:docMk/>
            <pc:sldMk cId="706557322" sldId="291"/>
            <ac:spMk id="9" creationId="{3FAB841A-738F-6AFF-01AB-E3EFCD985C86}"/>
          </ac:spMkLst>
        </pc:spChg>
        <pc:spChg chg="del">
          <ac:chgData name="Mia Savrljuga" userId="29d020ba494f34ac" providerId="LiveId" clId="{927A2469-C4C8-4E88-90B4-C6189CF9E448}" dt="2024-02-18T17:53:55.637" v="417" actId="478"/>
          <ac:spMkLst>
            <pc:docMk/>
            <pc:sldMk cId="706557322" sldId="291"/>
            <ac:spMk id="10" creationId="{EA8B3883-DD7C-3B64-67C9-3F25EB4E3AC9}"/>
          </ac:spMkLst>
        </pc:spChg>
        <pc:spChg chg="del">
          <ac:chgData name="Mia Savrljuga" userId="29d020ba494f34ac" providerId="LiveId" clId="{927A2469-C4C8-4E88-90B4-C6189CF9E448}" dt="2024-02-18T17:53:52.058" v="416" actId="478"/>
          <ac:spMkLst>
            <pc:docMk/>
            <pc:sldMk cId="706557322" sldId="291"/>
            <ac:spMk id="11" creationId="{122C5404-ECD9-242B-1C61-9DE6827B4408}"/>
          </ac:spMkLst>
        </pc:spChg>
        <pc:picChg chg="del">
          <ac:chgData name="Mia Savrljuga" userId="29d020ba494f34ac" providerId="LiveId" clId="{927A2469-C4C8-4E88-90B4-C6189CF9E448}" dt="2024-02-18T17:53:49.793" v="415" actId="478"/>
          <ac:picMkLst>
            <pc:docMk/>
            <pc:sldMk cId="706557322" sldId="291"/>
            <ac:picMk id="4" creationId="{445BFB70-6186-90EC-3D9A-803D0BFF910F}"/>
          </ac:picMkLst>
        </pc:picChg>
        <pc:picChg chg="add mod">
          <ac:chgData name="Mia Savrljuga" userId="29d020ba494f34ac" providerId="LiveId" clId="{927A2469-C4C8-4E88-90B4-C6189CF9E448}" dt="2024-02-18T17:54:59.279" v="421" actId="14100"/>
          <ac:picMkLst>
            <pc:docMk/>
            <pc:sldMk cId="706557322" sldId="291"/>
            <ac:picMk id="13" creationId="{DC7B17A3-E71C-5FD9-66D4-2D0464AE099A}"/>
          </ac:picMkLst>
        </pc:picChg>
      </pc:sldChg>
      <pc:sldChg chg="add del">
        <pc:chgData name="Mia Savrljuga" userId="29d020ba494f34ac" providerId="LiveId" clId="{927A2469-C4C8-4E88-90B4-C6189CF9E448}" dt="2024-02-18T17:49:31.640" v="155"/>
        <pc:sldMkLst>
          <pc:docMk/>
          <pc:sldMk cId="2821971472" sldId="291"/>
        </pc:sldMkLst>
      </pc:sldChg>
      <pc:sldChg chg="addSp modSp add mod">
        <pc:chgData name="Mia Savrljuga" userId="29d020ba494f34ac" providerId="LiveId" clId="{927A2469-C4C8-4E88-90B4-C6189CF9E448}" dt="2024-02-18T17:55:40.717" v="427" actId="14100"/>
        <pc:sldMkLst>
          <pc:docMk/>
          <pc:sldMk cId="1461388224" sldId="292"/>
        </pc:sldMkLst>
        <pc:spChg chg="mod">
          <ac:chgData name="Mia Savrljuga" userId="29d020ba494f34ac" providerId="LiveId" clId="{927A2469-C4C8-4E88-90B4-C6189CF9E448}" dt="2024-02-18T17:55:31.160" v="424" actId="1076"/>
          <ac:spMkLst>
            <pc:docMk/>
            <pc:sldMk cId="1461388224" sldId="292"/>
            <ac:spMk id="2" creationId="{BD32B6DC-03F7-87FA-1D27-9B4E32C7FA6D}"/>
          </ac:spMkLst>
        </pc:spChg>
        <pc:picChg chg="add mod">
          <ac:chgData name="Mia Savrljuga" userId="29d020ba494f34ac" providerId="LiveId" clId="{927A2469-C4C8-4E88-90B4-C6189CF9E448}" dt="2024-02-18T17:55:40.717" v="427" actId="14100"/>
          <ac:picMkLst>
            <pc:docMk/>
            <pc:sldMk cId="1461388224" sldId="292"/>
            <ac:picMk id="4" creationId="{53DB7857-AB2A-CF74-C751-F7805C304287}"/>
          </ac:picMkLst>
        </pc:picChg>
      </pc:sldChg>
      <pc:sldChg chg="addSp modSp add mod modAnim">
        <pc:chgData name="Mia Savrljuga" userId="29d020ba494f34ac" providerId="LiveId" clId="{927A2469-C4C8-4E88-90B4-C6189CF9E448}" dt="2024-02-18T17:58:26.266" v="455"/>
        <pc:sldMkLst>
          <pc:docMk/>
          <pc:sldMk cId="103623878" sldId="293"/>
        </pc:sldMkLst>
        <pc:spChg chg="add mod">
          <ac:chgData name="Mia Savrljuga" userId="29d020ba494f34ac" providerId="LiveId" clId="{927A2469-C4C8-4E88-90B4-C6189CF9E448}" dt="2024-02-18T17:57:17.426" v="439" actId="208"/>
          <ac:spMkLst>
            <pc:docMk/>
            <pc:sldMk cId="103623878" sldId="293"/>
            <ac:spMk id="5" creationId="{47EC030A-7D66-3A7F-88D8-18E724B66768}"/>
          </ac:spMkLst>
        </pc:spChg>
        <pc:spChg chg="add mod">
          <ac:chgData name="Mia Savrljuga" userId="29d020ba494f34ac" providerId="LiveId" clId="{927A2469-C4C8-4E88-90B4-C6189CF9E448}" dt="2024-02-18T17:58:03.751" v="454" actId="1076"/>
          <ac:spMkLst>
            <pc:docMk/>
            <pc:sldMk cId="103623878" sldId="293"/>
            <ac:spMk id="9" creationId="{CE14881A-393B-F0F4-E3F8-D31E63168EB7}"/>
          </ac:spMkLst>
        </pc:spChg>
        <pc:spChg chg="add mod">
          <ac:chgData name="Mia Savrljuga" userId="29d020ba494f34ac" providerId="LiveId" clId="{927A2469-C4C8-4E88-90B4-C6189CF9E448}" dt="2024-02-18T17:57:59.554" v="453" actId="1076"/>
          <ac:spMkLst>
            <pc:docMk/>
            <pc:sldMk cId="103623878" sldId="293"/>
            <ac:spMk id="10" creationId="{52D730CE-A831-F0F7-B817-03E903C03288}"/>
          </ac:spMkLst>
        </pc:spChg>
        <pc:spChg chg="add mod">
          <ac:chgData name="Mia Savrljuga" userId="29d020ba494f34ac" providerId="LiveId" clId="{927A2469-C4C8-4E88-90B4-C6189CF9E448}" dt="2024-02-18T17:57:55.607" v="452" actId="1076"/>
          <ac:spMkLst>
            <pc:docMk/>
            <pc:sldMk cId="103623878" sldId="293"/>
            <ac:spMk id="11" creationId="{5ED36E88-3A1D-01CB-36C2-B460AB2BFAB3}"/>
          </ac:spMkLst>
        </pc:spChg>
        <pc:spChg chg="add mod">
          <ac:chgData name="Mia Savrljuga" userId="29d020ba494f34ac" providerId="LiveId" clId="{927A2469-C4C8-4E88-90B4-C6189CF9E448}" dt="2024-02-18T17:57:52.588" v="451" actId="1076"/>
          <ac:spMkLst>
            <pc:docMk/>
            <pc:sldMk cId="103623878" sldId="293"/>
            <ac:spMk id="12" creationId="{6913EB33-FB4A-D3BC-5BEF-F673AD1FBD5B}"/>
          </ac:spMkLst>
        </pc:spChg>
        <pc:spChg chg="add mod">
          <ac:chgData name="Mia Savrljuga" userId="29d020ba494f34ac" providerId="LiveId" clId="{927A2469-C4C8-4E88-90B4-C6189CF9E448}" dt="2024-02-18T17:57:48.423" v="450" actId="1076"/>
          <ac:spMkLst>
            <pc:docMk/>
            <pc:sldMk cId="103623878" sldId="293"/>
            <ac:spMk id="13" creationId="{7B33C4AC-0444-5565-23D5-A4939B2D5848}"/>
          </ac:spMkLst>
        </pc:spChg>
        <pc:spChg chg="add mod">
          <ac:chgData name="Mia Savrljuga" userId="29d020ba494f34ac" providerId="LiveId" clId="{927A2469-C4C8-4E88-90B4-C6189CF9E448}" dt="2024-02-18T17:57:42.587" v="449" actId="1076"/>
          <ac:spMkLst>
            <pc:docMk/>
            <pc:sldMk cId="103623878" sldId="293"/>
            <ac:spMk id="14" creationId="{A72ED6E4-5FD8-8893-AE79-334F3998A62D}"/>
          </ac:spMkLst>
        </pc:spChg>
        <pc:picChg chg="add mod modCrop">
          <ac:chgData name="Mia Savrljuga" userId="29d020ba494f34ac" providerId="LiveId" clId="{927A2469-C4C8-4E88-90B4-C6189CF9E448}" dt="2024-02-18T17:57:04.120" v="436" actId="1076"/>
          <ac:picMkLst>
            <pc:docMk/>
            <pc:sldMk cId="103623878" sldId="293"/>
            <ac:picMk id="4" creationId="{9B58F223-4127-6E30-7A0E-5F2563E33D43}"/>
          </ac:picMkLst>
        </pc:picChg>
        <pc:picChg chg="add mod">
          <ac:chgData name="Mia Savrljuga" userId="29d020ba494f34ac" providerId="LiveId" clId="{927A2469-C4C8-4E88-90B4-C6189CF9E448}" dt="2024-02-18T17:58:26.266" v="455"/>
          <ac:picMkLst>
            <pc:docMk/>
            <pc:sldMk cId="103623878" sldId="293"/>
            <ac:picMk id="8" creationId="{9251C22F-FFFD-8227-8720-BB49C5F93024}"/>
          </ac:picMkLst>
        </pc:picChg>
      </pc:sldChg>
      <pc:sldChg chg="addSp modSp add mod modAnim">
        <pc:chgData name="Mia Savrljuga" userId="29d020ba494f34ac" providerId="LiveId" clId="{927A2469-C4C8-4E88-90B4-C6189CF9E448}" dt="2024-02-18T18:22:27.944" v="683"/>
        <pc:sldMkLst>
          <pc:docMk/>
          <pc:sldMk cId="1839237168" sldId="294"/>
        </pc:sldMkLst>
        <pc:spChg chg="mod">
          <ac:chgData name="Mia Savrljuga" userId="29d020ba494f34ac" providerId="LiveId" clId="{927A2469-C4C8-4E88-90B4-C6189CF9E448}" dt="2024-02-18T18:21:35.723" v="670" actId="1076"/>
          <ac:spMkLst>
            <pc:docMk/>
            <pc:sldMk cId="1839237168" sldId="294"/>
            <ac:spMk id="2" creationId="{B3924B1E-2794-042F-0DB1-211FE6B15C79}"/>
          </ac:spMkLst>
        </pc:spChg>
        <pc:spChg chg="add mod">
          <ac:chgData name="Mia Savrljuga" userId="29d020ba494f34ac" providerId="LiveId" clId="{927A2469-C4C8-4E88-90B4-C6189CF9E448}" dt="2024-02-18T18:22:21.696" v="674"/>
          <ac:spMkLst>
            <pc:docMk/>
            <pc:sldMk cId="1839237168" sldId="294"/>
            <ac:spMk id="5" creationId="{DCF166CE-A557-E6D6-76BA-1D7D04F8D112}"/>
          </ac:spMkLst>
        </pc:spChg>
        <pc:spChg chg="add mod">
          <ac:chgData name="Mia Savrljuga" userId="29d020ba494f34ac" providerId="LiveId" clId="{927A2469-C4C8-4E88-90B4-C6189CF9E448}" dt="2024-02-18T18:22:22.606" v="675"/>
          <ac:spMkLst>
            <pc:docMk/>
            <pc:sldMk cId="1839237168" sldId="294"/>
            <ac:spMk id="7" creationId="{D5AEA047-E602-728F-CC3F-D79279A0ADF5}"/>
          </ac:spMkLst>
        </pc:spChg>
        <pc:spChg chg="add mod">
          <ac:chgData name="Mia Savrljuga" userId="29d020ba494f34ac" providerId="LiveId" clId="{927A2469-C4C8-4E88-90B4-C6189CF9E448}" dt="2024-02-18T18:22:22.842" v="676"/>
          <ac:spMkLst>
            <pc:docMk/>
            <pc:sldMk cId="1839237168" sldId="294"/>
            <ac:spMk id="8" creationId="{0F514E65-75CE-8C7E-968A-AD860EB6015B}"/>
          </ac:spMkLst>
        </pc:spChg>
        <pc:spChg chg="add mod">
          <ac:chgData name="Mia Savrljuga" userId="29d020ba494f34ac" providerId="LiveId" clId="{927A2469-C4C8-4E88-90B4-C6189CF9E448}" dt="2024-02-18T18:22:23.030" v="677"/>
          <ac:spMkLst>
            <pc:docMk/>
            <pc:sldMk cId="1839237168" sldId="294"/>
            <ac:spMk id="9" creationId="{00DC4090-D2B6-A332-969A-CD84AF9EEBE2}"/>
          </ac:spMkLst>
        </pc:spChg>
        <pc:spChg chg="add mod">
          <ac:chgData name="Mia Savrljuga" userId="29d020ba494f34ac" providerId="LiveId" clId="{927A2469-C4C8-4E88-90B4-C6189CF9E448}" dt="2024-02-18T18:22:23.218" v="678"/>
          <ac:spMkLst>
            <pc:docMk/>
            <pc:sldMk cId="1839237168" sldId="294"/>
            <ac:spMk id="10" creationId="{1F2647FB-A6D8-D236-EAB9-DFDDA2038187}"/>
          </ac:spMkLst>
        </pc:spChg>
        <pc:spChg chg="add mod">
          <ac:chgData name="Mia Savrljuga" userId="29d020ba494f34ac" providerId="LiveId" clId="{927A2469-C4C8-4E88-90B4-C6189CF9E448}" dt="2024-02-18T18:22:26.058" v="679"/>
          <ac:spMkLst>
            <pc:docMk/>
            <pc:sldMk cId="1839237168" sldId="294"/>
            <ac:spMk id="11" creationId="{D4BF5DA8-2B37-06F5-872D-0221CD6A58E8}"/>
          </ac:spMkLst>
        </pc:spChg>
        <pc:spChg chg="add mod">
          <ac:chgData name="Mia Savrljuga" userId="29d020ba494f34ac" providerId="LiveId" clId="{927A2469-C4C8-4E88-90B4-C6189CF9E448}" dt="2024-02-18T18:22:26.556" v="680"/>
          <ac:spMkLst>
            <pc:docMk/>
            <pc:sldMk cId="1839237168" sldId="294"/>
            <ac:spMk id="12" creationId="{EA1C09E9-A63D-DB79-48FB-46BEE18F9B1F}"/>
          </ac:spMkLst>
        </pc:spChg>
        <pc:spChg chg="add mod">
          <ac:chgData name="Mia Savrljuga" userId="29d020ba494f34ac" providerId="LiveId" clId="{927A2469-C4C8-4E88-90B4-C6189CF9E448}" dt="2024-02-18T18:22:27.017" v="681"/>
          <ac:spMkLst>
            <pc:docMk/>
            <pc:sldMk cId="1839237168" sldId="294"/>
            <ac:spMk id="13" creationId="{03B66CB3-FF25-C8C7-8192-3273D27BDF2C}"/>
          </ac:spMkLst>
        </pc:spChg>
        <pc:spChg chg="add mod">
          <ac:chgData name="Mia Savrljuga" userId="29d020ba494f34ac" providerId="LiveId" clId="{927A2469-C4C8-4E88-90B4-C6189CF9E448}" dt="2024-02-18T18:22:27.503" v="682"/>
          <ac:spMkLst>
            <pc:docMk/>
            <pc:sldMk cId="1839237168" sldId="294"/>
            <ac:spMk id="14" creationId="{CE14F289-4256-4B1E-8DF5-966DE6AE2337}"/>
          </ac:spMkLst>
        </pc:spChg>
        <pc:spChg chg="add mod">
          <ac:chgData name="Mia Savrljuga" userId="29d020ba494f34ac" providerId="LiveId" clId="{927A2469-C4C8-4E88-90B4-C6189CF9E448}" dt="2024-02-18T18:22:27.944" v="683"/>
          <ac:spMkLst>
            <pc:docMk/>
            <pc:sldMk cId="1839237168" sldId="294"/>
            <ac:spMk id="15" creationId="{F6118C5B-A1BE-E716-2348-EB7CD057F9EF}"/>
          </ac:spMkLst>
        </pc:spChg>
        <pc:picChg chg="add mod">
          <ac:chgData name="Mia Savrljuga" userId="29d020ba494f34ac" providerId="LiveId" clId="{927A2469-C4C8-4E88-90B4-C6189CF9E448}" dt="2024-02-18T18:21:54.557" v="673" actId="1076"/>
          <ac:picMkLst>
            <pc:docMk/>
            <pc:sldMk cId="1839237168" sldId="294"/>
            <ac:picMk id="4" creationId="{9607A186-84C5-59D6-743E-0A8AFC575BE1}"/>
          </ac:picMkLst>
        </pc:picChg>
      </pc:sldChg>
      <pc:sldChg chg="addSp modSp add mod modAnim">
        <pc:chgData name="Mia Savrljuga" userId="29d020ba494f34ac" providerId="LiveId" clId="{927A2469-C4C8-4E88-90B4-C6189CF9E448}" dt="2024-02-18T18:03:40.125" v="650" actId="1076"/>
        <pc:sldMkLst>
          <pc:docMk/>
          <pc:sldMk cId="1248363712" sldId="295"/>
        </pc:sldMkLst>
        <pc:spChg chg="add mod">
          <ac:chgData name="Mia Savrljuga" userId="29d020ba494f34ac" providerId="LiveId" clId="{927A2469-C4C8-4E88-90B4-C6189CF9E448}" dt="2024-02-18T18:03:16.028" v="640" actId="14100"/>
          <ac:spMkLst>
            <pc:docMk/>
            <pc:sldMk cId="1248363712" sldId="295"/>
            <ac:spMk id="3" creationId="{7DCF6947-7FEF-0AEF-3FA2-E03503025DE0}"/>
          </ac:spMkLst>
        </pc:spChg>
        <pc:spChg chg="add mod">
          <ac:chgData name="Mia Savrljuga" userId="29d020ba494f34ac" providerId="LiveId" clId="{927A2469-C4C8-4E88-90B4-C6189CF9E448}" dt="2024-02-18T18:03:40.125" v="650" actId="1076"/>
          <ac:spMkLst>
            <pc:docMk/>
            <pc:sldMk cId="1248363712" sldId="295"/>
            <ac:spMk id="5" creationId="{7565207E-AF7D-EA05-1372-49A29C63EA09}"/>
          </ac:spMkLst>
        </pc:spChg>
        <pc:spChg chg="add mod">
          <ac:chgData name="Mia Savrljuga" userId="29d020ba494f34ac" providerId="LiveId" clId="{927A2469-C4C8-4E88-90B4-C6189CF9E448}" dt="2024-02-18T18:03:35.469" v="649" actId="1076"/>
          <ac:spMkLst>
            <pc:docMk/>
            <pc:sldMk cId="1248363712" sldId="295"/>
            <ac:spMk id="7" creationId="{579A09C7-C5AB-75C3-21DF-4F1C721937EE}"/>
          </ac:spMkLst>
        </pc:spChg>
        <pc:spChg chg="add mod">
          <ac:chgData name="Mia Savrljuga" userId="29d020ba494f34ac" providerId="LiveId" clId="{927A2469-C4C8-4E88-90B4-C6189CF9E448}" dt="2024-02-18T18:03:32.528" v="648" actId="1076"/>
          <ac:spMkLst>
            <pc:docMk/>
            <pc:sldMk cId="1248363712" sldId="295"/>
            <ac:spMk id="8" creationId="{8AD2B059-B16E-07D1-3FCF-D06F54421CE7}"/>
          </ac:spMkLst>
        </pc:spChg>
        <pc:spChg chg="add mod">
          <ac:chgData name="Mia Savrljuga" userId="29d020ba494f34ac" providerId="LiveId" clId="{927A2469-C4C8-4E88-90B4-C6189CF9E448}" dt="2024-02-18T18:03:28.707" v="647" actId="1076"/>
          <ac:spMkLst>
            <pc:docMk/>
            <pc:sldMk cId="1248363712" sldId="295"/>
            <ac:spMk id="9" creationId="{5BE50DF7-840D-6BB9-3A19-7F8E0FB99958}"/>
          </ac:spMkLst>
        </pc:spChg>
        <pc:spChg chg="add mod">
          <ac:chgData name="Mia Savrljuga" userId="29d020ba494f34ac" providerId="LiveId" clId="{927A2469-C4C8-4E88-90B4-C6189CF9E448}" dt="2024-02-18T18:03:23.256" v="646" actId="1076"/>
          <ac:spMkLst>
            <pc:docMk/>
            <pc:sldMk cId="1248363712" sldId="295"/>
            <ac:spMk id="10" creationId="{6653617F-5891-284A-C41E-E750D8BC90AA}"/>
          </ac:spMkLst>
        </pc:spChg>
        <pc:picChg chg="mod modCrop">
          <ac:chgData name="Mia Savrljuga" userId="29d020ba494f34ac" providerId="LiveId" clId="{927A2469-C4C8-4E88-90B4-C6189CF9E448}" dt="2024-02-18T18:03:01.072" v="637" actId="1076"/>
          <ac:picMkLst>
            <pc:docMk/>
            <pc:sldMk cId="1248363712" sldId="295"/>
            <ac:picMk id="4" creationId="{D2DBE952-C071-79E5-7ABA-02C66A9183F4}"/>
          </ac:picMkLst>
        </pc:picChg>
      </pc:sldChg>
      <pc:sldChg chg="addSp modSp add mod modAnim">
        <pc:chgData name="Mia Savrljuga" userId="29d020ba494f34ac" providerId="LiveId" clId="{927A2469-C4C8-4E88-90B4-C6189CF9E448}" dt="2024-02-18T18:18:50.950" v="664" actId="1076"/>
        <pc:sldMkLst>
          <pc:docMk/>
          <pc:sldMk cId="4005310099" sldId="296"/>
        </pc:sldMkLst>
        <pc:spChg chg="add mod">
          <ac:chgData name="Mia Savrljuga" userId="29d020ba494f34ac" providerId="LiveId" clId="{927A2469-C4C8-4E88-90B4-C6189CF9E448}" dt="2024-02-18T18:18:27.122" v="659" actId="1076"/>
          <ac:spMkLst>
            <pc:docMk/>
            <pc:sldMk cId="4005310099" sldId="296"/>
            <ac:spMk id="3" creationId="{2CD1821A-ED2F-3963-56D5-657048343296}"/>
          </ac:spMkLst>
        </pc:spChg>
        <pc:spChg chg="add mod">
          <ac:chgData name="Mia Savrljuga" userId="29d020ba494f34ac" providerId="LiveId" clId="{927A2469-C4C8-4E88-90B4-C6189CF9E448}" dt="2024-02-18T18:18:50.950" v="664" actId="1076"/>
          <ac:spMkLst>
            <pc:docMk/>
            <pc:sldMk cId="4005310099" sldId="296"/>
            <ac:spMk id="5" creationId="{3A6FDB78-72E4-B1E5-5067-0D9EA20CCD8F}"/>
          </ac:spMkLst>
        </pc:spChg>
        <pc:spChg chg="add mod">
          <ac:chgData name="Mia Savrljuga" userId="29d020ba494f34ac" providerId="LiveId" clId="{927A2469-C4C8-4E88-90B4-C6189CF9E448}" dt="2024-02-18T18:18:47.822" v="663" actId="1076"/>
          <ac:spMkLst>
            <pc:docMk/>
            <pc:sldMk cId="4005310099" sldId="296"/>
            <ac:spMk id="7" creationId="{2094E6E5-7EAF-95D9-653C-713E4EA1D9D5}"/>
          </ac:spMkLst>
        </pc:spChg>
        <pc:spChg chg="add mod">
          <ac:chgData name="Mia Savrljuga" userId="29d020ba494f34ac" providerId="LiveId" clId="{927A2469-C4C8-4E88-90B4-C6189CF9E448}" dt="2024-02-18T18:18:43.516" v="662" actId="1076"/>
          <ac:spMkLst>
            <pc:docMk/>
            <pc:sldMk cId="4005310099" sldId="296"/>
            <ac:spMk id="8" creationId="{E2DEE75B-3501-54C2-1ABD-21571151EA2C}"/>
          </ac:spMkLst>
        </pc:spChg>
        <pc:spChg chg="add mod">
          <ac:chgData name="Mia Savrljuga" userId="29d020ba494f34ac" providerId="LiveId" clId="{927A2469-C4C8-4E88-90B4-C6189CF9E448}" dt="2024-02-18T18:18:37.009" v="661" actId="1076"/>
          <ac:spMkLst>
            <pc:docMk/>
            <pc:sldMk cId="4005310099" sldId="296"/>
            <ac:spMk id="9" creationId="{9DD31401-EA97-34A2-4EE6-40EC72FBCE3F}"/>
          </ac:spMkLst>
        </pc:spChg>
        <pc:spChg chg="add mod">
          <ac:chgData name="Mia Savrljuga" userId="29d020ba494f34ac" providerId="LiveId" clId="{927A2469-C4C8-4E88-90B4-C6189CF9E448}" dt="2024-02-18T18:18:31.506" v="660" actId="1076"/>
          <ac:spMkLst>
            <pc:docMk/>
            <pc:sldMk cId="4005310099" sldId="296"/>
            <ac:spMk id="10" creationId="{D0FFBF3B-4E1C-288F-54FD-91E58D8DF9B7}"/>
          </ac:spMkLst>
        </pc:spChg>
        <pc:picChg chg="mod modCrop">
          <ac:chgData name="Mia Savrljuga" userId="29d020ba494f34ac" providerId="LiveId" clId="{927A2469-C4C8-4E88-90B4-C6189CF9E448}" dt="2024-02-18T18:02:18.341" v="631" actId="14100"/>
          <ac:picMkLst>
            <pc:docMk/>
            <pc:sldMk cId="4005310099" sldId="296"/>
            <ac:picMk id="4" creationId="{DCF5A49D-8EFC-2486-1097-EEDECCB1BAB2}"/>
          </ac:picMkLst>
        </pc:picChg>
      </pc:sldChg>
      <pc:sldChg chg="addSp modSp add mod ord">
        <pc:chgData name="Mia Savrljuga" userId="29d020ba494f34ac" providerId="LiveId" clId="{927A2469-C4C8-4E88-90B4-C6189CF9E448}" dt="2024-02-18T18:01:44.385" v="627" actId="208"/>
        <pc:sldMkLst>
          <pc:docMk/>
          <pc:sldMk cId="2480514019" sldId="297"/>
        </pc:sldMkLst>
        <pc:spChg chg="add mod">
          <ac:chgData name="Mia Savrljuga" userId="29d020ba494f34ac" providerId="LiveId" clId="{927A2469-C4C8-4E88-90B4-C6189CF9E448}" dt="2024-02-18T18:01:19.631" v="621" actId="14100"/>
          <ac:spMkLst>
            <pc:docMk/>
            <pc:sldMk cId="2480514019" sldId="297"/>
            <ac:spMk id="3" creationId="{A8E31940-BFDD-9F4F-0096-665A4F76BFD7}"/>
          </ac:spMkLst>
        </pc:spChg>
        <pc:spChg chg="add mod">
          <ac:chgData name="Mia Savrljuga" userId="29d020ba494f34ac" providerId="LiveId" clId="{927A2469-C4C8-4E88-90B4-C6189CF9E448}" dt="2024-02-18T18:01:44.385" v="627" actId="208"/>
          <ac:spMkLst>
            <pc:docMk/>
            <pc:sldMk cId="2480514019" sldId="297"/>
            <ac:spMk id="5" creationId="{C175BDB3-4405-061B-8990-6F0180259ADF}"/>
          </ac:spMkLst>
        </pc:spChg>
        <pc:picChg chg="mod modCrop">
          <ac:chgData name="Mia Savrljuga" userId="29d020ba494f34ac" providerId="LiveId" clId="{927A2469-C4C8-4E88-90B4-C6189CF9E448}" dt="2024-02-18T18:01:30.071" v="623" actId="14100"/>
          <ac:picMkLst>
            <pc:docMk/>
            <pc:sldMk cId="2480514019" sldId="297"/>
            <ac:picMk id="4" creationId="{4D3F8961-E535-664A-D33B-8C153815B512}"/>
          </ac:picMkLst>
        </pc:picChg>
      </pc:sldChg>
      <pc:sldChg chg="add del">
        <pc:chgData name="Mia Savrljuga" userId="29d020ba494f34ac" providerId="LiveId" clId="{927A2469-C4C8-4E88-90B4-C6189CF9E448}" dt="2024-02-18T17:59:23.242" v="464"/>
        <pc:sldMkLst>
          <pc:docMk/>
          <pc:sldMk cId="2331149713" sldId="298"/>
        </pc:sldMkLst>
      </pc:sldChg>
      <pc:sldChg chg="delSp add mod">
        <pc:chgData name="Mia Savrljuga" userId="29d020ba494f34ac" providerId="LiveId" clId="{927A2469-C4C8-4E88-90B4-C6189CF9E448}" dt="2024-02-18T18:20:00.834" v="668" actId="478"/>
        <pc:sldMkLst>
          <pc:docMk/>
          <pc:sldMk cId="2597131872" sldId="298"/>
        </pc:sldMkLst>
        <pc:picChg chg="del">
          <ac:chgData name="Mia Savrljuga" userId="29d020ba494f34ac" providerId="LiveId" clId="{927A2469-C4C8-4E88-90B4-C6189CF9E448}" dt="2024-02-18T18:20:00.834" v="668" actId="478"/>
          <ac:picMkLst>
            <pc:docMk/>
            <pc:sldMk cId="2597131872" sldId="298"/>
            <ac:picMk id="4" creationId="{67A1EAFF-7D1F-F0FD-7DF8-3D0359C76373}"/>
          </ac:picMkLst>
        </pc:picChg>
      </pc:sldChg>
      <pc:sldChg chg="delSp add mod">
        <pc:chgData name="Mia Savrljuga" userId="29d020ba494f34ac" providerId="LiveId" clId="{927A2469-C4C8-4E88-90B4-C6189CF9E448}" dt="2024-02-18T18:20:03.957" v="669" actId="478"/>
        <pc:sldMkLst>
          <pc:docMk/>
          <pc:sldMk cId="785748175" sldId="299"/>
        </pc:sldMkLst>
        <pc:picChg chg="del">
          <ac:chgData name="Mia Savrljuga" userId="29d020ba494f34ac" providerId="LiveId" clId="{927A2469-C4C8-4E88-90B4-C6189CF9E448}" dt="2024-02-18T18:20:03.957" v="669" actId="478"/>
          <ac:picMkLst>
            <pc:docMk/>
            <pc:sldMk cId="785748175" sldId="299"/>
            <ac:picMk id="4" creationId="{2E6DB911-F288-F121-E928-A1CD5A08422C}"/>
          </ac:picMkLst>
        </pc:picChg>
      </pc:sldChg>
    </pc:docChg>
  </pc:docChgLst>
  <pc:docChgLst>
    <pc:chgData name="Mia Savrljuga" userId="29d020ba494f34ac" providerId="LiveId" clId="{AD7A4391-6F86-4C10-90C4-F500EAB0F131}"/>
    <pc:docChg chg="undo custSel addSld delSld modSld">
      <pc:chgData name="Mia Savrljuga" userId="29d020ba494f34ac" providerId="LiveId" clId="{AD7A4391-6F86-4C10-90C4-F500EAB0F131}" dt="2024-02-11T15:13:54.956" v="596"/>
      <pc:docMkLst>
        <pc:docMk/>
      </pc:docMkLst>
      <pc:sldChg chg="addSp delSp modSp mod modNotesTx">
        <pc:chgData name="Mia Savrljuga" userId="29d020ba494f34ac" providerId="LiveId" clId="{AD7A4391-6F86-4C10-90C4-F500EAB0F131}" dt="2024-02-11T15:07:22.565" v="585" actId="478"/>
        <pc:sldMkLst>
          <pc:docMk/>
          <pc:sldMk cId="0" sldId="256"/>
        </pc:sldMkLst>
        <pc:spChg chg="add del mod">
          <ac:chgData name="Mia Savrljuga" userId="29d020ba494f34ac" providerId="LiveId" clId="{AD7A4391-6F86-4C10-90C4-F500EAB0F131}" dt="2024-02-11T15:07:22.565" v="585" actId="478"/>
          <ac:spMkLst>
            <pc:docMk/>
            <pc:sldMk cId="0" sldId="256"/>
            <ac:spMk id="3" creationId="{4F4C70FF-FE08-758C-4715-C33414CCDA53}"/>
          </ac:spMkLst>
        </pc:spChg>
      </pc:sldChg>
      <pc:sldChg chg="modSp mod">
        <pc:chgData name="Mia Savrljuga" userId="29d020ba494f34ac" providerId="LiveId" clId="{AD7A4391-6F86-4C10-90C4-F500EAB0F131}" dt="2024-02-11T14:16:33.768" v="0" actId="20577"/>
        <pc:sldMkLst>
          <pc:docMk/>
          <pc:sldMk cId="1347830168" sldId="261"/>
        </pc:sldMkLst>
        <pc:spChg chg="mod">
          <ac:chgData name="Mia Savrljuga" userId="29d020ba494f34ac" providerId="LiveId" clId="{AD7A4391-6F86-4C10-90C4-F500EAB0F131}" dt="2024-02-11T14:16:33.768" v="0" actId="20577"/>
          <ac:spMkLst>
            <pc:docMk/>
            <pc:sldMk cId="1347830168" sldId="261"/>
            <ac:spMk id="4" creationId="{00000000-0000-0000-0000-000000000000}"/>
          </ac:spMkLst>
        </pc:spChg>
      </pc:sldChg>
      <pc:sldChg chg="modSp mod">
        <pc:chgData name="Mia Savrljuga" userId="29d020ba494f34ac" providerId="LiveId" clId="{AD7A4391-6F86-4C10-90C4-F500EAB0F131}" dt="2024-02-11T14:17:22.089" v="5" actId="1076"/>
        <pc:sldMkLst>
          <pc:docMk/>
          <pc:sldMk cId="287620163" sldId="262"/>
        </pc:sldMkLst>
        <pc:spChg chg="mod">
          <ac:chgData name="Mia Savrljuga" userId="29d020ba494f34ac" providerId="LiveId" clId="{AD7A4391-6F86-4C10-90C4-F500EAB0F131}" dt="2024-02-11T14:17:10.680" v="2" actId="1076"/>
          <ac:spMkLst>
            <pc:docMk/>
            <pc:sldMk cId="287620163" sldId="262"/>
            <ac:spMk id="5" creationId="{00000000-0000-0000-0000-000000000000}"/>
          </ac:spMkLst>
        </pc:spChg>
        <pc:spChg chg="mod">
          <ac:chgData name="Mia Savrljuga" userId="29d020ba494f34ac" providerId="LiveId" clId="{AD7A4391-6F86-4C10-90C4-F500EAB0F131}" dt="2024-02-11T14:17:14.939" v="3" actId="1076"/>
          <ac:spMkLst>
            <pc:docMk/>
            <pc:sldMk cId="287620163" sldId="262"/>
            <ac:spMk id="7" creationId="{00000000-0000-0000-0000-000000000000}"/>
          </ac:spMkLst>
        </pc:spChg>
        <pc:picChg chg="mod">
          <ac:chgData name="Mia Savrljuga" userId="29d020ba494f34ac" providerId="LiveId" clId="{AD7A4391-6F86-4C10-90C4-F500EAB0F131}" dt="2024-02-11T14:17:22.089" v="5" actId="1076"/>
          <ac:picMkLst>
            <pc:docMk/>
            <pc:sldMk cId="287620163" sldId="262"/>
            <ac:picMk id="18434" creationId="{00000000-0000-0000-0000-000000000000}"/>
          </ac:picMkLst>
        </pc:picChg>
        <pc:picChg chg="mod">
          <ac:chgData name="Mia Savrljuga" userId="29d020ba494f34ac" providerId="LiveId" clId="{AD7A4391-6F86-4C10-90C4-F500EAB0F131}" dt="2024-02-11T14:17:17.513" v="4" actId="1076"/>
          <ac:picMkLst>
            <pc:docMk/>
            <pc:sldMk cId="287620163" sldId="262"/>
            <ac:picMk id="18435" creationId="{00000000-0000-0000-0000-000000000000}"/>
          </ac:picMkLst>
        </pc:picChg>
      </pc:sldChg>
      <pc:sldChg chg="addSp delSp modSp mod">
        <pc:chgData name="Mia Savrljuga" userId="29d020ba494f34ac" providerId="LiveId" clId="{AD7A4391-6F86-4C10-90C4-F500EAB0F131}" dt="2024-02-11T15:11:50.324" v="590"/>
        <pc:sldMkLst>
          <pc:docMk/>
          <pc:sldMk cId="3308858059" sldId="285"/>
        </pc:sldMkLst>
        <pc:spChg chg="add del">
          <ac:chgData name="Mia Savrljuga" userId="29d020ba494f34ac" providerId="LiveId" clId="{AD7A4391-6F86-4C10-90C4-F500EAB0F131}" dt="2024-02-11T15:08:45.958" v="587" actId="478"/>
          <ac:spMkLst>
            <pc:docMk/>
            <pc:sldMk cId="3308858059" sldId="285"/>
            <ac:spMk id="4" creationId="{6044CE15-F7B3-25F0-FC96-0E0AA239387E}"/>
          </ac:spMkLst>
        </pc:spChg>
        <pc:picChg chg="add mod">
          <ac:chgData name="Mia Savrljuga" userId="29d020ba494f34ac" providerId="LiveId" clId="{AD7A4391-6F86-4C10-90C4-F500EAB0F131}" dt="2024-02-11T15:11:50.324" v="590"/>
          <ac:picMkLst>
            <pc:docMk/>
            <pc:sldMk cId="3308858059" sldId="285"/>
            <ac:picMk id="6" creationId="{5E7A3347-40C3-72F0-A797-99D215598D98}"/>
          </ac:picMkLst>
        </pc:picChg>
      </pc:sldChg>
      <pc:sldChg chg="modSp mod">
        <pc:chgData name="Mia Savrljuga" userId="29d020ba494f34ac" providerId="LiveId" clId="{AD7A4391-6F86-4C10-90C4-F500EAB0F131}" dt="2024-02-11T14:16:46.364" v="1" actId="20577"/>
        <pc:sldMkLst>
          <pc:docMk/>
          <pc:sldMk cId="628638768" sldId="289"/>
        </pc:sldMkLst>
        <pc:spChg chg="mod">
          <ac:chgData name="Mia Savrljuga" userId="29d020ba494f34ac" providerId="LiveId" clId="{AD7A4391-6F86-4C10-90C4-F500EAB0F131}" dt="2024-02-11T14:16:46.364" v="1" actId="20577"/>
          <ac:spMkLst>
            <pc:docMk/>
            <pc:sldMk cId="628638768" sldId="289"/>
            <ac:spMk id="12" creationId="{151F49ED-AD8B-464C-8AFE-57776E20769D}"/>
          </ac:spMkLst>
        </pc:spChg>
      </pc:sldChg>
      <pc:sldChg chg="modSp mod">
        <pc:chgData name="Mia Savrljuga" userId="29d020ba494f34ac" providerId="LiveId" clId="{AD7A4391-6F86-4C10-90C4-F500EAB0F131}" dt="2024-02-11T14:17:38.960" v="8" actId="1076"/>
        <pc:sldMkLst>
          <pc:docMk/>
          <pc:sldMk cId="346169655" sldId="290"/>
        </pc:sldMkLst>
        <pc:spChg chg="mod">
          <ac:chgData name="Mia Savrljuga" userId="29d020ba494f34ac" providerId="LiveId" clId="{AD7A4391-6F86-4C10-90C4-F500EAB0F131}" dt="2024-02-11T14:17:30.460" v="6" actId="1076"/>
          <ac:spMkLst>
            <pc:docMk/>
            <pc:sldMk cId="346169655" sldId="290"/>
            <ac:spMk id="5" creationId="{00000000-0000-0000-0000-000000000000}"/>
          </ac:spMkLst>
        </pc:spChg>
        <pc:spChg chg="mod">
          <ac:chgData name="Mia Savrljuga" userId="29d020ba494f34ac" providerId="LiveId" clId="{AD7A4391-6F86-4C10-90C4-F500EAB0F131}" dt="2024-02-11T14:17:35.222" v="7" actId="1076"/>
          <ac:spMkLst>
            <pc:docMk/>
            <pc:sldMk cId="346169655" sldId="290"/>
            <ac:spMk id="7" creationId="{00000000-0000-0000-0000-000000000000}"/>
          </ac:spMkLst>
        </pc:spChg>
        <pc:picChg chg="mod">
          <ac:chgData name="Mia Savrljuga" userId="29d020ba494f34ac" providerId="LiveId" clId="{AD7A4391-6F86-4C10-90C4-F500EAB0F131}" dt="2024-02-11T14:17:38.960" v="8" actId="1076"/>
          <ac:picMkLst>
            <pc:docMk/>
            <pc:sldMk cId="346169655" sldId="290"/>
            <ac:picMk id="18435" creationId="{00000000-0000-0000-0000-000000000000}"/>
          </ac:picMkLst>
        </pc:picChg>
      </pc:sldChg>
      <pc:sldChg chg="delSp mod">
        <pc:chgData name="Mia Savrljuga" userId="29d020ba494f34ac" providerId="LiveId" clId="{AD7A4391-6F86-4C10-90C4-F500EAB0F131}" dt="2024-02-11T14:22:05.950" v="10" actId="478"/>
        <pc:sldMkLst>
          <pc:docMk/>
          <pc:sldMk cId="1524672610" sldId="291"/>
        </pc:sldMkLst>
        <pc:spChg chg="del">
          <ac:chgData name="Mia Savrljuga" userId="29d020ba494f34ac" providerId="LiveId" clId="{AD7A4391-6F86-4C10-90C4-F500EAB0F131}" dt="2024-02-11T14:22:05.950" v="10" actId="478"/>
          <ac:spMkLst>
            <pc:docMk/>
            <pc:sldMk cId="1524672610" sldId="291"/>
            <ac:spMk id="14" creationId="{57C4BBE9-75AB-C94A-A7D6-EF53B4E9D6F5}"/>
          </ac:spMkLst>
        </pc:spChg>
      </pc:sldChg>
      <pc:sldChg chg="addSp modSp mod">
        <pc:chgData name="Mia Savrljuga" userId="29d020ba494f34ac" providerId="LiveId" clId="{AD7A4391-6F86-4C10-90C4-F500EAB0F131}" dt="2024-02-11T15:13:05.409" v="593"/>
        <pc:sldMkLst>
          <pc:docMk/>
          <pc:sldMk cId="1309475511" sldId="293"/>
        </pc:sldMkLst>
        <pc:picChg chg="add mod">
          <ac:chgData name="Mia Savrljuga" userId="29d020ba494f34ac" providerId="LiveId" clId="{AD7A4391-6F86-4C10-90C4-F500EAB0F131}" dt="2024-02-11T15:13:05.409" v="593"/>
          <ac:picMkLst>
            <pc:docMk/>
            <pc:sldMk cId="1309475511" sldId="293"/>
            <ac:picMk id="6" creationId="{E4DBA846-9C98-AC2C-006E-4F935EB5AC3B}"/>
          </ac:picMkLst>
        </pc:picChg>
      </pc:sldChg>
      <pc:sldChg chg="modSp mod">
        <pc:chgData name="Mia Savrljuga" userId="29d020ba494f34ac" providerId="LiveId" clId="{AD7A4391-6F86-4C10-90C4-F500EAB0F131}" dt="2024-02-11T14:18:09.661" v="9" actId="20577"/>
        <pc:sldMkLst>
          <pc:docMk/>
          <pc:sldMk cId="3514508829" sldId="298"/>
        </pc:sldMkLst>
        <pc:spChg chg="mod">
          <ac:chgData name="Mia Savrljuga" userId="29d020ba494f34ac" providerId="LiveId" clId="{AD7A4391-6F86-4C10-90C4-F500EAB0F131}" dt="2024-02-11T14:18:09.661" v="9" actId="20577"/>
          <ac:spMkLst>
            <pc:docMk/>
            <pc:sldMk cId="3514508829" sldId="298"/>
            <ac:spMk id="12" creationId="{151F49ED-AD8B-464C-8AFE-57776E20769D}"/>
          </ac:spMkLst>
        </pc:spChg>
      </pc:sldChg>
      <pc:sldChg chg="del">
        <pc:chgData name="Mia Savrljuga" userId="29d020ba494f34ac" providerId="LiveId" clId="{AD7A4391-6F86-4C10-90C4-F500EAB0F131}" dt="2024-02-11T14:23:18.722" v="11" actId="47"/>
        <pc:sldMkLst>
          <pc:docMk/>
          <pc:sldMk cId="487468390" sldId="302"/>
        </pc:sldMkLst>
      </pc:sldChg>
      <pc:sldChg chg="addSp delSp modSp new mod modClrScheme delAnim modAnim chgLayout">
        <pc:chgData name="Mia Savrljuga" userId="29d020ba494f34ac" providerId="LiveId" clId="{AD7A4391-6F86-4C10-90C4-F500EAB0F131}" dt="2024-02-11T14:37:14.007" v="132" actId="14100"/>
        <pc:sldMkLst>
          <pc:docMk/>
          <pc:sldMk cId="2142658370" sldId="302"/>
        </pc:sldMkLst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2" creationId="{36758FEA-B958-7D92-26D1-09EAFA4CCAD7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3" creationId="{EDA71F1E-A9BE-B40C-3706-E37C18F73F6C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4" creationId="{2D28CB97-BEFE-4A67-2E34-544CDEA01C0C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5" creationId="{15B3B41B-BAD8-4771-E2DE-61C3308D0556}"/>
          </ac:spMkLst>
        </pc:spChg>
        <pc:spChg chg="del">
          <ac:chgData name="Mia Savrljuga" userId="29d020ba494f34ac" providerId="LiveId" clId="{AD7A4391-6F86-4C10-90C4-F500EAB0F131}" dt="2024-02-11T14:25:49.054" v="38" actId="700"/>
          <ac:spMkLst>
            <pc:docMk/>
            <pc:sldMk cId="2142658370" sldId="302"/>
            <ac:spMk id="6" creationId="{3268863D-8E46-1DD2-44FE-C14F50E3AD7F}"/>
          </ac:spMkLst>
        </pc:spChg>
        <pc:spChg chg="add mod">
          <ac:chgData name="Mia Savrljuga" userId="29d020ba494f34ac" providerId="LiveId" clId="{AD7A4391-6F86-4C10-90C4-F500EAB0F131}" dt="2024-02-11T14:30:37.990" v="41"/>
          <ac:spMkLst>
            <pc:docMk/>
            <pc:sldMk cId="2142658370" sldId="302"/>
            <ac:spMk id="9" creationId="{1FB849AD-2A08-3A71-D0F6-8D34185A9FD5}"/>
          </ac:spMkLst>
        </pc:spChg>
        <pc:spChg chg="add mod">
          <ac:chgData name="Mia Savrljuga" userId="29d020ba494f34ac" providerId="LiveId" clId="{AD7A4391-6F86-4C10-90C4-F500EAB0F131}" dt="2024-02-11T14:30:37.990" v="41"/>
          <ac:spMkLst>
            <pc:docMk/>
            <pc:sldMk cId="2142658370" sldId="302"/>
            <ac:spMk id="10" creationId="{6A360151-D1D0-D1E8-39D4-0E929CD9233D}"/>
          </ac:spMkLst>
        </pc:spChg>
        <pc:spChg chg="add mod">
          <ac:chgData name="Mia Savrljuga" userId="29d020ba494f34ac" providerId="LiveId" clId="{AD7A4391-6F86-4C10-90C4-F500EAB0F131}" dt="2024-02-11T14:32:05.106" v="49" actId="14100"/>
          <ac:spMkLst>
            <pc:docMk/>
            <pc:sldMk cId="2142658370" sldId="302"/>
            <ac:spMk id="13" creationId="{AF033BD0-EB01-20B7-A844-F9AB2C260D93}"/>
          </ac:spMkLst>
        </pc:spChg>
        <pc:spChg chg="add mod">
          <ac:chgData name="Mia Savrljuga" userId="29d020ba494f34ac" providerId="LiveId" clId="{AD7A4391-6F86-4C10-90C4-F500EAB0F131}" dt="2024-02-11T14:33:12.856" v="58" actId="207"/>
          <ac:spMkLst>
            <pc:docMk/>
            <pc:sldMk cId="2142658370" sldId="302"/>
            <ac:spMk id="14" creationId="{CD0E11BF-8EDC-D8FC-2AF1-105CDF7D1AEE}"/>
          </ac:spMkLst>
        </pc:spChg>
        <pc:spChg chg="add del mod">
          <ac:chgData name="Mia Savrljuga" userId="29d020ba494f34ac" providerId="LiveId" clId="{AD7A4391-6F86-4C10-90C4-F500EAB0F131}" dt="2024-02-11T14:34:43.711" v="82" actId="478"/>
          <ac:spMkLst>
            <pc:docMk/>
            <pc:sldMk cId="2142658370" sldId="302"/>
            <ac:spMk id="15" creationId="{44DE1D17-658B-6B0C-B6D1-E84EC23AC711}"/>
          </ac:spMkLst>
        </pc:spChg>
        <pc:spChg chg="add mod">
          <ac:chgData name="Mia Savrljuga" userId="29d020ba494f34ac" providerId="LiveId" clId="{AD7A4391-6F86-4C10-90C4-F500EAB0F131}" dt="2024-02-11T14:34:55.554" v="89" actId="20577"/>
          <ac:spMkLst>
            <pc:docMk/>
            <pc:sldMk cId="2142658370" sldId="302"/>
            <ac:spMk id="16" creationId="{2A808A34-FCEB-9306-4ACC-0CAB9162E936}"/>
          </ac:spMkLst>
        </pc:spChg>
        <pc:spChg chg="add mod">
          <ac:chgData name="Mia Savrljuga" userId="29d020ba494f34ac" providerId="LiveId" clId="{AD7A4391-6F86-4C10-90C4-F500EAB0F131}" dt="2024-02-11T14:34:58.916" v="93" actId="20577"/>
          <ac:spMkLst>
            <pc:docMk/>
            <pc:sldMk cId="2142658370" sldId="302"/>
            <ac:spMk id="17" creationId="{A70F33FE-BEA7-6B1D-4229-9843C95A32F1}"/>
          </ac:spMkLst>
        </pc:spChg>
        <pc:spChg chg="add mod">
          <ac:chgData name="Mia Savrljuga" userId="29d020ba494f34ac" providerId="LiveId" clId="{AD7A4391-6F86-4C10-90C4-F500EAB0F131}" dt="2024-02-11T14:35:01.995" v="96" actId="20577"/>
          <ac:spMkLst>
            <pc:docMk/>
            <pc:sldMk cId="2142658370" sldId="302"/>
            <ac:spMk id="18" creationId="{F6281CE8-17E1-0D2B-C7BE-261814EC3BDC}"/>
          </ac:spMkLst>
        </pc:spChg>
        <pc:spChg chg="add mod">
          <ac:chgData name="Mia Savrljuga" userId="29d020ba494f34ac" providerId="LiveId" clId="{AD7A4391-6F86-4C10-90C4-F500EAB0F131}" dt="2024-02-11T14:35:06.318" v="100" actId="20577"/>
          <ac:spMkLst>
            <pc:docMk/>
            <pc:sldMk cId="2142658370" sldId="302"/>
            <ac:spMk id="19" creationId="{DB78B210-2122-DB5B-B210-F734AE1C9C63}"/>
          </ac:spMkLst>
        </pc:spChg>
        <pc:spChg chg="add mod">
          <ac:chgData name="Mia Savrljuga" userId="29d020ba494f34ac" providerId="LiveId" clId="{AD7A4391-6F86-4C10-90C4-F500EAB0F131}" dt="2024-02-11T14:34:18.344" v="77" actId="1076"/>
          <ac:spMkLst>
            <pc:docMk/>
            <pc:sldMk cId="2142658370" sldId="302"/>
            <ac:spMk id="20" creationId="{FCF9B1E3-75EA-90CF-B8E6-7A5C148B2E3F}"/>
          </ac:spMkLst>
        </pc:spChg>
        <pc:spChg chg="add mod">
          <ac:chgData name="Mia Savrljuga" userId="29d020ba494f34ac" providerId="LiveId" clId="{AD7A4391-6F86-4C10-90C4-F500EAB0F131}" dt="2024-02-11T14:34:12.445" v="76" actId="1076"/>
          <ac:spMkLst>
            <pc:docMk/>
            <pc:sldMk cId="2142658370" sldId="302"/>
            <ac:spMk id="21" creationId="{639D992A-4E5D-290B-100A-24273587F88D}"/>
          </ac:spMkLst>
        </pc:spChg>
        <pc:spChg chg="add mod">
          <ac:chgData name="Mia Savrljuga" userId="29d020ba494f34ac" providerId="LiveId" clId="{AD7A4391-6F86-4C10-90C4-F500EAB0F131}" dt="2024-02-11T14:35:22.276" v="102" actId="20577"/>
          <ac:spMkLst>
            <pc:docMk/>
            <pc:sldMk cId="2142658370" sldId="302"/>
            <ac:spMk id="22" creationId="{CBD1612E-70F8-2D6D-5FD7-9DAA7EF8092B}"/>
          </ac:spMkLst>
        </pc:spChg>
        <pc:spChg chg="add mod">
          <ac:chgData name="Mia Savrljuga" userId="29d020ba494f34ac" providerId="LiveId" clId="{AD7A4391-6F86-4C10-90C4-F500EAB0F131}" dt="2024-02-11T14:35:25.520" v="104" actId="20577"/>
          <ac:spMkLst>
            <pc:docMk/>
            <pc:sldMk cId="2142658370" sldId="302"/>
            <ac:spMk id="23" creationId="{7F96B505-C5DF-188C-C0B6-57343A9832AD}"/>
          </ac:spMkLst>
        </pc:spChg>
        <pc:spChg chg="add mod">
          <ac:chgData name="Mia Savrljuga" userId="29d020ba494f34ac" providerId="LiveId" clId="{AD7A4391-6F86-4C10-90C4-F500EAB0F131}" dt="2024-02-11T14:35:29.525" v="109" actId="20577"/>
          <ac:spMkLst>
            <pc:docMk/>
            <pc:sldMk cId="2142658370" sldId="302"/>
            <ac:spMk id="24" creationId="{8A1FE191-2C49-7429-5185-B2AA87C897EE}"/>
          </ac:spMkLst>
        </pc:spChg>
        <pc:spChg chg="add mod">
          <ac:chgData name="Mia Savrljuga" userId="29d020ba494f34ac" providerId="LiveId" clId="{AD7A4391-6F86-4C10-90C4-F500EAB0F131}" dt="2024-02-11T14:35:34.508" v="113" actId="20577"/>
          <ac:spMkLst>
            <pc:docMk/>
            <pc:sldMk cId="2142658370" sldId="302"/>
            <ac:spMk id="25" creationId="{53329E6A-6431-3BF2-3FE8-0F384B90BDF8}"/>
          </ac:spMkLst>
        </pc:spChg>
        <pc:spChg chg="add mod">
          <ac:chgData name="Mia Savrljuga" userId="29d020ba494f34ac" providerId="LiveId" clId="{AD7A4391-6F86-4C10-90C4-F500EAB0F131}" dt="2024-02-11T14:35:45.541" v="116"/>
          <ac:spMkLst>
            <pc:docMk/>
            <pc:sldMk cId="2142658370" sldId="302"/>
            <ac:spMk id="26" creationId="{273AE4AE-2D18-1CFC-F346-5A0041A5DD07}"/>
          </ac:spMkLst>
        </pc:spChg>
        <pc:spChg chg="add mod">
          <ac:chgData name="Mia Savrljuga" userId="29d020ba494f34ac" providerId="LiveId" clId="{AD7A4391-6F86-4C10-90C4-F500EAB0F131}" dt="2024-02-11T14:37:14.007" v="132" actId="14100"/>
          <ac:spMkLst>
            <pc:docMk/>
            <pc:sldMk cId="2142658370" sldId="302"/>
            <ac:spMk id="27" creationId="{61420799-9779-4F25-BBA1-C8F036AC6E0B}"/>
          </ac:spMkLst>
        </pc:spChg>
        <pc:spChg chg="add mod">
          <ac:chgData name="Mia Savrljuga" userId="29d020ba494f34ac" providerId="LiveId" clId="{AD7A4391-6F86-4C10-90C4-F500EAB0F131}" dt="2024-02-11T14:36:59.561" v="130" actId="1076"/>
          <ac:spMkLst>
            <pc:docMk/>
            <pc:sldMk cId="2142658370" sldId="302"/>
            <ac:spMk id="28" creationId="{EE6C14DC-4798-B2DB-4EC3-059F81D61030}"/>
          </ac:spMkLst>
        </pc:spChg>
        <pc:spChg chg="add mod">
          <ac:chgData name="Mia Savrljuga" userId="29d020ba494f34ac" providerId="LiveId" clId="{AD7A4391-6F86-4C10-90C4-F500EAB0F131}" dt="2024-02-11T14:36:50.438" v="129" actId="1076"/>
          <ac:spMkLst>
            <pc:docMk/>
            <pc:sldMk cId="2142658370" sldId="302"/>
            <ac:spMk id="29" creationId="{52ED9597-35DF-06D5-5F18-6DEC22DA1087}"/>
          </ac:spMkLst>
        </pc:spChg>
        <pc:spChg chg="add mod">
          <ac:chgData name="Mia Savrljuga" userId="29d020ba494f34ac" providerId="LiveId" clId="{AD7A4391-6F86-4C10-90C4-F500EAB0F131}" dt="2024-02-11T14:36:23.952" v="126" actId="14100"/>
          <ac:spMkLst>
            <pc:docMk/>
            <pc:sldMk cId="2142658370" sldId="302"/>
            <ac:spMk id="30" creationId="{595B14A8-82D9-1989-39ED-3B54E2F1FA05}"/>
          </ac:spMkLst>
        </pc:spChg>
        <pc:spChg chg="add mod">
          <ac:chgData name="Mia Savrljuga" userId="29d020ba494f34ac" providerId="LiveId" clId="{AD7A4391-6F86-4C10-90C4-F500EAB0F131}" dt="2024-02-11T14:36:11" v="124" actId="1076"/>
          <ac:spMkLst>
            <pc:docMk/>
            <pc:sldMk cId="2142658370" sldId="302"/>
            <ac:spMk id="31" creationId="{74338CF8-4B3D-FA6C-3BA7-C4EDE25467AF}"/>
          </ac:spMkLst>
        </pc:spChg>
        <pc:picChg chg="add mod">
          <ac:chgData name="Mia Savrljuga" userId="29d020ba494f34ac" providerId="LiveId" clId="{AD7A4391-6F86-4C10-90C4-F500EAB0F131}" dt="2024-02-11T14:30:45.863" v="43" actId="14100"/>
          <ac:picMkLst>
            <pc:docMk/>
            <pc:sldMk cId="2142658370" sldId="302"/>
            <ac:picMk id="8" creationId="{F499C0AF-10A7-85A5-1F24-29C5734B4DC8}"/>
          </ac:picMkLst>
        </pc:picChg>
        <pc:picChg chg="add mod">
          <ac:chgData name="Mia Savrljuga" userId="29d020ba494f34ac" providerId="LiveId" clId="{AD7A4391-6F86-4C10-90C4-F500EAB0F131}" dt="2024-02-11T14:36:34.466" v="128" actId="1076"/>
          <ac:picMkLst>
            <pc:docMk/>
            <pc:sldMk cId="2142658370" sldId="302"/>
            <ac:picMk id="12" creationId="{3CBFC85C-040C-D173-3BC6-190734239632}"/>
          </ac:picMkLst>
        </pc:picChg>
      </pc:sldChg>
      <pc:sldChg chg="new del">
        <pc:chgData name="Mia Savrljuga" userId="29d020ba494f34ac" providerId="LiveId" clId="{AD7A4391-6F86-4C10-90C4-F500EAB0F131}" dt="2024-02-11T14:37:23.712" v="134" actId="680"/>
        <pc:sldMkLst>
          <pc:docMk/>
          <pc:sldMk cId="140334162" sldId="303"/>
        </pc:sldMkLst>
      </pc:sldChg>
      <pc:sldChg chg="del">
        <pc:chgData name="Mia Savrljuga" userId="29d020ba494f34ac" providerId="LiveId" clId="{AD7A4391-6F86-4C10-90C4-F500EAB0F131}" dt="2024-02-11T14:23:19.537" v="12" actId="47"/>
        <pc:sldMkLst>
          <pc:docMk/>
          <pc:sldMk cId="2032919289" sldId="303"/>
        </pc:sldMkLst>
      </pc:sldChg>
      <pc:sldChg chg="addSp modSp new mod modAnim">
        <pc:chgData name="Mia Savrljuga" userId="29d020ba494f34ac" providerId="LiveId" clId="{AD7A4391-6F86-4C10-90C4-F500EAB0F131}" dt="2024-02-11T14:38:38.826" v="159" actId="20577"/>
        <pc:sldMkLst>
          <pc:docMk/>
          <pc:sldMk cId="3140452919" sldId="303"/>
        </pc:sldMkLst>
        <pc:spChg chg="add mod">
          <ac:chgData name="Mia Savrljuga" userId="29d020ba494f34ac" providerId="LiveId" clId="{AD7A4391-6F86-4C10-90C4-F500EAB0F131}" dt="2024-02-11T14:37:48.254" v="137"/>
          <ac:spMkLst>
            <pc:docMk/>
            <pc:sldMk cId="3140452919" sldId="303"/>
            <ac:spMk id="4" creationId="{1AA7A180-F294-8337-43DF-C8322E50B08B}"/>
          </ac:spMkLst>
        </pc:spChg>
        <pc:spChg chg="add mod">
          <ac:chgData name="Mia Savrljuga" userId="29d020ba494f34ac" providerId="LiveId" clId="{AD7A4391-6F86-4C10-90C4-F500EAB0F131}" dt="2024-02-11T14:37:48.254" v="137"/>
          <ac:spMkLst>
            <pc:docMk/>
            <pc:sldMk cId="3140452919" sldId="303"/>
            <ac:spMk id="5" creationId="{B2B530EE-7DFA-CBC3-F98F-6FE712481DC5}"/>
          </ac:spMkLst>
        </pc:spChg>
        <pc:spChg chg="add mod">
          <ac:chgData name="Mia Savrljuga" userId="29d020ba494f34ac" providerId="LiveId" clId="{AD7A4391-6F86-4C10-90C4-F500EAB0F131}" dt="2024-02-11T14:38:11.420" v="141" actId="1076"/>
          <ac:spMkLst>
            <pc:docMk/>
            <pc:sldMk cId="3140452919" sldId="303"/>
            <ac:spMk id="6" creationId="{5EF941D0-2388-AB86-93DC-25FE1FCF8FCD}"/>
          </ac:spMkLst>
        </pc:spChg>
        <pc:spChg chg="add mod">
          <ac:chgData name="Mia Savrljuga" userId="29d020ba494f34ac" providerId="LiveId" clId="{AD7A4391-6F86-4C10-90C4-F500EAB0F131}" dt="2024-02-11T14:38:20.336" v="145" actId="20577"/>
          <ac:spMkLst>
            <pc:docMk/>
            <pc:sldMk cId="3140452919" sldId="303"/>
            <ac:spMk id="7" creationId="{56D5A3EA-AEE9-AA4B-804A-53715B121D0D}"/>
          </ac:spMkLst>
        </pc:spChg>
        <pc:spChg chg="add mod">
          <ac:chgData name="Mia Savrljuga" userId="29d020ba494f34ac" providerId="LiveId" clId="{AD7A4391-6F86-4C10-90C4-F500EAB0F131}" dt="2024-02-11T14:38:30.994" v="153" actId="20577"/>
          <ac:spMkLst>
            <pc:docMk/>
            <pc:sldMk cId="3140452919" sldId="303"/>
            <ac:spMk id="8" creationId="{F957A4B1-CD8D-5426-87D1-9EDE0CEE7508}"/>
          </ac:spMkLst>
        </pc:spChg>
        <pc:spChg chg="add mod">
          <ac:chgData name="Mia Savrljuga" userId="29d020ba494f34ac" providerId="LiveId" clId="{AD7A4391-6F86-4C10-90C4-F500EAB0F131}" dt="2024-02-11T14:38:38.826" v="159" actId="20577"/>
          <ac:spMkLst>
            <pc:docMk/>
            <pc:sldMk cId="3140452919" sldId="303"/>
            <ac:spMk id="9" creationId="{1F01EBE7-6C2C-30C4-4A78-697E156D4ACE}"/>
          </ac:spMkLst>
        </pc:spChg>
        <pc:picChg chg="add mod">
          <ac:chgData name="Mia Savrljuga" userId="29d020ba494f34ac" providerId="LiveId" clId="{AD7A4391-6F86-4C10-90C4-F500EAB0F131}" dt="2024-02-11T14:37:57.699" v="139" actId="14100"/>
          <ac:picMkLst>
            <pc:docMk/>
            <pc:sldMk cId="3140452919" sldId="303"/>
            <ac:picMk id="3" creationId="{C7FAB758-E90B-A41D-0F1D-AFC35F77D054}"/>
          </ac:picMkLst>
        </pc:picChg>
      </pc:sldChg>
      <pc:sldChg chg="del">
        <pc:chgData name="Mia Savrljuga" userId="29d020ba494f34ac" providerId="LiveId" clId="{AD7A4391-6F86-4C10-90C4-F500EAB0F131}" dt="2024-02-11T14:23:20.479" v="13" actId="47"/>
        <pc:sldMkLst>
          <pc:docMk/>
          <pc:sldMk cId="3771042115" sldId="304"/>
        </pc:sldMkLst>
      </pc:sldChg>
      <pc:sldChg chg="addSp delSp modSp new mod delAnim modAnim">
        <pc:chgData name="Mia Savrljuga" userId="29d020ba494f34ac" providerId="LiveId" clId="{AD7A4391-6F86-4C10-90C4-F500EAB0F131}" dt="2024-02-11T14:41:49.475" v="251" actId="20577"/>
        <pc:sldMkLst>
          <pc:docMk/>
          <pc:sldMk cId="4192699082" sldId="304"/>
        </pc:sldMkLst>
        <pc:spChg chg="add mod">
          <ac:chgData name="Mia Savrljuga" userId="29d020ba494f34ac" providerId="LiveId" clId="{AD7A4391-6F86-4C10-90C4-F500EAB0F131}" dt="2024-02-11T14:39:20.823" v="162"/>
          <ac:spMkLst>
            <pc:docMk/>
            <pc:sldMk cId="4192699082" sldId="304"/>
            <ac:spMk id="4" creationId="{EE8D1BEE-FC24-3F58-0B48-BA1077FDB41E}"/>
          </ac:spMkLst>
        </pc:spChg>
        <pc:spChg chg="add mod">
          <ac:chgData name="Mia Savrljuga" userId="29d020ba494f34ac" providerId="LiveId" clId="{AD7A4391-6F86-4C10-90C4-F500EAB0F131}" dt="2024-02-11T14:39:20.823" v="162"/>
          <ac:spMkLst>
            <pc:docMk/>
            <pc:sldMk cId="4192699082" sldId="304"/>
            <ac:spMk id="5" creationId="{1B056915-9ABF-8EF4-12A2-0D885D85E8F7}"/>
          </ac:spMkLst>
        </pc:spChg>
        <pc:spChg chg="add mod">
          <ac:chgData name="Mia Savrljuga" userId="29d020ba494f34ac" providerId="LiveId" clId="{AD7A4391-6F86-4C10-90C4-F500EAB0F131}" dt="2024-02-11T14:40:04.916" v="170" actId="1076"/>
          <ac:spMkLst>
            <pc:docMk/>
            <pc:sldMk cId="4192699082" sldId="304"/>
            <ac:spMk id="6" creationId="{11BAA53B-5547-3A29-B6A1-3C81E25A1403}"/>
          </ac:spMkLst>
        </pc:spChg>
        <pc:spChg chg="add mod">
          <ac:chgData name="Mia Savrljuga" userId="29d020ba494f34ac" providerId="LiveId" clId="{AD7A4391-6F86-4C10-90C4-F500EAB0F131}" dt="2024-02-11T14:40:13.588" v="174" actId="1076"/>
          <ac:spMkLst>
            <pc:docMk/>
            <pc:sldMk cId="4192699082" sldId="304"/>
            <ac:spMk id="7" creationId="{B150BEE5-7F1B-BCDA-A03D-DADA84A9C59B}"/>
          </ac:spMkLst>
        </pc:spChg>
        <pc:spChg chg="add mod">
          <ac:chgData name="Mia Savrljuga" userId="29d020ba494f34ac" providerId="LiveId" clId="{AD7A4391-6F86-4C10-90C4-F500EAB0F131}" dt="2024-02-11T14:40:23.184" v="178" actId="1076"/>
          <ac:spMkLst>
            <pc:docMk/>
            <pc:sldMk cId="4192699082" sldId="304"/>
            <ac:spMk id="8" creationId="{58472E29-12C7-2BD8-8F19-4E3CB75E212E}"/>
          </ac:spMkLst>
        </pc:spChg>
        <pc:spChg chg="add mod">
          <ac:chgData name="Mia Savrljuga" userId="29d020ba494f34ac" providerId="LiveId" clId="{AD7A4391-6F86-4C10-90C4-F500EAB0F131}" dt="2024-02-11T14:40:35.749" v="182" actId="1076"/>
          <ac:spMkLst>
            <pc:docMk/>
            <pc:sldMk cId="4192699082" sldId="304"/>
            <ac:spMk id="9" creationId="{CAA52528-7542-4BF0-4F07-EF00D98C0CFC}"/>
          </ac:spMkLst>
        </pc:spChg>
        <pc:spChg chg="add mod">
          <ac:chgData name="Mia Savrljuga" userId="29d020ba494f34ac" providerId="LiveId" clId="{AD7A4391-6F86-4C10-90C4-F500EAB0F131}" dt="2024-02-11T14:40:43.118" v="186" actId="20577"/>
          <ac:spMkLst>
            <pc:docMk/>
            <pc:sldMk cId="4192699082" sldId="304"/>
            <ac:spMk id="10" creationId="{D3E782E5-9AC7-09A7-6CDC-6C1456D81070}"/>
          </ac:spMkLst>
        </pc:spChg>
        <pc:spChg chg="add mod">
          <ac:chgData name="Mia Savrljuga" userId="29d020ba494f34ac" providerId="LiveId" clId="{AD7A4391-6F86-4C10-90C4-F500EAB0F131}" dt="2024-02-11T14:41:32.949" v="217" actId="1076"/>
          <ac:spMkLst>
            <pc:docMk/>
            <pc:sldMk cId="4192699082" sldId="304"/>
            <ac:spMk id="11" creationId="{6F90FFC3-A72F-7003-2D86-C2F30C175371}"/>
          </ac:spMkLst>
        </pc:spChg>
        <pc:spChg chg="add mod">
          <ac:chgData name="Mia Savrljuga" userId="29d020ba494f34ac" providerId="LiveId" clId="{AD7A4391-6F86-4C10-90C4-F500EAB0F131}" dt="2024-02-11T14:41:06.142" v="208"/>
          <ac:spMkLst>
            <pc:docMk/>
            <pc:sldMk cId="4192699082" sldId="304"/>
            <ac:spMk id="12" creationId="{DC1D64A1-1D1E-EDF7-33BF-9B7F184ACE7D}"/>
          </ac:spMkLst>
        </pc:spChg>
        <pc:spChg chg="add del mod">
          <ac:chgData name="Mia Savrljuga" userId="29d020ba494f34ac" providerId="LiveId" clId="{AD7A4391-6F86-4C10-90C4-F500EAB0F131}" dt="2024-02-11T14:41:23.745" v="216" actId="478"/>
          <ac:spMkLst>
            <pc:docMk/>
            <pc:sldMk cId="4192699082" sldId="304"/>
            <ac:spMk id="13" creationId="{13669B7C-26EE-E960-E3EE-F40AFAD56BEE}"/>
          </ac:spMkLst>
        </pc:spChg>
        <pc:spChg chg="add mod">
          <ac:chgData name="Mia Savrljuga" userId="29d020ba494f34ac" providerId="LiveId" clId="{AD7A4391-6F86-4C10-90C4-F500EAB0F131}" dt="2024-02-11T14:41:42.341" v="230" actId="20577"/>
          <ac:spMkLst>
            <pc:docMk/>
            <pc:sldMk cId="4192699082" sldId="304"/>
            <ac:spMk id="14" creationId="{BCCC4B57-2C7B-547A-A39E-E5429F4CDBDD}"/>
          </ac:spMkLst>
        </pc:spChg>
        <pc:spChg chg="add mod">
          <ac:chgData name="Mia Savrljuga" userId="29d020ba494f34ac" providerId="LiveId" clId="{AD7A4391-6F86-4C10-90C4-F500EAB0F131}" dt="2024-02-11T14:41:49.475" v="251" actId="20577"/>
          <ac:spMkLst>
            <pc:docMk/>
            <pc:sldMk cId="4192699082" sldId="304"/>
            <ac:spMk id="15" creationId="{ADB82050-0CE6-D6CB-37F7-435BA7E26579}"/>
          </ac:spMkLst>
        </pc:spChg>
        <pc:picChg chg="add mod">
          <ac:chgData name="Mia Savrljuga" userId="29d020ba494f34ac" providerId="LiveId" clId="{AD7A4391-6F86-4C10-90C4-F500EAB0F131}" dt="2024-02-11T14:39:38.092" v="166" actId="14100"/>
          <ac:picMkLst>
            <pc:docMk/>
            <pc:sldMk cId="4192699082" sldId="304"/>
            <ac:picMk id="3" creationId="{CA8D58BD-D4EB-1BB9-1526-E5B970CB144F}"/>
          </ac:picMkLst>
        </pc:picChg>
      </pc:sldChg>
      <pc:sldChg chg="addSp delSp modSp new mod modClrScheme modAnim chgLayout">
        <pc:chgData name="Mia Savrljuga" userId="29d020ba494f34ac" providerId="LiveId" clId="{AD7A4391-6F86-4C10-90C4-F500EAB0F131}" dt="2024-02-11T14:44:44.055" v="279" actId="1076"/>
        <pc:sldMkLst>
          <pc:docMk/>
          <pc:sldMk cId="1898918053" sldId="305"/>
        </pc:sldMkLst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2" creationId="{657A0352-4922-79AC-9ACF-70985D697A73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3" creationId="{595E24F5-02AC-715B-3843-7DA2348F42EB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4" creationId="{F43E5610-57DB-9FCE-6C71-D5C93DA02526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5" creationId="{AECC1FDB-866F-C898-47DC-4A73E15847F4}"/>
          </ac:spMkLst>
        </pc:spChg>
        <pc:spChg chg="del">
          <ac:chgData name="Mia Savrljuga" userId="29d020ba494f34ac" providerId="LiveId" clId="{AD7A4391-6F86-4C10-90C4-F500EAB0F131}" dt="2024-02-11T14:43:04.168" v="253" actId="700"/>
          <ac:spMkLst>
            <pc:docMk/>
            <pc:sldMk cId="1898918053" sldId="305"/>
            <ac:spMk id="6" creationId="{8DED5799-927B-986F-7F0D-425DDCBFB877}"/>
          </ac:spMkLst>
        </pc:spChg>
        <pc:spChg chg="add mod">
          <ac:chgData name="Mia Savrljuga" userId="29d020ba494f34ac" providerId="LiveId" clId="{AD7A4391-6F86-4C10-90C4-F500EAB0F131}" dt="2024-02-11T14:43:11.300" v="255"/>
          <ac:spMkLst>
            <pc:docMk/>
            <pc:sldMk cId="1898918053" sldId="305"/>
            <ac:spMk id="9" creationId="{6BD5CF72-EE41-9E27-D236-7506EB94B223}"/>
          </ac:spMkLst>
        </pc:spChg>
        <pc:spChg chg="add mod">
          <ac:chgData name="Mia Savrljuga" userId="29d020ba494f34ac" providerId="LiveId" clId="{AD7A4391-6F86-4C10-90C4-F500EAB0F131}" dt="2024-02-11T14:43:11.300" v="255"/>
          <ac:spMkLst>
            <pc:docMk/>
            <pc:sldMk cId="1898918053" sldId="305"/>
            <ac:spMk id="10" creationId="{B50C6FD0-E269-2190-9FF6-CD2D750BFCE0}"/>
          </ac:spMkLst>
        </pc:spChg>
        <pc:spChg chg="add mod">
          <ac:chgData name="Mia Savrljuga" userId="29d020ba494f34ac" providerId="LiveId" clId="{AD7A4391-6F86-4C10-90C4-F500EAB0F131}" dt="2024-02-11T14:43:54.293" v="259" actId="1076"/>
          <ac:spMkLst>
            <pc:docMk/>
            <pc:sldMk cId="1898918053" sldId="305"/>
            <ac:spMk id="11" creationId="{0294008D-C35A-CDDF-CC44-0293D4D3A000}"/>
          </ac:spMkLst>
        </pc:spChg>
        <pc:spChg chg="add mod">
          <ac:chgData name="Mia Savrljuga" userId="29d020ba494f34ac" providerId="LiveId" clId="{AD7A4391-6F86-4C10-90C4-F500EAB0F131}" dt="2024-02-11T14:44:44.055" v="279" actId="1076"/>
          <ac:spMkLst>
            <pc:docMk/>
            <pc:sldMk cId="1898918053" sldId="305"/>
            <ac:spMk id="12" creationId="{7753C389-971E-D796-E824-E36908F00946}"/>
          </ac:spMkLst>
        </pc:spChg>
        <pc:spChg chg="add mod">
          <ac:chgData name="Mia Savrljuga" userId="29d020ba494f34ac" providerId="LiveId" clId="{AD7A4391-6F86-4C10-90C4-F500EAB0F131}" dt="2024-02-11T14:44:38.402" v="276" actId="1076"/>
          <ac:spMkLst>
            <pc:docMk/>
            <pc:sldMk cId="1898918053" sldId="305"/>
            <ac:spMk id="13" creationId="{D5288D95-7FBE-92B6-E8A0-50707E84B0ED}"/>
          </ac:spMkLst>
        </pc:spChg>
        <pc:spChg chg="add mod">
          <ac:chgData name="Mia Savrljuga" userId="29d020ba494f34ac" providerId="LiveId" clId="{AD7A4391-6F86-4C10-90C4-F500EAB0F131}" dt="2024-02-11T14:44:31.340" v="273" actId="1076"/>
          <ac:spMkLst>
            <pc:docMk/>
            <pc:sldMk cId="1898918053" sldId="305"/>
            <ac:spMk id="14" creationId="{A6A9FAA2-C4C5-9892-A3A1-421D79EAEE9A}"/>
          </ac:spMkLst>
        </pc:spChg>
        <pc:spChg chg="add mod">
          <ac:chgData name="Mia Savrljuga" userId="29d020ba494f34ac" providerId="LiveId" clId="{AD7A4391-6F86-4C10-90C4-F500EAB0F131}" dt="2024-02-11T14:44:20.144" v="270" actId="1076"/>
          <ac:spMkLst>
            <pc:docMk/>
            <pc:sldMk cId="1898918053" sldId="305"/>
            <ac:spMk id="15" creationId="{A2981922-00F5-B1A0-04E8-1BE62A4FD89D}"/>
          </ac:spMkLst>
        </pc:spChg>
        <pc:spChg chg="add mod">
          <ac:chgData name="Mia Savrljuga" userId="29d020ba494f34ac" providerId="LiveId" clId="{AD7A4391-6F86-4C10-90C4-F500EAB0F131}" dt="2024-02-11T14:44:10.368" v="267" actId="1076"/>
          <ac:spMkLst>
            <pc:docMk/>
            <pc:sldMk cId="1898918053" sldId="305"/>
            <ac:spMk id="16" creationId="{74DB3598-2360-802E-3F99-7D544224CBE5}"/>
          </ac:spMkLst>
        </pc:spChg>
        <pc:picChg chg="add mod">
          <ac:chgData name="Mia Savrljuga" userId="29d020ba494f34ac" providerId="LiveId" clId="{AD7A4391-6F86-4C10-90C4-F500EAB0F131}" dt="2024-02-11T14:43:20.309" v="257" actId="14100"/>
          <ac:picMkLst>
            <pc:docMk/>
            <pc:sldMk cId="1898918053" sldId="305"/>
            <ac:picMk id="8" creationId="{D20F0E15-FFB5-FA3C-3E8C-B8ED4E56FA29}"/>
          </ac:picMkLst>
        </pc:picChg>
      </pc:sldChg>
      <pc:sldChg chg="del">
        <pc:chgData name="Mia Savrljuga" userId="29d020ba494f34ac" providerId="LiveId" clId="{AD7A4391-6F86-4C10-90C4-F500EAB0F131}" dt="2024-02-11T14:23:21.514" v="14" actId="47"/>
        <pc:sldMkLst>
          <pc:docMk/>
          <pc:sldMk cId="3663641907" sldId="305"/>
        </pc:sldMkLst>
      </pc:sldChg>
      <pc:sldChg chg="del">
        <pc:chgData name="Mia Savrljuga" userId="29d020ba494f34ac" providerId="LiveId" clId="{AD7A4391-6F86-4C10-90C4-F500EAB0F131}" dt="2024-02-11T14:23:23.429" v="15" actId="47"/>
        <pc:sldMkLst>
          <pc:docMk/>
          <pc:sldMk cId="443260923" sldId="306"/>
        </pc:sldMkLst>
      </pc:sldChg>
      <pc:sldChg chg="addSp modSp new mod modAnim">
        <pc:chgData name="Mia Savrljuga" userId="29d020ba494f34ac" providerId="LiveId" clId="{AD7A4391-6F86-4C10-90C4-F500EAB0F131}" dt="2024-02-11T14:48:05.405" v="461" actId="1076"/>
        <pc:sldMkLst>
          <pc:docMk/>
          <pc:sldMk cId="3022420861" sldId="306"/>
        </pc:sldMkLst>
        <pc:spChg chg="add mod">
          <ac:chgData name="Mia Savrljuga" userId="29d020ba494f34ac" providerId="LiveId" clId="{AD7A4391-6F86-4C10-90C4-F500EAB0F131}" dt="2024-02-11T14:44:55.503" v="281"/>
          <ac:spMkLst>
            <pc:docMk/>
            <pc:sldMk cId="3022420861" sldId="306"/>
            <ac:spMk id="2" creationId="{B9BAB81A-81A8-4EDC-E69E-A967F4E1BF98}"/>
          </ac:spMkLst>
        </pc:spChg>
        <pc:spChg chg="add mod">
          <ac:chgData name="Mia Savrljuga" userId="29d020ba494f34ac" providerId="LiveId" clId="{AD7A4391-6F86-4C10-90C4-F500EAB0F131}" dt="2024-02-11T14:44:55.503" v="281"/>
          <ac:spMkLst>
            <pc:docMk/>
            <pc:sldMk cId="3022420861" sldId="306"/>
            <ac:spMk id="3" creationId="{8FF882EE-8968-07BD-7B29-27C36EB8C4CF}"/>
          </ac:spMkLst>
        </pc:spChg>
        <pc:spChg chg="add mod">
          <ac:chgData name="Mia Savrljuga" userId="29d020ba494f34ac" providerId="LiveId" clId="{AD7A4391-6F86-4C10-90C4-F500EAB0F131}" dt="2024-02-11T14:47:58.605" v="460" actId="1076"/>
          <ac:spMkLst>
            <pc:docMk/>
            <pc:sldMk cId="3022420861" sldId="306"/>
            <ac:spMk id="6" creationId="{51EB5D0F-C644-539F-DD74-73359B113822}"/>
          </ac:spMkLst>
        </pc:spChg>
        <pc:spChg chg="add mod">
          <ac:chgData name="Mia Savrljuga" userId="29d020ba494f34ac" providerId="LiveId" clId="{AD7A4391-6F86-4C10-90C4-F500EAB0F131}" dt="2024-02-11T14:46:45.038" v="379" actId="20577"/>
          <ac:spMkLst>
            <pc:docMk/>
            <pc:sldMk cId="3022420861" sldId="306"/>
            <ac:spMk id="7" creationId="{D692F0BD-8537-E072-9F05-DFADEBCBD221}"/>
          </ac:spMkLst>
        </pc:spChg>
        <pc:spChg chg="add mod">
          <ac:chgData name="Mia Savrljuga" userId="29d020ba494f34ac" providerId="LiveId" clId="{AD7A4391-6F86-4C10-90C4-F500EAB0F131}" dt="2024-02-11T14:46:53.747" v="415" actId="20577"/>
          <ac:spMkLst>
            <pc:docMk/>
            <pc:sldMk cId="3022420861" sldId="306"/>
            <ac:spMk id="8" creationId="{F49AEEC1-9741-3686-C509-2C8548A84952}"/>
          </ac:spMkLst>
        </pc:spChg>
        <pc:spChg chg="add mod">
          <ac:chgData name="Mia Savrljuga" userId="29d020ba494f34ac" providerId="LiveId" clId="{AD7A4391-6F86-4C10-90C4-F500EAB0F131}" dt="2024-02-11T14:47:00.940" v="445" actId="20577"/>
          <ac:spMkLst>
            <pc:docMk/>
            <pc:sldMk cId="3022420861" sldId="306"/>
            <ac:spMk id="9" creationId="{2F6E3D7A-FEF0-6DB0-EA9B-EA4DA126D7AF}"/>
          </ac:spMkLst>
        </pc:spChg>
        <pc:spChg chg="add mod">
          <ac:chgData name="Mia Savrljuga" userId="29d020ba494f34ac" providerId="LiveId" clId="{AD7A4391-6F86-4C10-90C4-F500EAB0F131}" dt="2024-02-11T14:47:40.755" v="453" actId="1076"/>
          <ac:spMkLst>
            <pc:docMk/>
            <pc:sldMk cId="3022420861" sldId="306"/>
            <ac:spMk id="10" creationId="{ABF2B5DC-B4F2-6A31-34FC-3ED9EC73099A}"/>
          </ac:spMkLst>
        </pc:spChg>
        <pc:spChg chg="add mod">
          <ac:chgData name="Mia Savrljuga" userId="29d020ba494f34ac" providerId="LiveId" clId="{AD7A4391-6F86-4C10-90C4-F500EAB0F131}" dt="2024-02-11T14:47:30.954" v="450" actId="1076"/>
          <ac:spMkLst>
            <pc:docMk/>
            <pc:sldMk cId="3022420861" sldId="306"/>
            <ac:spMk id="11" creationId="{36D9E068-0079-7ED8-1515-348374635C07}"/>
          </ac:spMkLst>
        </pc:spChg>
        <pc:spChg chg="add mod">
          <ac:chgData name="Mia Savrljuga" userId="29d020ba494f34ac" providerId="LiveId" clId="{AD7A4391-6F86-4C10-90C4-F500EAB0F131}" dt="2024-02-11T14:47:51.049" v="456" actId="1076"/>
          <ac:spMkLst>
            <pc:docMk/>
            <pc:sldMk cId="3022420861" sldId="306"/>
            <ac:spMk id="12" creationId="{EDA590D1-FA04-51E0-D630-CEEB1D78D6AB}"/>
          </ac:spMkLst>
        </pc:spChg>
        <pc:spChg chg="add mod">
          <ac:chgData name="Mia Savrljuga" userId="29d020ba494f34ac" providerId="LiveId" clId="{AD7A4391-6F86-4C10-90C4-F500EAB0F131}" dt="2024-02-11T14:48:05.405" v="461" actId="1076"/>
          <ac:spMkLst>
            <pc:docMk/>
            <pc:sldMk cId="3022420861" sldId="306"/>
            <ac:spMk id="13" creationId="{226D1027-E63E-57BC-07DC-E549603DECC9}"/>
          </ac:spMkLst>
        </pc:spChg>
        <pc:picChg chg="add mod">
          <ac:chgData name="Mia Savrljuga" userId="29d020ba494f34ac" providerId="LiveId" clId="{AD7A4391-6F86-4C10-90C4-F500EAB0F131}" dt="2024-02-11T14:45:37.220" v="290" actId="1076"/>
          <ac:picMkLst>
            <pc:docMk/>
            <pc:sldMk cId="3022420861" sldId="306"/>
            <ac:picMk id="5" creationId="{75091EDA-9B3B-CA1D-695D-E32206DC1F4D}"/>
          </ac:picMkLst>
        </pc:picChg>
      </pc:sldChg>
      <pc:sldChg chg="addSp modSp add mod modAnim">
        <pc:chgData name="Mia Savrljuga" userId="29d020ba494f34ac" providerId="LiveId" clId="{AD7A4391-6F86-4C10-90C4-F500EAB0F131}" dt="2024-02-11T15:13:54.956" v="596"/>
        <pc:sldMkLst>
          <pc:docMk/>
          <pc:sldMk cId="1614675028" sldId="307"/>
        </pc:sldMkLst>
        <pc:spChg chg="add mod">
          <ac:chgData name="Mia Savrljuga" userId="29d020ba494f34ac" providerId="LiveId" clId="{AD7A4391-6F86-4C10-90C4-F500EAB0F131}" dt="2024-02-11T14:50:11.041" v="470" actId="1076"/>
          <ac:spMkLst>
            <pc:docMk/>
            <pc:sldMk cId="1614675028" sldId="307"/>
            <ac:spMk id="6" creationId="{5C16B856-31F7-AA50-F771-DAD75221F6FA}"/>
          </ac:spMkLst>
        </pc:spChg>
        <pc:spChg chg="add mod">
          <ac:chgData name="Mia Savrljuga" userId="29d020ba494f34ac" providerId="LiveId" clId="{AD7A4391-6F86-4C10-90C4-F500EAB0F131}" dt="2024-02-11T14:50:25.795" v="472" actId="1076"/>
          <ac:spMkLst>
            <pc:docMk/>
            <pc:sldMk cId="1614675028" sldId="307"/>
            <ac:spMk id="7" creationId="{D837ED7B-3275-9E28-BB92-EEAEEE958C28}"/>
          </ac:spMkLst>
        </pc:spChg>
        <pc:spChg chg="add mod">
          <ac:chgData name="Mia Savrljuga" userId="29d020ba494f34ac" providerId="LiveId" clId="{AD7A4391-6F86-4C10-90C4-F500EAB0F131}" dt="2024-02-11T14:50:33.021" v="474" actId="1076"/>
          <ac:spMkLst>
            <pc:docMk/>
            <pc:sldMk cId="1614675028" sldId="307"/>
            <ac:spMk id="8" creationId="{0194EDF0-7935-AFD5-1A9D-7F75A9CA82B4}"/>
          </ac:spMkLst>
        </pc:spChg>
        <pc:spChg chg="add mod">
          <ac:chgData name="Mia Savrljuga" userId="29d020ba494f34ac" providerId="LiveId" clId="{AD7A4391-6F86-4C10-90C4-F500EAB0F131}" dt="2024-02-11T14:50:59.482" v="478" actId="1076"/>
          <ac:spMkLst>
            <pc:docMk/>
            <pc:sldMk cId="1614675028" sldId="307"/>
            <ac:spMk id="9" creationId="{59795A56-F04D-15F3-BACF-4A093AC489F7}"/>
          </ac:spMkLst>
        </pc:spChg>
        <pc:picChg chg="add mod">
          <ac:chgData name="Mia Savrljuga" userId="29d020ba494f34ac" providerId="LiveId" clId="{AD7A4391-6F86-4C10-90C4-F500EAB0F131}" dt="2024-02-11T14:50:50.551" v="477" actId="1076"/>
          <ac:picMkLst>
            <pc:docMk/>
            <pc:sldMk cId="1614675028" sldId="307"/>
            <ac:picMk id="5" creationId="{CBB8695B-1B11-7B04-AC3A-C9EE0AD11631}"/>
          </ac:picMkLst>
        </pc:picChg>
        <pc:picChg chg="add mod">
          <ac:chgData name="Mia Savrljuga" userId="29d020ba494f34ac" providerId="LiveId" clId="{AD7A4391-6F86-4C10-90C4-F500EAB0F131}" dt="2024-02-11T15:13:54.956" v="596"/>
          <ac:picMkLst>
            <pc:docMk/>
            <pc:sldMk cId="1614675028" sldId="307"/>
            <ac:picMk id="11" creationId="{45A7C19C-120D-E3A8-1E99-62E41A30BD7C}"/>
          </ac:picMkLst>
        </pc:picChg>
      </pc:sldChg>
      <pc:sldChg chg="del">
        <pc:chgData name="Mia Savrljuga" userId="29d020ba494f34ac" providerId="LiveId" clId="{AD7A4391-6F86-4C10-90C4-F500EAB0F131}" dt="2024-02-11T14:23:25.017" v="16" actId="47"/>
        <pc:sldMkLst>
          <pc:docMk/>
          <pc:sldMk cId="2557097535" sldId="307"/>
        </pc:sldMkLst>
      </pc:sldChg>
      <pc:sldChg chg="del">
        <pc:chgData name="Mia Savrljuga" userId="29d020ba494f34ac" providerId="LiveId" clId="{AD7A4391-6F86-4C10-90C4-F500EAB0F131}" dt="2024-02-11T14:23:26.650" v="17" actId="47"/>
        <pc:sldMkLst>
          <pc:docMk/>
          <pc:sldMk cId="190644877" sldId="308"/>
        </pc:sldMkLst>
      </pc:sldChg>
      <pc:sldChg chg="addSp modSp add mod">
        <pc:chgData name="Mia Savrljuga" userId="29d020ba494f34ac" providerId="LiveId" clId="{AD7A4391-6F86-4C10-90C4-F500EAB0F131}" dt="2024-02-11T14:51:50.533" v="484" actId="1076"/>
        <pc:sldMkLst>
          <pc:docMk/>
          <pc:sldMk cId="4165560574" sldId="308"/>
        </pc:sldMkLst>
        <pc:picChg chg="add mod">
          <ac:chgData name="Mia Savrljuga" userId="29d020ba494f34ac" providerId="LiveId" clId="{AD7A4391-6F86-4C10-90C4-F500EAB0F131}" dt="2024-02-11T14:51:50.533" v="484" actId="1076"/>
          <ac:picMkLst>
            <pc:docMk/>
            <pc:sldMk cId="4165560574" sldId="308"/>
            <ac:picMk id="5" creationId="{214009CF-F7EE-3942-B13C-5CD924CE32C2}"/>
          </ac:picMkLst>
        </pc:picChg>
      </pc:sldChg>
      <pc:sldChg chg="addSp delSp modSp add mod modAnim">
        <pc:chgData name="Mia Savrljuga" userId="29d020ba494f34ac" providerId="LiveId" clId="{AD7A4391-6F86-4C10-90C4-F500EAB0F131}" dt="2024-02-11T14:54:39.965" v="567" actId="20577"/>
        <pc:sldMkLst>
          <pc:docMk/>
          <pc:sldMk cId="189620095" sldId="309"/>
        </pc:sldMkLst>
        <pc:spChg chg="add mod">
          <ac:chgData name="Mia Savrljuga" userId="29d020ba494f34ac" providerId="LiveId" clId="{AD7A4391-6F86-4C10-90C4-F500EAB0F131}" dt="2024-02-11T14:54:00.557" v="521" actId="122"/>
          <ac:spMkLst>
            <pc:docMk/>
            <pc:sldMk cId="189620095" sldId="309"/>
            <ac:spMk id="9" creationId="{56E71B79-AFF7-ABFC-FBE3-B46FEBE51A64}"/>
          </ac:spMkLst>
        </pc:spChg>
        <pc:spChg chg="add mod">
          <ac:chgData name="Mia Savrljuga" userId="29d020ba494f34ac" providerId="LiveId" clId="{AD7A4391-6F86-4C10-90C4-F500EAB0F131}" dt="2024-02-11T14:54:09.784" v="536" actId="20577"/>
          <ac:spMkLst>
            <pc:docMk/>
            <pc:sldMk cId="189620095" sldId="309"/>
            <ac:spMk id="10" creationId="{F8CE9C56-1512-D45F-1377-308D2C91454D}"/>
          </ac:spMkLst>
        </pc:spChg>
        <pc:spChg chg="add mod">
          <ac:chgData name="Mia Savrljuga" userId="29d020ba494f34ac" providerId="LiveId" clId="{AD7A4391-6F86-4C10-90C4-F500EAB0F131}" dt="2024-02-11T14:54:32.633" v="558" actId="20577"/>
          <ac:spMkLst>
            <pc:docMk/>
            <pc:sldMk cId="189620095" sldId="309"/>
            <ac:spMk id="11" creationId="{4C228F58-9F8D-E968-D84B-88A4E509928E}"/>
          </ac:spMkLst>
        </pc:spChg>
        <pc:spChg chg="add mod">
          <ac:chgData name="Mia Savrljuga" userId="29d020ba494f34ac" providerId="LiveId" clId="{AD7A4391-6F86-4C10-90C4-F500EAB0F131}" dt="2024-02-11T14:54:39.965" v="567" actId="20577"/>
          <ac:spMkLst>
            <pc:docMk/>
            <pc:sldMk cId="189620095" sldId="309"/>
            <ac:spMk id="12" creationId="{1AEB155A-FC3E-CB56-A5BA-22A27CE865B5}"/>
          </ac:spMkLst>
        </pc:spChg>
        <pc:picChg chg="del">
          <ac:chgData name="Mia Savrljuga" userId="29d020ba494f34ac" providerId="LiveId" clId="{AD7A4391-6F86-4C10-90C4-F500EAB0F131}" dt="2024-02-11T14:51:37.979" v="481" actId="478"/>
          <ac:picMkLst>
            <pc:docMk/>
            <pc:sldMk cId="189620095" sldId="309"/>
            <ac:picMk id="5" creationId="{B0238F13-30DE-7472-C3A9-F19DEC097B8F}"/>
          </ac:picMkLst>
        </pc:picChg>
        <pc:picChg chg="add del mod">
          <ac:chgData name="Mia Savrljuga" userId="29d020ba494f34ac" providerId="LiveId" clId="{AD7A4391-6F86-4C10-90C4-F500EAB0F131}" dt="2024-02-11T14:52:34.651" v="492" actId="478"/>
          <ac:picMkLst>
            <pc:docMk/>
            <pc:sldMk cId="189620095" sldId="309"/>
            <ac:picMk id="6" creationId="{BAC83157-278A-94B1-8B88-87BFAEBD2256}"/>
          </ac:picMkLst>
        </pc:picChg>
        <pc:picChg chg="add mod">
          <ac:chgData name="Mia Savrljuga" userId="29d020ba494f34ac" providerId="LiveId" clId="{AD7A4391-6F86-4C10-90C4-F500EAB0F131}" dt="2024-02-11T14:52:59.722" v="496" actId="1076"/>
          <ac:picMkLst>
            <pc:docMk/>
            <pc:sldMk cId="189620095" sldId="309"/>
            <ac:picMk id="8" creationId="{C163552C-636F-28D7-409F-BF36A80B94C9}"/>
          </ac:picMkLst>
        </pc:picChg>
      </pc:sldChg>
      <pc:sldChg chg="del">
        <pc:chgData name="Mia Savrljuga" userId="29d020ba494f34ac" providerId="LiveId" clId="{AD7A4391-6F86-4C10-90C4-F500EAB0F131}" dt="2024-02-11T14:23:27.986" v="18" actId="47"/>
        <pc:sldMkLst>
          <pc:docMk/>
          <pc:sldMk cId="3300701011" sldId="309"/>
        </pc:sldMkLst>
      </pc:sldChg>
      <pc:sldChg chg="addSp modSp add mod">
        <pc:chgData name="Mia Savrljuga" userId="29d020ba494f34ac" providerId="LiveId" clId="{AD7A4391-6F86-4C10-90C4-F500EAB0F131}" dt="2024-02-11T14:53:18.114" v="500" actId="1076"/>
        <pc:sldMkLst>
          <pc:docMk/>
          <pc:sldMk cId="3774414841" sldId="310"/>
        </pc:sldMkLst>
        <pc:picChg chg="add mod">
          <ac:chgData name="Mia Savrljuga" userId="29d020ba494f34ac" providerId="LiveId" clId="{AD7A4391-6F86-4C10-90C4-F500EAB0F131}" dt="2024-02-11T14:53:18.114" v="500" actId="1076"/>
          <ac:picMkLst>
            <pc:docMk/>
            <pc:sldMk cId="3774414841" sldId="310"/>
            <ac:picMk id="5" creationId="{5BD5B68D-B649-7ADB-09E1-FE9CF2B63BD4}"/>
          </ac:picMkLst>
        </pc:picChg>
      </pc:sldChg>
      <pc:sldChg chg="del">
        <pc:chgData name="Mia Savrljuga" userId="29d020ba494f34ac" providerId="LiveId" clId="{AD7A4391-6F86-4C10-90C4-F500EAB0F131}" dt="2024-02-11T14:23:28.820" v="19" actId="47"/>
        <pc:sldMkLst>
          <pc:docMk/>
          <pc:sldMk cId="3835244663" sldId="310"/>
        </pc:sldMkLst>
      </pc:sldChg>
      <pc:sldChg chg="del">
        <pc:chgData name="Mia Savrljuga" userId="29d020ba494f34ac" providerId="LiveId" clId="{AD7A4391-6F86-4C10-90C4-F500EAB0F131}" dt="2024-02-11T14:23:33.314" v="22" actId="47"/>
        <pc:sldMkLst>
          <pc:docMk/>
          <pc:sldMk cId="1823142096" sldId="311"/>
        </pc:sldMkLst>
      </pc:sldChg>
      <pc:sldChg chg="del">
        <pc:chgData name="Mia Savrljuga" userId="29d020ba494f34ac" providerId="LiveId" clId="{AD7A4391-6F86-4C10-90C4-F500EAB0F131}" dt="2024-02-11T14:23:30.253" v="20" actId="47"/>
        <pc:sldMkLst>
          <pc:docMk/>
          <pc:sldMk cId="1129108924" sldId="312"/>
        </pc:sldMkLst>
      </pc:sldChg>
      <pc:sldChg chg="del">
        <pc:chgData name="Mia Savrljuga" userId="29d020ba494f34ac" providerId="LiveId" clId="{AD7A4391-6F86-4C10-90C4-F500EAB0F131}" dt="2024-02-11T14:23:34.273" v="23" actId="47"/>
        <pc:sldMkLst>
          <pc:docMk/>
          <pc:sldMk cId="4272373221" sldId="313"/>
        </pc:sldMkLst>
      </pc:sldChg>
      <pc:sldChg chg="del">
        <pc:chgData name="Mia Savrljuga" userId="29d020ba494f34ac" providerId="LiveId" clId="{AD7A4391-6F86-4C10-90C4-F500EAB0F131}" dt="2024-02-11T14:23:31.181" v="21" actId="47"/>
        <pc:sldMkLst>
          <pc:docMk/>
          <pc:sldMk cId="3648539252" sldId="314"/>
        </pc:sldMkLst>
      </pc:sldChg>
      <pc:sldChg chg="del">
        <pc:chgData name="Mia Savrljuga" userId="29d020ba494f34ac" providerId="LiveId" clId="{AD7A4391-6F86-4C10-90C4-F500EAB0F131}" dt="2024-02-11T14:23:35.766" v="24" actId="47"/>
        <pc:sldMkLst>
          <pc:docMk/>
          <pc:sldMk cId="3866486914" sldId="315"/>
        </pc:sldMkLst>
      </pc:sldChg>
      <pc:sldChg chg="del">
        <pc:chgData name="Mia Savrljuga" userId="29d020ba494f34ac" providerId="LiveId" clId="{AD7A4391-6F86-4C10-90C4-F500EAB0F131}" dt="2024-02-11T14:23:37.248" v="25" actId="47"/>
        <pc:sldMkLst>
          <pc:docMk/>
          <pc:sldMk cId="2872067280" sldId="316"/>
        </pc:sldMkLst>
      </pc:sldChg>
      <pc:sldChg chg="del">
        <pc:chgData name="Mia Savrljuga" userId="29d020ba494f34ac" providerId="LiveId" clId="{AD7A4391-6F86-4C10-90C4-F500EAB0F131}" dt="2024-02-11T14:23:39.299" v="26" actId="47"/>
        <pc:sldMkLst>
          <pc:docMk/>
          <pc:sldMk cId="3556133112" sldId="317"/>
        </pc:sldMkLst>
      </pc:sldChg>
      <pc:sldChg chg="del">
        <pc:chgData name="Mia Savrljuga" userId="29d020ba494f34ac" providerId="LiveId" clId="{AD7A4391-6F86-4C10-90C4-F500EAB0F131}" dt="2024-02-11T14:23:40.132" v="27" actId="47"/>
        <pc:sldMkLst>
          <pc:docMk/>
          <pc:sldMk cId="2619516055" sldId="318"/>
        </pc:sldMkLst>
      </pc:sldChg>
      <pc:sldChg chg="del">
        <pc:chgData name="Mia Savrljuga" userId="29d020ba494f34ac" providerId="LiveId" clId="{AD7A4391-6F86-4C10-90C4-F500EAB0F131}" dt="2024-02-11T14:23:40.965" v="28" actId="47"/>
        <pc:sldMkLst>
          <pc:docMk/>
          <pc:sldMk cId="49179928" sldId="319"/>
        </pc:sldMkLst>
      </pc:sldChg>
      <pc:sldChg chg="del">
        <pc:chgData name="Mia Savrljuga" userId="29d020ba494f34ac" providerId="LiveId" clId="{AD7A4391-6F86-4C10-90C4-F500EAB0F131}" dt="2024-02-11T14:23:41.939" v="29" actId="47"/>
        <pc:sldMkLst>
          <pc:docMk/>
          <pc:sldMk cId="481732532" sldId="320"/>
        </pc:sldMkLst>
      </pc:sldChg>
      <pc:sldChg chg="del">
        <pc:chgData name="Mia Savrljuga" userId="29d020ba494f34ac" providerId="LiveId" clId="{AD7A4391-6F86-4C10-90C4-F500EAB0F131}" dt="2024-02-11T14:23:43.226" v="30" actId="47"/>
        <pc:sldMkLst>
          <pc:docMk/>
          <pc:sldMk cId="2959653353" sldId="321"/>
        </pc:sldMkLst>
      </pc:sldChg>
      <pc:sldChg chg="del">
        <pc:chgData name="Mia Savrljuga" userId="29d020ba494f34ac" providerId="LiveId" clId="{AD7A4391-6F86-4C10-90C4-F500EAB0F131}" dt="2024-02-11T14:23:47.007" v="31" actId="47"/>
        <pc:sldMkLst>
          <pc:docMk/>
          <pc:sldMk cId="1640559172" sldId="322"/>
        </pc:sldMkLst>
      </pc:sldChg>
      <pc:sldChg chg="del">
        <pc:chgData name="Mia Savrljuga" userId="29d020ba494f34ac" providerId="LiveId" clId="{AD7A4391-6F86-4C10-90C4-F500EAB0F131}" dt="2024-02-11T14:23:48.358" v="32" actId="47"/>
        <pc:sldMkLst>
          <pc:docMk/>
          <pc:sldMk cId="1925098985" sldId="323"/>
        </pc:sldMkLst>
      </pc:sldChg>
      <pc:sldChg chg="del">
        <pc:chgData name="Mia Savrljuga" userId="29d020ba494f34ac" providerId="LiveId" clId="{AD7A4391-6F86-4C10-90C4-F500EAB0F131}" dt="2024-02-11T14:23:49.349" v="33" actId="47"/>
        <pc:sldMkLst>
          <pc:docMk/>
          <pc:sldMk cId="663911776" sldId="324"/>
        </pc:sldMkLst>
      </pc:sldChg>
      <pc:sldChg chg="del">
        <pc:chgData name="Mia Savrljuga" userId="29d020ba494f34ac" providerId="LiveId" clId="{AD7A4391-6F86-4C10-90C4-F500EAB0F131}" dt="2024-02-11T14:23:52.033" v="35" actId="47"/>
        <pc:sldMkLst>
          <pc:docMk/>
          <pc:sldMk cId="2361089910" sldId="325"/>
        </pc:sldMkLst>
      </pc:sldChg>
      <pc:sldChg chg="del">
        <pc:chgData name="Mia Savrljuga" userId="29d020ba494f34ac" providerId="LiveId" clId="{AD7A4391-6F86-4C10-90C4-F500EAB0F131}" dt="2024-02-11T14:23:51.084" v="34" actId="47"/>
        <pc:sldMkLst>
          <pc:docMk/>
          <pc:sldMk cId="3416256079" sldId="326"/>
        </pc:sldMkLst>
      </pc:sldChg>
      <pc:sldChg chg="del">
        <pc:chgData name="Mia Savrljuga" userId="29d020ba494f34ac" providerId="LiveId" clId="{AD7A4391-6F86-4C10-90C4-F500EAB0F131}" dt="2024-02-11T14:23:55.626" v="36" actId="47"/>
        <pc:sldMkLst>
          <pc:docMk/>
          <pc:sldMk cId="3995424814" sldId="327"/>
        </pc:sldMkLst>
      </pc:sldChg>
    </pc:docChg>
  </pc:docChgLst>
  <pc:docChgLst>
    <pc:chgData name="Mia Savrljuga" userId="29d020ba494f34ac" providerId="LiveId" clId="{D45BF011-E493-4616-BF99-540EC2F42685}"/>
    <pc:docChg chg="undo custSel addSld delSld modSld">
      <pc:chgData name="Mia Savrljuga" userId="29d020ba494f34ac" providerId="LiveId" clId="{D45BF011-E493-4616-BF99-540EC2F42685}" dt="2024-02-24T09:27:48.902" v="1147" actId="47"/>
      <pc:docMkLst>
        <pc:docMk/>
      </pc:docMkLst>
      <pc:sldChg chg="modSp mod">
        <pc:chgData name="Mia Savrljuga" userId="29d020ba494f34ac" providerId="LiveId" clId="{D45BF011-E493-4616-BF99-540EC2F42685}" dt="2024-02-24T08:57:21.686" v="44" actId="20577"/>
        <pc:sldMkLst>
          <pc:docMk/>
          <pc:sldMk cId="0" sldId="256"/>
        </pc:sldMkLst>
        <pc:spChg chg="mod">
          <ac:chgData name="Mia Savrljuga" userId="29d020ba494f34ac" providerId="LiveId" clId="{D45BF011-E493-4616-BF99-540EC2F42685}" dt="2024-02-24T08:57:21.686" v="44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Mia Savrljuga" userId="29d020ba494f34ac" providerId="LiveId" clId="{D45BF011-E493-4616-BF99-540EC2F42685}" dt="2024-02-24T08:56:53.289" v="0" actId="47"/>
        <pc:sldMkLst>
          <pc:docMk/>
          <pc:sldMk cId="3769661542" sldId="289"/>
        </pc:sldMkLst>
      </pc:sldChg>
      <pc:sldChg chg="del">
        <pc:chgData name="Mia Savrljuga" userId="29d020ba494f34ac" providerId="LiveId" clId="{D45BF011-E493-4616-BF99-540EC2F42685}" dt="2024-02-24T08:56:54.015" v="1" actId="47"/>
        <pc:sldMkLst>
          <pc:docMk/>
          <pc:sldMk cId="4008861040" sldId="290"/>
        </pc:sldMkLst>
      </pc:sldChg>
      <pc:sldChg chg="addSp delSp modSp mod modAnim">
        <pc:chgData name="Mia Savrljuga" userId="29d020ba494f34ac" providerId="LiveId" clId="{D45BF011-E493-4616-BF99-540EC2F42685}" dt="2024-02-24T09:01:29.239" v="219"/>
        <pc:sldMkLst>
          <pc:docMk/>
          <pc:sldMk cId="706557322" sldId="291"/>
        </pc:sldMkLst>
        <pc:spChg chg="mod">
          <ac:chgData name="Mia Savrljuga" userId="29d020ba494f34ac" providerId="LiveId" clId="{D45BF011-E493-4616-BF99-540EC2F42685}" dt="2024-02-24T08:57:32.121" v="46" actId="14100"/>
          <ac:spMkLst>
            <pc:docMk/>
            <pc:sldMk cId="706557322" sldId="291"/>
            <ac:spMk id="2" creationId="{FE8597B1-9156-7C44-829E-5D4B273C715F}"/>
          </ac:spMkLst>
        </pc:spChg>
        <pc:spChg chg="add mod">
          <ac:chgData name="Mia Savrljuga" userId="29d020ba494f34ac" providerId="LiveId" clId="{D45BF011-E493-4616-BF99-540EC2F42685}" dt="2024-02-24T09:00:00.941" v="77" actId="1076"/>
          <ac:spMkLst>
            <pc:docMk/>
            <pc:sldMk cId="706557322" sldId="291"/>
            <ac:spMk id="8" creationId="{7857E99C-A67C-D210-CDEE-3959A0CC8760}"/>
          </ac:spMkLst>
        </pc:spChg>
        <pc:spChg chg="add del">
          <ac:chgData name="Mia Savrljuga" userId="29d020ba494f34ac" providerId="LiveId" clId="{D45BF011-E493-4616-BF99-540EC2F42685}" dt="2024-02-24T08:59:41.284" v="68" actId="22"/>
          <ac:spMkLst>
            <pc:docMk/>
            <pc:sldMk cId="706557322" sldId="291"/>
            <ac:spMk id="10" creationId="{096660BC-04FD-5E65-CFCB-A87594FB0FDB}"/>
          </ac:spMkLst>
        </pc:spChg>
        <pc:spChg chg="add mod">
          <ac:chgData name="Mia Savrljuga" userId="29d020ba494f34ac" providerId="LiveId" clId="{D45BF011-E493-4616-BF99-540EC2F42685}" dt="2024-02-24T08:59:57.073" v="76" actId="1076"/>
          <ac:spMkLst>
            <pc:docMk/>
            <pc:sldMk cId="706557322" sldId="291"/>
            <ac:spMk id="11" creationId="{81BDDB0A-2F05-F0DD-711A-D12E21D0C290}"/>
          </ac:spMkLst>
        </pc:spChg>
        <pc:spChg chg="add mod">
          <ac:chgData name="Mia Savrljuga" userId="29d020ba494f34ac" providerId="LiveId" clId="{D45BF011-E493-4616-BF99-540EC2F42685}" dt="2024-02-24T08:59:53.679" v="75" actId="1076"/>
          <ac:spMkLst>
            <pc:docMk/>
            <pc:sldMk cId="706557322" sldId="291"/>
            <ac:spMk id="12" creationId="{B184C9BD-6C0F-CEC3-AEC3-47C328C6A3F0}"/>
          </ac:spMkLst>
        </pc:spChg>
        <pc:spChg chg="add mod">
          <ac:chgData name="Mia Savrljuga" userId="29d020ba494f34ac" providerId="LiveId" clId="{D45BF011-E493-4616-BF99-540EC2F42685}" dt="2024-02-24T08:59:49.652" v="74" actId="1076"/>
          <ac:spMkLst>
            <pc:docMk/>
            <pc:sldMk cId="706557322" sldId="291"/>
            <ac:spMk id="14" creationId="{510686B5-C096-436A-376C-BDEFA2FA005B}"/>
          </ac:spMkLst>
        </pc:spChg>
        <pc:spChg chg="add mod">
          <ac:chgData name="Mia Savrljuga" userId="29d020ba494f34ac" providerId="LiveId" clId="{D45BF011-E493-4616-BF99-540EC2F42685}" dt="2024-02-24T09:00:06.144" v="78" actId="1076"/>
          <ac:spMkLst>
            <pc:docMk/>
            <pc:sldMk cId="706557322" sldId="291"/>
            <ac:spMk id="15" creationId="{26593792-4AC0-C57B-825B-4021ED2A4D98}"/>
          </ac:spMkLst>
        </pc:spChg>
        <pc:spChg chg="add mod">
          <ac:chgData name="Mia Savrljuga" userId="29d020ba494f34ac" providerId="LiveId" clId="{D45BF011-E493-4616-BF99-540EC2F42685}" dt="2024-02-24T09:01:25.706" v="218" actId="403"/>
          <ac:spMkLst>
            <pc:docMk/>
            <pc:sldMk cId="706557322" sldId="291"/>
            <ac:spMk id="16" creationId="{FCA25210-12DD-D975-6DC2-FC8BD86FAB9A}"/>
          </ac:spMkLst>
        </pc:spChg>
        <pc:picChg chg="add mod modCrop">
          <ac:chgData name="Mia Savrljuga" userId="29d020ba494f34ac" providerId="LiveId" clId="{D45BF011-E493-4616-BF99-540EC2F42685}" dt="2024-02-24T08:58:40.762" v="57" actId="14100"/>
          <ac:picMkLst>
            <pc:docMk/>
            <pc:sldMk cId="706557322" sldId="291"/>
            <ac:picMk id="4" creationId="{127F8DD8-1B5D-6D5C-8960-8B352053FE21}"/>
          </ac:picMkLst>
        </pc:picChg>
        <pc:picChg chg="add mod">
          <ac:chgData name="Mia Savrljuga" userId="29d020ba494f34ac" providerId="LiveId" clId="{D45BF011-E493-4616-BF99-540EC2F42685}" dt="2024-02-24T08:59:09.049" v="60"/>
          <ac:picMkLst>
            <pc:docMk/>
            <pc:sldMk cId="706557322" sldId="291"/>
            <ac:picMk id="7" creationId="{C7592DAE-10E9-65F8-F0A5-B341AEBD84DC}"/>
          </ac:picMkLst>
        </pc:picChg>
        <pc:picChg chg="del">
          <ac:chgData name="Mia Savrljuga" userId="29d020ba494f34ac" providerId="LiveId" clId="{D45BF011-E493-4616-BF99-540EC2F42685}" dt="2024-02-24T08:56:56.346" v="2" actId="478"/>
          <ac:picMkLst>
            <pc:docMk/>
            <pc:sldMk cId="706557322" sldId="291"/>
            <ac:picMk id="13" creationId="{DC7B17A3-E71C-5FD9-66D4-2D0464AE099A}"/>
          </ac:picMkLst>
        </pc:picChg>
      </pc:sldChg>
      <pc:sldChg chg="del">
        <pc:chgData name="Mia Savrljuga" userId="29d020ba494f34ac" providerId="LiveId" clId="{D45BF011-E493-4616-BF99-540EC2F42685}" dt="2024-02-24T08:56:59.519" v="3" actId="47"/>
        <pc:sldMkLst>
          <pc:docMk/>
          <pc:sldMk cId="1461388224" sldId="292"/>
        </pc:sldMkLst>
      </pc:sldChg>
      <pc:sldChg chg="addSp modSp add mod modAnim">
        <pc:chgData name="Mia Savrljuga" userId="29d020ba494f34ac" providerId="LiveId" clId="{D45BF011-E493-4616-BF99-540EC2F42685}" dt="2024-02-24T09:17:26.088" v="880" actId="1076"/>
        <pc:sldMkLst>
          <pc:docMk/>
          <pc:sldMk cId="1540358953" sldId="292"/>
        </pc:sldMkLst>
        <pc:spChg chg="add mod">
          <ac:chgData name="Mia Savrljuga" userId="29d020ba494f34ac" providerId="LiveId" clId="{D45BF011-E493-4616-BF99-540EC2F42685}" dt="2024-02-24T09:17:26.088" v="880" actId="1076"/>
          <ac:spMkLst>
            <pc:docMk/>
            <pc:sldMk cId="1540358953" sldId="292"/>
            <ac:spMk id="5" creationId="{88E1B959-A879-5EDD-83CA-6CA48E804E25}"/>
          </ac:spMkLst>
        </pc:spChg>
        <pc:picChg chg="add mod modCrop">
          <ac:chgData name="Mia Savrljuga" userId="29d020ba494f34ac" providerId="LiveId" clId="{D45BF011-E493-4616-BF99-540EC2F42685}" dt="2024-02-24T09:14:19.004" v="528" actId="14100"/>
          <ac:picMkLst>
            <pc:docMk/>
            <pc:sldMk cId="1540358953" sldId="292"/>
            <ac:picMk id="4" creationId="{30C32853-39CA-758B-F54F-1C1D3849181E}"/>
          </ac:picMkLst>
        </pc:picChg>
      </pc:sldChg>
      <pc:sldChg chg="del">
        <pc:chgData name="Mia Savrljuga" userId="29d020ba494f34ac" providerId="LiveId" clId="{D45BF011-E493-4616-BF99-540EC2F42685}" dt="2024-02-24T08:57:00.459" v="4" actId="47"/>
        <pc:sldMkLst>
          <pc:docMk/>
          <pc:sldMk cId="103623878" sldId="293"/>
        </pc:sldMkLst>
      </pc:sldChg>
      <pc:sldChg chg="addSp modSp add mod modAnim">
        <pc:chgData name="Mia Savrljuga" userId="29d020ba494f34ac" providerId="LiveId" clId="{D45BF011-E493-4616-BF99-540EC2F42685}" dt="2024-02-24T09:27:31.928" v="1145" actId="1076"/>
        <pc:sldMkLst>
          <pc:docMk/>
          <pc:sldMk cId="2273079055" sldId="293"/>
        </pc:sldMkLst>
        <pc:spChg chg="add mod">
          <ac:chgData name="Mia Savrljuga" userId="29d020ba494f34ac" providerId="LiveId" clId="{D45BF011-E493-4616-BF99-540EC2F42685}" dt="2024-02-24T09:27:14.150" v="1135" actId="14100"/>
          <ac:spMkLst>
            <pc:docMk/>
            <pc:sldMk cId="2273079055" sldId="293"/>
            <ac:spMk id="5" creationId="{809AB15B-243F-AB9B-5576-2A1FD4194156}"/>
          </ac:spMkLst>
        </pc:spChg>
        <pc:spChg chg="add mod">
          <ac:chgData name="Mia Savrljuga" userId="29d020ba494f34ac" providerId="LiveId" clId="{D45BF011-E493-4616-BF99-540EC2F42685}" dt="2024-02-24T09:27:31.928" v="1145" actId="1076"/>
          <ac:spMkLst>
            <pc:docMk/>
            <pc:sldMk cId="2273079055" sldId="293"/>
            <ac:spMk id="7" creationId="{BB7F1A9F-1EE0-6209-C1D2-D8FC78D0F15E}"/>
          </ac:spMkLst>
        </pc:spChg>
        <pc:spChg chg="add mod">
          <ac:chgData name="Mia Savrljuga" userId="29d020ba494f34ac" providerId="LiveId" clId="{D45BF011-E493-4616-BF99-540EC2F42685}" dt="2024-02-24T09:27:28.666" v="1144" actId="1076"/>
          <ac:spMkLst>
            <pc:docMk/>
            <pc:sldMk cId="2273079055" sldId="293"/>
            <ac:spMk id="8" creationId="{1F1EBB27-F986-3B12-FF7D-8747102BAE7F}"/>
          </ac:spMkLst>
        </pc:spChg>
        <pc:spChg chg="add mod">
          <ac:chgData name="Mia Savrljuga" userId="29d020ba494f34ac" providerId="LiveId" clId="{D45BF011-E493-4616-BF99-540EC2F42685}" dt="2024-02-24T09:27:25.138" v="1143" actId="1076"/>
          <ac:spMkLst>
            <pc:docMk/>
            <pc:sldMk cId="2273079055" sldId="293"/>
            <ac:spMk id="9" creationId="{57D3EFF4-0FA4-B400-869C-C0586766CF83}"/>
          </ac:spMkLst>
        </pc:spChg>
        <pc:spChg chg="add mod">
          <ac:chgData name="Mia Savrljuga" userId="29d020ba494f34ac" providerId="LiveId" clId="{D45BF011-E493-4616-BF99-540EC2F42685}" dt="2024-02-24T09:27:22.285" v="1142" actId="1076"/>
          <ac:spMkLst>
            <pc:docMk/>
            <pc:sldMk cId="2273079055" sldId="293"/>
            <ac:spMk id="10" creationId="{0CAEB04F-46FA-F041-654B-8028C6C9AEA4}"/>
          </ac:spMkLst>
        </pc:spChg>
        <pc:spChg chg="add mod">
          <ac:chgData name="Mia Savrljuga" userId="29d020ba494f34ac" providerId="LiveId" clId="{D45BF011-E493-4616-BF99-540EC2F42685}" dt="2024-02-24T09:27:18.975" v="1141" actId="1076"/>
          <ac:spMkLst>
            <pc:docMk/>
            <pc:sldMk cId="2273079055" sldId="293"/>
            <ac:spMk id="11" creationId="{5F0565B0-74A2-CDA6-7428-5A6A42126056}"/>
          </ac:spMkLst>
        </pc:spChg>
        <pc:picChg chg="add mod modCrop">
          <ac:chgData name="Mia Savrljuga" userId="29d020ba494f34ac" providerId="LiveId" clId="{D45BF011-E493-4616-BF99-540EC2F42685}" dt="2024-02-24T09:27:10.082" v="1134" actId="1076"/>
          <ac:picMkLst>
            <pc:docMk/>
            <pc:sldMk cId="2273079055" sldId="293"/>
            <ac:picMk id="4" creationId="{4FBD09EE-4051-9C07-4C63-BDE4723BF835}"/>
          </ac:picMkLst>
        </pc:picChg>
      </pc:sldChg>
      <pc:sldChg chg="del">
        <pc:chgData name="Mia Savrljuga" userId="29d020ba494f34ac" providerId="LiveId" clId="{D45BF011-E493-4616-BF99-540EC2F42685}" dt="2024-02-24T08:57:03.253" v="8" actId="47"/>
        <pc:sldMkLst>
          <pc:docMk/>
          <pc:sldMk cId="1839237168" sldId="294"/>
        </pc:sldMkLst>
      </pc:sldChg>
      <pc:sldChg chg="add del">
        <pc:chgData name="Mia Savrljuga" userId="29d020ba494f34ac" providerId="LiveId" clId="{D45BF011-E493-4616-BF99-540EC2F42685}" dt="2024-02-24T09:27:45.056" v="1146" actId="47"/>
        <pc:sldMkLst>
          <pc:docMk/>
          <pc:sldMk cId="1938236725" sldId="294"/>
        </pc:sldMkLst>
      </pc:sldChg>
      <pc:sldChg chg="del">
        <pc:chgData name="Mia Savrljuga" userId="29d020ba494f34ac" providerId="LiveId" clId="{D45BF011-E493-4616-BF99-540EC2F42685}" dt="2024-02-24T08:57:01.847" v="6" actId="47"/>
        <pc:sldMkLst>
          <pc:docMk/>
          <pc:sldMk cId="1248363712" sldId="295"/>
        </pc:sldMkLst>
      </pc:sldChg>
      <pc:sldChg chg="add del">
        <pc:chgData name="Mia Savrljuga" userId="29d020ba494f34ac" providerId="LiveId" clId="{D45BF011-E493-4616-BF99-540EC2F42685}" dt="2024-02-24T09:27:48.902" v="1147" actId="47"/>
        <pc:sldMkLst>
          <pc:docMk/>
          <pc:sldMk cId="2201000306" sldId="295"/>
        </pc:sldMkLst>
      </pc:sldChg>
      <pc:sldChg chg="addSp modSp add mod modAnim">
        <pc:chgData name="Mia Savrljuga" userId="29d020ba494f34ac" providerId="LiveId" clId="{D45BF011-E493-4616-BF99-540EC2F42685}" dt="2024-02-24T09:02:45.634" v="306" actId="1076"/>
        <pc:sldMkLst>
          <pc:docMk/>
          <pc:sldMk cId="2834951591" sldId="296"/>
        </pc:sldMkLst>
        <pc:spChg chg="add mod">
          <ac:chgData name="Mia Savrljuga" userId="29d020ba494f34ac" providerId="LiveId" clId="{D45BF011-E493-4616-BF99-540EC2F42685}" dt="2024-02-24T09:02:00.325" v="225" actId="1076"/>
          <ac:spMkLst>
            <pc:docMk/>
            <pc:sldMk cId="2834951591" sldId="296"/>
            <ac:spMk id="3" creationId="{F594B0FE-F55A-3E62-3B74-CFBA286E1AE9}"/>
          </ac:spMkLst>
        </pc:spChg>
        <pc:spChg chg="add mod">
          <ac:chgData name="Mia Savrljuga" userId="29d020ba494f34ac" providerId="LiveId" clId="{D45BF011-E493-4616-BF99-540EC2F42685}" dt="2024-02-24T09:02:45.634" v="306" actId="1076"/>
          <ac:spMkLst>
            <pc:docMk/>
            <pc:sldMk cId="2834951591" sldId="296"/>
            <ac:spMk id="5" creationId="{02182CC8-C483-47F2-76B6-7F83D31E2D60}"/>
          </ac:spMkLst>
        </pc:spChg>
        <pc:spChg chg="add mod">
          <ac:chgData name="Mia Savrljuga" userId="29d020ba494f34ac" providerId="LiveId" clId="{D45BF011-E493-4616-BF99-540EC2F42685}" dt="2024-02-24T09:02:12.478" v="231" actId="1076"/>
          <ac:spMkLst>
            <pc:docMk/>
            <pc:sldMk cId="2834951591" sldId="296"/>
            <ac:spMk id="7" creationId="{1DA9F8C9-478B-EB9B-7274-39FDBF58357E}"/>
          </ac:spMkLst>
        </pc:spChg>
        <pc:spChg chg="add mod">
          <ac:chgData name="Mia Savrljuga" userId="29d020ba494f34ac" providerId="LiveId" clId="{D45BF011-E493-4616-BF99-540EC2F42685}" dt="2024-02-24T09:02:09.698" v="230" actId="1076"/>
          <ac:spMkLst>
            <pc:docMk/>
            <pc:sldMk cId="2834951591" sldId="296"/>
            <ac:spMk id="8" creationId="{E2655C45-B598-F707-AD21-B6CCE6825A7F}"/>
          </ac:spMkLst>
        </pc:spChg>
        <pc:spChg chg="add mod">
          <ac:chgData name="Mia Savrljuga" userId="29d020ba494f34ac" providerId="LiveId" clId="{D45BF011-E493-4616-BF99-540EC2F42685}" dt="2024-02-24T09:02:05.806" v="229" actId="1076"/>
          <ac:spMkLst>
            <pc:docMk/>
            <pc:sldMk cId="2834951591" sldId="296"/>
            <ac:spMk id="9" creationId="{BCB46FC5-9E13-0A15-1BFF-464C5A31C57D}"/>
          </ac:spMkLst>
        </pc:spChg>
        <pc:picChg chg="mod modCrop">
          <ac:chgData name="Mia Savrljuga" userId="29d020ba494f34ac" providerId="LiveId" clId="{D45BF011-E493-4616-BF99-540EC2F42685}" dt="2024-02-24T09:01:48.858" v="223" actId="14100"/>
          <ac:picMkLst>
            <pc:docMk/>
            <pc:sldMk cId="2834951591" sldId="296"/>
            <ac:picMk id="4" creationId="{127F8DD8-1B5D-6D5C-8960-8B352053FE21}"/>
          </ac:picMkLst>
        </pc:picChg>
      </pc:sldChg>
      <pc:sldChg chg="del">
        <pc:chgData name="Mia Savrljuga" userId="29d020ba494f34ac" providerId="LiveId" clId="{D45BF011-E493-4616-BF99-540EC2F42685}" dt="2024-02-24T08:57:02.621" v="7" actId="47"/>
        <pc:sldMkLst>
          <pc:docMk/>
          <pc:sldMk cId="4005310099" sldId="296"/>
        </pc:sldMkLst>
      </pc:sldChg>
      <pc:sldChg chg="del">
        <pc:chgData name="Mia Savrljuga" userId="29d020ba494f34ac" providerId="LiveId" clId="{D45BF011-E493-4616-BF99-540EC2F42685}" dt="2024-02-24T08:57:01.155" v="5" actId="47"/>
        <pc:sldMkLst>
          <pc:docMk/>
          <pc:sldMk cId="2480514019" sldId="297"/>
        </pc:sldMkLst>
      </pc:sldChg>
      <pc:sldChg chg="addSp modSp add mod modAnim">
        <pc:chgData name="Mia Savrljuga" userId="29d020ba494f34ac" providerId="LiveId" clId="{D45BF011-E493-4616-BF99-540EC2F42685}" dt="2024-02-24T09:10:33.165" v="366" actId="1076"/>
        <pc:sldMkLst>
          <pc:docMk/>
          <pc:sldMk cId="3669659667" sldId="297"/>
        </pc:sldMkLst>
        <pc:spChg chg="add mod">
          <ac:chgData name="Mia Savrljuga" userId="29d020ba494f34ac" providerId="LiveId" clId="{D45BF011-E493-4616-BF99-540EC2F42685}" dt="2024-02-24T09:04:29.613" v="327" actId="1076"/>
          <ac:spMkLst>
            <pc:docMk/>
            <pc:sldMk cId="3669659667" sldId="297"/>
            <ac:spMk id="5" creationId="{A0513F53-BD2C-4E58-1FBB-4A3DA1D171BC}"/>
          </ac:spMkLst>
        </pc:spChg>
        <pc:spChg chg="add mod">
          <ac:chgData name="Mia Savrljuga" userId="29d020ba494f34ac" providerId="LiveId" clId="{D45BF011-E493-4616-BF99-540EC2F42685}" dt="2024-02-24T09:04:25.494" v="326" actId="1076"/>
          <ac:spMkLst>
            <pc:docMk/>
            <pc:sldMk cId="3669659667" sldId="297"/>
            <ac:spMk id="7" creationId="{01F0D026-1F6E-FD51-4B77-DF213F179A04}"/>
          </ac:spMkLst>
        </pc:spChg>
        <pc:spChg chg="add mod">
          <ac:chgData name="Mia Savrljuga" userId="29d020ba494f34ac" providerId="LiveId" clId="{D45BF011-E493-4616-BF99-540EC2F42685}" dt="2024-02-24T09:04:20.976" v="325" actId="1076"/>
          <ac:spMkLst>
            <pc:docMk/>
            <pc:sldMk cId="3669659667" sldId="297"/>
            <ac:spMk id="8" creationId="{71308711-35F1-45E7-4A33-06B7DBC2DD43}"/>
          </ac:spMkLst>
        </pc:spChg>
        <pc:picChg chg="add mod modCrop">
          <ac:chgData name="Mia Savrljuga" userId="29d020ba494f34ac" providerId="LiveId" clId="{D45BF011-E493-4616-BF99-540EC2F42685}" dt="2024-02-24T09:04:09.328" v="321" actId="1076"/>
          <ac:picMkLst>
            <pc:docMk/>
            <pc:sldMk cId="3669659667" sldId="297"/>
            <ac:picMk id="3" creationId="{9FA66822-4C2D-E7F1-9360-B4F0F39D5104}"/>
          </ac:picMkLst>
        </pc:picChg>
        <pc:picChg chg="mod modCrop">
          <ac:chgData name="Mia Savrljuga" userId="29d020ba494f34ac" providerId="LiveId" clId="{D45BF011-E493-4616-BF99-540EC2F42685}" dt="2024-02-24T09:03:41.151" v="315" actId="732"/>
          <ac:picMkLst>
            <pc:docMk/>
            <pc:sldMk cId="3669659667" sldId="297"/>
            <ac:picMk id="4" creationId="{127F8DD8-1B5D-6D5C-8960-8B352053FE21}"/>
          </ac:picMkLst>
        </pc:picChg>
        <pc:picChg chg="add mod modCrop">
          <ac:chgData name="Mia Savrljuga" userId="29d020ba494f34ac" providerId="LiveId" clId="{D45BF011-E493-4616-BF99-540EC2F42685}" dt="2024-02-24T09:09:07.506" v="351" actId="1076"/>
          <ac:picMkLst>
            <pc:docMk/>
            <pc:sldMk cId="3669659667" sldId="297"/>
            <ac:picMk id="10" creationId="{D3DB680B-7B3A-8BC0-6AC2-A5B5D7FDC209}"/>
          </ac:picMkLst>
        </pc:picChg>
        <pc:picChg chg="add mod modCrop">
          <ac:chgData name="Mia Savrljuga" userId="29d020ba494f34ac" providerId="LiveId" clId="{D45BF011-E493-4616-BF99-540EC2F42685}" dt="2024-02-24T09:09:50.643" v="361" actId="14100"/>
          <ac:picMkLst>
            <pc:docMk/>
            <pc:sldMk cId="3669659667" sldId="297"/>
            <ac:picMk id="11" creationId="{F8A952A5-6333-755E-F282-3F1CA2AD93E2}"/>
          </ac:picMkLst>
        </pc:picChg>
        <pc:picChg chg="add mod ord modCrop">
          <ac:chgData name="Mia Savrljuga" userId="29d020ba494f34ac" providerId="LiveId" clId="{D45BF011-E493-4616-BF99-540EC2F42685}" dt="2024-02-24T09:09:31.876" v="356" actId="14100"/>
          <ac:picMkLst>
            <pc:docMk/>
            <pc:sldMk cId="3669659667" sldId="297"/>
            <ac:picMk id="12" creationId="{663C128C-386D-4F1D-4196-4419F2BADDC3}"/>
          </ac:picMkLst>
        </pc:picChg>
        <pc:picChg chg="add mod modCrop">
          <ac:chgData name="Mia Savrljuga" userId="29d020ba494f34ac" providerId="LiveId" clId="{D45BF011-E493-4616-BF99-540EC2F42685}" dt="2024-02-24T09:10:33.165" v="366" actId="1076"/>
          <ac:picMkLst>
            <pc:docMk/>
            <pc:sldMk cId="3669659667" sldId="297"/>
            <ac:picMk id="13" creationId="{152571B7-9FCC-A7AD-FDF1-4265710B936A}"/>
          </ac:picMkLst>
        </pc:picChg>
      </pc:sldChg>
      <pc:sldChg chg="del">
        <pc:chgData name="Mia Savrljuga" userId="29d020ba494f34ac" providerId="LiveId" clId="{D45BF011-E493-4616-BF99-540EC2F42685}" dt="2024-02-24T08:57:04.690" v="10" actId="47"/>
        <pc:sldMkLst>
          <pc:docMk/>
          <pc:sldMk cId="2597131872" sldId="298"/>
        </pc:sldMkLst>
      </pc:sldChg>
      <pc:sldChg chg="addSp modSp add mod modAnim">
        <pc:chgData name="Mia Savrljuga" userId="29d020ba494f34ac" providerId="LiveId" clId="{D45BF011-E493-4616-BF99-540EC2F42685}" dt="2024-02-24T09:14:56.903" v="635" actId="20577"/>
        <pc:sldMkLst>
          <pc:docMk/>
          <pc:sldMk cId="3058325893" sldId="298"/>
        </pc:sldMkLst>
        <pc:spChg chg="add mod">
          <ac:chgData name="Mia Savrljuga" userId="29d020ba494f34ac" providerId="LiveId" clId="{D45BF011-E493-4616-BF99-540EC2F42685}" dt="2024-02-24T09:14:56.903" v="635" actId="20577"/>
          <ac:spMkLst>
            <pc:docMk/>
            <pc:sldMk cId="3058325893" sldId="298"/>
            <ac:spMk id="7" creationId="{CA91F11A-A08B-03C6-DC4F-D7EB948B52EE}"/>
          </ac:spMkLst>
        </pc:spChg>
        <pc:picChg chg="add mod">
          <ac:chgData name="Mia Savrljuga" userId="29d020ba494f34ac" providerId="LiveId" clId="{D45BF011-E493-4616-BF99-540EC2F42685}" dt="2024-02-24T09:11:14.936" v="369"/>
          <ac:picMkLst>
            <pc:docMk/>
            <pc:sldMk cId="3058325893" sldId="298"/>
            <ac:picMk id="5" creationId="{8D843FBE-F7B2-7CEC-484C-E4E658942512}"/>
          </ac:picMkLst>
        </pc:picChg>
      </pc:sldChg>
      <pc:sldChg chg="del">
        <pc:chgData name="Mia Savrljuga" userId="29d020ba494f34ac" providerId="LiveId" clId="{D45BF011-E493-4616-BF99-540EC2F42685}" dt="2024-02-24T08:57:05.526" v="11" actId="47"/>
        <pc:sldMkLst>
          <pc:docMk/>
          <pc:sldMk cId="785748175" sldId="299"/>
        </pc:sldMkLst>
      </pc:sldChg>
      <pc:sldChg chg="addSp modSp add mod modAnim">
        <pc:chgData name="Mia Savrljuga" userId="29d020ba494f34ac" providerId="LiveId" clId="{D45BF011-E493-4616-BF99-540EC2F42685}" dt="2024-02-24T09:21:10.944" v="1057" actId="1076"/>
        <pc:sldMkLst>
          <pc:docMk/>
          <pc:sldMk cId="3289348778" sldId="299"/>
        </pc:sldMkLst>
        <pc:spChg chg="add mod">
          <ac:chgData name="Mia Savrljuga" userId="29d020ba494f34ac" providerId="LiveId" clId="{D45BF011-E493-4616-BF99-540EC2F42685}" dt="2024-02-24T09:20:29.927" v="1047" actId="1076"/>
          <ac:spMkLst>
            <pc:docMk/>
            <pc:sldMk cId="3289348778" sldId="299"/>
            <ac:spMk id="7" creationId="{9C2860AD-8B7F-F062-206B-4FFFE793B45A}"/>
          </ac:spMkLst>
        </pc:spChg>
        <pc:spChg chg="add mod">
          <ac:chgData name="Mia Savrljuga" userId="29d020ba494f34ac" providerId="LiveId" clId="{D45BF011-E493-4616-BF99-540EC2F42685}" dt="2024-02-24T09:21:10.944" v="1057" actId="1076"/>
          <ac:spMkLst>
            <pc:docMk/>
            <pc:sldMk cId="3289348778" sldId="299"/>
            <ac:spMk id="8" creationId="{6FF6995C-C00B-2646-4EFA-EF322F733554}"/>
          </ac:spMkLst>
        </pc:spChg>
        <pc:spChg chg="add mod">
          <ac:chgData name="Mia Savrljuga" userId="29d020ba494f34ac" providerId="LiveId" clId="{D45BF011-E493-4616-BF99-540EC2F42685}" dt="2024-02-24T09:21:04.354" v="1056" actId="1076"/>
          <ac:spMkLst>
            <pc:docMk/>
            <pc:sldMk cId="3289348778" sldId="299"/>
            <ac:spMk id="9" creationId="{239CC8E3-6E83-8013-4DCD-BED0C26D7546}"/>
          </ac:spMkLst>
        </pc:spChg>
        <pc:spChg chg="add mod">
          <ac:chgData name="Mia Savrljuga" userId="29d020ba494f34ac" providerId="LiveId" clId="{D45BF011-E493-4616-BF99-540EC2F42685}" dt="2024-02-24T09:20:59.855" v="1055" actId="1076"/>
          <ac:spMkLst>
            <pc:docMk/>
            <pc:sldMk cId="3289348778" sldId="299"/>
            <ac:spMk id="10" creationId="{F02E0EB2-67AE-24AE-ED1E-505500F23244}"/>
          </ac:spMkLst>
        </pc:spChg>
        <pc:spChg chg="add mod">
          <ac:chgData name="Mia Savrljuga" userId="29d020ba494f34ac" providerId="LiveId" clId="{D45BF011-E493-4616-BF99-540EC2F42685}" dt="2024-02-24T09:20:56.476" v="1054" actId="1076"/>
          <ac:spMkLst>
            <pc:docMk/>
            <pc:sldMk cId="3289348778" sldId="299"/>
            <ac:spMk id="11" creationId="{FF6937EB-3356-748F-DBFC-1CE674988D00}"/>
          </ac:spMkLst>
        </pc:spChg>
        <pc:spChg chg="add mod">
          <ac:chgData name="Mia Savrljuga" userId="29d020ba494f34ac" providerId="LiveId" clId="{D45BF011-E493-4616-BF99-540EC2F42685}" dt="2024-02-24T09:20:53.001" v="1053" actId="1076"/>
          <ac:spMkLst>
            <pc:docMk/>
            <pc:sldMk cId="3289348778" sldId="299"/>
            <ac:spMk id="12" creationId="{0C6D0415-0940-31B0-DC53-3E235E420B05}"/>
          </ac:spMkLst>
        </pc:spChg>
        <pc:picChg chg="mod modCrop">
          <ac:chgData name="Mia Savrljuga" userId="29d020ba494f34ac" providerId="LiveId" clId="{D45BF011-E493-4616-BF99-540EC2F42685}" dt="2024-02-24T09:19:42.291" v="1040" actId="1076"/>
          <ac:picMkLst>
            <pc:docMk/>
            <pc:sldMk cId="3289348778" sldId="299"/>
            <ac:picMk id="4" creationId="{30C32853-39CA-758B-F54F-1C1D3849181E}"/>
          </ac:picMkLst>
        </pc:picChg>
        <pc:picChg chg="add mod">
          <ac:chgData name="Mia Savrljuga" userId="29d020ba494f34ac" providerId="LiveId" clId="{D45BF011-E493-4616-BF99-540EC2F42685}" dt="2024-02-24T09:20:12.913" v="1044" actId="14100"/>
          <ac:picMkLst>
            <pc:docMk/>
            <pc:sldMk cId="3289348778" sldId="299"/>
            <ac:picMk id="5" creationId="{38179329-28CE-2719-7B07-53F0975C6363}"/>
          </ac:picMkLst>
        </pc:picChg>
      </pc:sldChg>
      <pc:sldChg chg="addSp modSp add mod modAnim">
        <pc:chgData name="Mia Savrljuga" userId="29d020ba494f34ac" providerId="LiveId" clId="{D45BF011-E493-4616-BF99-540EC2F42685}" dt="2024-02-24T09:19:05.026" v="1034" actId="14100"/>
        <pc:sldMkLst>
          <pc:docMk/>
          <pc:sldMk cId="2457943614" sldId="300"/>
        </pc:sldMkLst>
        <pc:spChg chg="add mod">
          <ac:chgData name="Mia Savrljuga" userId="29d020ba494f34ac" providerId="LiveId" clId="{D45BF011-E493-4616-BF99-540EC2F42685}" dt="2024-02-24T09:19:05.026" v="1034" actId="14100"/>
          <ac:spMkLst>
            <pc:docMk/>
            <pc:sldMk cId="2457943614" sldId="300"/>
            <ac:spMk id="3" creationId="{B0B604D6-0E6F-2E7E-D829-608EA60D0088}"/>
          </ac:spMkLst>
        </pc:spChg>
        <pc:picChg chg="mod modCrop">
          <ac:chgData name="Mia Savrljuga" userId="29d020ba494f34ac" providerId="LiveId" clId="{D45BF011-E493-4616-BF99-540EC2F42685}" dt="2024-02-24T09:17:45.432" v="883" actId="14100"/>
          <ac:picMkLst>
            <pc:docMk/>
            <pc:sldMk cId="2457943614" sldId="300"/>
            <ac:picMk id="4" creationId="{30C32853-39CA-758B-F54F-1C1D3849181E}"/>
          </ac:picMkLst>
        </pc:picChg>
      </pc:sldChg>
      <pc:sldChg chg="del">
        <pc:chgData name="Mia Savrljuga" userId="29d020ba494f34ac" providerId="LiveId" clId="{D45BF011-E493-4616-BF99-540EC2F42685}" dt="2024-02-24T08:57:03.965" v="9" actId="47"/>
        <pc:sldMkLst>
          <pc:docMk/>
          <pc:sldMk cId="2746809291" sldId="300"/>
        </pc:sldMkLst>
      </pc:sldChg>
      <pc:sldChg chg="del">
        <pc:chgData name="Mia Savrljuga" userId="29d020ba494f34ac" providerId="LiveId" clId="{D45BF011-E493-4616-BF99-540EC2F42685}" dt="2024-02-24T08:57:06.869" v="13" actId="47"/>
        <pc:sldMkLst>
          <pc:docMk/>
          <pc:sldMk cId="2319671454" sldId="301"/>
        </pc:sldMkLst>
      </pc:sldChg>
      <pc:sldChg chg="addSp delSp modSp add mod modAnim">
        <pc:chgData name="Mia Savrljuga" userId="29d020ba494f34ac" providerId="LiveId" clId="{D45BF011-E493-4616-BF99-540EC2F42685}" dt="2024-02-24T09:24:15.895" v="1099" actId="14100"/>
        <pc:sldMkLst>
          <pc:docMk/>
          <pc:sldMk cId="2321632834" sldId="301"/>
        </pc:sldMkLst>
        <pc:spChg chg="add mod">
          <ac:chgData name="Mia Savrljuga" userId="29d020ba494f34ac" providerId="LiveId" clId="{D45BF011-E493-4616-BF99-540EC2F42685}" dt="2024-02-24T09:22:41.249" v="1071" actId="1076"/>
          <ac:spMkLst>
            <pc:docMk/>
            <pc:sldMk cId="2321632834" sldId="301"/>
            <ac:spMk id="7" creationId="{27EDFBC2-731A-005F-9307-87E841333DF9}"/>
          </ac:spMkLst>
        </pc:spChg>
        <pc:spChg chg="add mod">
          <ac:chgData name="Mia Savrljuga" userId="29d020ba494f34ac" providerId="LiveId" clId="{D45BF011-E493-4616-BF99-540EC2F42685}" dt="2024-02-24T09:22:36.205" v="1070" actId="1076"/>
          <ac:spMkLst>
            <pc:docMk/>
            <pc:sldMk cId="2321632834" sldId="301"/>
            <ac:spMk id="8" creationId="{15D0D978-C52C-BFF0-C8E4-68EDD7E467B8}"/>
          </ac:spMkLst>
        </pc:spChg>
        <pc:spChg chg="add mod">
          <ac:chgData name="Mia Savrljuga" userId="29d020ba494f34ac" providerId="LiveId" clId="{D45BF011-E493-4616-BF99-540EC2F42685}" dt="2024-02-24T09:22:48.535" v="1074" actId="14100"/>
          <ac:spMkLst>
            <pc:docMk/>
            <pc:sldMk cId="2321632834" sldId="301"/>
            <ac:spMk id="9" creationId="{AFEA423F-1DD1-B719-D7C3-8DA7F41A3273}"/>
          </ac:spMkLst>
        </pc:spChg>
        <pc:spChg chg="add mod">
          <ac:chgData name="Mia Savrljuga" userId="29d020ba494f34ac" providerId="LiveId" clId="{D45BF011-E493-4616-BF99-540EC2F42685}" dt="2024-02-24T09:22:55.699" v="1077" actId="14100"/>
          <ac:spMkLst>
            <pc:docMk/>
            <pc:sldMk cId="2321632834" sldId="301"/>
            <ac:spMk id="10" creationId="{77AA64CA-F26D-8AE7-D92E-2E653334728A}"/>
          </ac:spMkLst>
        </pc:spChg>
        <pc:spChg chg="add mod">
          <ac:chgData name="Mia Savrljuga" userId="29d020ba494f34ac" providerId="LiveId" clId="{D45BF011-E493-4616-BF99-540EC2F42685}" dt="2024-02-24T09:23:02.310" v="1080" actId="14100"/>
          <ac:spMkLst>
            <pc:docMk/>
            <pc:sldMk cId="2321632834" sldId="301"/>
            <ac:spMk id="11" creationId="{8E06CE59-FCB3-C481-35C2-B70AE380B7CE}"/>
          </ac:spMkLst>
        </pc:spChg>
        <pc:spChg chg="add mod">
          <ac:chgData name="Mia Savrljuga" userId="29d020ba494f34ac" providerId="LiveId" clId="{D45BF011-E493-4616-BF99-540EC2F42685}" dt="2024-02-24T09:23:15.866" v="1084" actId="14100"/>
          <ac:spMkLst>
            <pc:docMk/>
            <pc:sldMk cId="2321632834" sldId="301"/>
            <ac:spMk id="12" creationId="{ED8D9804-8E94-E896-54C8-F1E826CA2C21}"/>
          </ac:spMkLst>
        </pc:spChg>
        <pc:spChg chg="add mod">
          <ac:chgData name="Mia Savrljuga" userId="29d020ba494f34ac" providerId="LiveId" clId="{D45BF011-E493-4616-BF99-540EC2F42685}" dt="2024-02-24T09:23:24.210" v="1087" actId="14100"/>
          <ac:spMkLst>
            <pc:docMk/>
            <pc:sldMk cId="2321632834" sldId="301"/>
            <ac:spMk id="13" creationId="{2B88A8A0-D82B-AE71-B785-F6A457B11776}"/>
          </ac:spMkLst>
        </pc:spChg>
        <pc:spChg chg="add mod">
          <ac:chgData name="Mia Savrljuga" userId="29d020ba494f34ac" providerId="LiveId" clId="{D45BF011-E493-4616-BF99-540EC2F42685}" dt="2024-02-24T09:23:35.489" v="1090" actId="1076"/>
          <ac:spMkLst>
            <pc:docMk/>
            <pc:sldMk cId="2321632834" sldId="301"/>
            <ac:spMk id="15" creationId="{4690B6B2-52DC-989D-021E-65B357BBC6EC}"/>
          </ac:spMkLst>
        </pc:spChg>
        <pc:spChg chg="add mod">
          <ac:chgData name="Mia Savrljuga" userId="29d020ba494f34ac" providerId="LiveId" clId="{D45BF011-E493-4616-BF99-540EC2F42685}" dt="2024-02-24T09:23:42.071" v="1093" actId="14100"/>
          <ac:spMkLst>
            <pc:docMk/>
            <pc:sldMk cId="2321632834" sldId="301"/>
            <ac:spMk id="16" creationId="{EEC61990-0463-3636-8143-6E9D0AC66BE9}"/>
          </ac:spMkLst>
        </pc:spChg>
        <pc:spChg chg="add mod">
          <ac:chgData name="Mia Savrljuga" userId="29d020ba494f34ac" providerId="LiveId" clId="{D45BF011-E493-4616-BF99-540EC2F42685}" dt="2024-02-24T09:24:05.994" v="1096" actId="14100"/>
          <ac:spMkLst>
            <pc:docMk/>
            <pc:sldMk cId="2321632834" sldId="301"/>
            <ac:spMk id="17" creationId="{A0B5122B-F0D1-8386-706A-2F3D0A24BE3C}"/>
          </ac:spMkLst>
        </pc:spChg>
        <pc:spChg chg="add mod">
          <ac:chgData name="Mia Savrljuga" userId="29d020ba494f34ac" providerId="LiveId" clId="{D45BF011-E493-4616-BF99-540EC2F42685}" dt="2024-02-24T09:24:15.895" v="1099" actId="14100"/>
          <ac:spMkLst>
            <pc:docMk/>
            <pc:sldMk cId="2321632834" sldId="301"/>
            <ac:spMk id="18" creationId="{B3B75C1C-1B61-71DC-4912-36EB77D4A251}"/>
          </ac:spMkLst>
        </pc:spChg>
        <pc:picChg chg="del">
          <ac:chgData name="Mia Savrljuga" userId="29d020ba494f34ac" providerId="LiveId" clId="{D45BF011-E493-4616-BF99-540EC2F42685}" dt="2024-02-24T09:19:45.681" v="1041" actId="478"/>
          <ac:picMkLst>
            <pc:docMk/>
            <pc:sldMk cId="2321632834" sldId="301"/>
            <ac:picMk id="4" creationId="{30C32853-39CA-758B-F54F-1C1D3849181E}"/>
          </ac:picMkLst>
        </pc:picChg>
        <pc:picChg chg="add mod modCrop">
          <ac:chgData name="Mia Savrljuga" userId="29d020ba494f34ac" providerId="LiveId" clId="{D45BF011-E493-4616-BF99-540EC2F42685}" dt="2024-02-24T09:22:06.817" v="1064" actId="1076"/>
          <ac:picMkLst>
            <pc:docMk/>
            <pc:sldMk cId="2321632834" sldId="301"/>
            <ac:picMk id="5" creationId="{04828FD6-45B0-BC53-1003-7A6CD2F34D36}"/>
          </ac:picMkLst>
        </pc:picChg>
        <pc:picChg chg="add mod">
          <ac:chgData name="Mia Savrljuga" userId="29d020ba494f34ac" providerId="LiveId" clId="{D45BF011-E493-4616-BF99-540EC2F42685}" dt="2024-02-24T09:23:27.270" v="1088"/>
          <ac:picMkLst>
            <pc:docMk/>
            <pc:sldMk cId="2321632834" sldId="301"/>
            <ac:picMk id="14" creationId="{04023246-FB38-E09E-2385-E7771F26CB44}"/>
          </ac:picMkLst>
        </pc:picChg>
      </pc:sldChg>
      <pc:sldChg chg="addSp modSp add mod modAnim">
        <pc:chgData name="Mia Savrljuga" userId="29d020ba494f34ac" providerId="LiveId" clId="{D45BF011-E493-4616-BF99-540EC2F42685}" dt="2024-02-24T09:26:39.820" v="1127" actId="1076"/>
        <pc:sldMkLst>
          <pc:docMk/>
          <pc:sldMk cId="1376935598" sldId="302"/>
        </pc:sldMkLst>
        <pc:spChg chg="add mod">
          <ac:chgData name="Mia Savrljuga" userId="29d020ba494f34ac" providerId="LiveId" clId="{D45BF011-E493-4616-BF99-540EC2F42685}" dt="2024-02-24T09:26:15.042" v="1117" actId="1076"/>
          <ac:spMkLst>
            <pc:docMk/>
            <pc:sldMk cId="1376935598" sldId="302"/>
            <ac:spMk id="9" creationId="{3FBB4428-0178-E1B0-D352-21F2FA91BE48}"/>
          </ac:spMkLst>
        </pc:spChg>
        <pc:spChg chg="add mod">
          <ac:chgData name="Mia Savrljuga" userId="29d020ba494f34ac" providerId="LiveId" clId="{D45BF011-E493-4616-BF99-540EC2F42685}" dt="2024-02-24T09:26:39.820" v="1127" actId="1076"/>
          <ac:spMkLst>
            <pc:docMk/>
            <pc:sldMk cId="1376935598" sldId="302"/>
            <ac:spMk id="10" creationId="{C77C768E-5CA2-6E11-EEA7-D9F1CC8255E1}"/>
          </ac:spMkLst>
        </pc:spChg>
        <pc:spChg chg="add mod">
          <ac:chgData name="Mia Savrljuga" userId="29d020ba494f34ac" providerId="LiveId" clId="{D45BF011-E493-4616-BF99-540EC2F42685}" dt="2024-02-24T09:26:37.641" v="1126" actId="1076"/>
          <ac:spMkLst>
            <pc:docMk/>
            <pc:sldMk cId="1376935598" sldId="302"/>
            <ac:spMk id="11" creationId="{27E8B927-FE30-923A-43AE-EA155477117D}"/>
          </ac:spMkLst>
        </pc:spChg>
        <pc:spChg chg="add mod">
          <ac:chgData name="Mia Savrljuga" userId="29d020ba494f34ac" providerId="LiveId" clId="{D45BF011-E493-4616-BF99-540EC2F42685}" dt="2024-02-24T09:26:34.960" v="1125" actId="1076"/>
          <ac:spMkLst>
            <pc:docMk/>
            <pc:sldMk cId="1376935598" sldId="302"/>
            <ac:spMk id="12" creationId="{F5F53DEF-9953-EABF-BCF1-D3A030891E30}"/>
          </ac:spMkLst>
        </pc:spChg>
        <pc:spChg chg="add mod">
          <ac:chgData name="Mia Savrljuga" userId="29d020ba494f34ac" providerId="LiveId" clId="{D45BF011-E493-4616-BF99-540EC2F42685}" dt="2024-02-24T09:26:30.761" v="1124" actId="1076"/>
          <ac:spMkLst>
            <pc:docMk/>
            <pc:sldMk cId="1376935598" sldId="302"/>
            <ac:spMk id="13" creationId="{5C68C8B6-CB03-DB0E-EF3B-F53561D3326E}"/>
          </ac:spMkLst>
        </pc:spChg>
        <pc:spChg chg="add mod">
          <ac:chgData name="Mia Savrljuga" userId="29d020ba494f34ac" providerId="LiveId" clId="{D45BF011-E493-4616-BF99-540EC2F42685}" dt="2024-02-24T09:26:24.915" v="1123" actId="1076"/>
          <ac:spMkLst>
            <pc:docMk/>
            <pc:sldMk cId="1376935598" sldId="302"/>
            <ac:spMk id="14" creationId="{138A71A5-B0AD-041C-EA1C-65DFD3B717C4}"/>
          </ac:spMkLst>
        </pc:spChg>
        <pc:picChg chg="add mod">
          <ac:chgData name="Mia Savrljuga" userId="29d020ba494f34ac" providerId="LiveId" clId="{D45BF011-E493-4616-BF99-540EC2F42685}" dt="2024-02-24T09:25:15.676" v="1108" actId="1076"/>
          <ac:picMkLst>
            <pc:docMk/>
            <pc:sldMk cId="1376935598" sldId="302"/>
            <ac:picMk id="4" creationId="{9B60CB75-4AA4-2AF8-2F72-693D82AB33A4}"/>
          </ac:picMkLst>
        </pc:picChg>
        <pc:picChg chg="mod modCrop">
          <ac:chgData name="Mia Savrljuga" userId="29d020ba494f34ac" providerId="LiveId" clId="{D45BF011-E493-4616-BF99-540EC2F42685}" dt="2024-02-24T09:24:46.011" v="1104" actId="1076"/>
          <ac:picMkLst>
            <pc:docMk/>
            <pc:sldMk cId="1376935598" sldId="302"/>
            <ac:picMk id="5" creationId="{04828FD6-45B0-BC53-1003-7A6CD2F34D36}"/>
          </ac:picMkLst>
        </pc:picChg>
        <pc:picChg chg="add mod modCrop">
          <ac:chgData name="Mia Savrljuga" userId="29d020ba494f34ac" providerId="LiveId" clId="{D45BF011-E493-4616-BF99-540EC2F42685}" dt="2024-02-24T09:26:05.653" v="1115" actId="14100"/>
          <ac:picMkLst>
            <pc:docMk/>
            <pc:sldMk cId="1376935598" sldId="302"/>
            <ac:picMk id="8" creationId="{7790A156-6DCB-4B43-E1B5-3AA3727DABF9}"/>
          </ac:picMkLst>
        </pc:picChg>
      </pc:sldChg>
      <pc:sldChg chg="del">
        <pc:chgData name="Mia Savrljuga" userId="29d020ba494f34ac" providerId="LiveId" clId="{D45BF011-E493-4616-BF99-540EC2F42685}" dt="2024-02-24T08:57:09.720" v="17" actId="47"/>
        <pc:sldMkLst>
          <pc:docMk/>
          <pc:sldMk cId="2515784117" sldId="302"/>
        </pc:sldMkLst>
      </pc:sldChg>
      <pc:sldChg chg="del">
        <pc:chgData name="Mia Savrljuga" userId="29d020ba494f34ac" providerId="LiveId" clId="{D45BF011-E493-4616-BF99-540EC2F42685}" dt="2024-02-24T08:57:07.437" v="14" actId="47"/>
        <pc:sldMkLst>
          <pc:docMk/>
          <pc:sldMk cId="4252224145" sldId="303"/>
        </pc:sldMkLst>
      </pc:sldChg>
      <pc:sldChg chg="del">
        <pc:chgData name="Mia Savrljuga" userId="29d020ba494f34ac" providerId="LiveId" clId="{D45BF011-E493-4616-BF99-540EC2F42685}" dt="2024-02-24T08:57:06.159" v="12" actId="47"/>
        <pc:sldMkLst>
          <pc:docMk/>
          <pc:sldMk cId="403306908" sldId="304"/>
        </pc:sldMkLst>
      </pc:sldChg>
      <pc:sldChg chg="del">
        <pc:chgData name="Mia Savrljuga" userId="29d020ba494f34ac" providerId="LiveId" clId="{D45BF011-E493-4616-BF99-540EC2F42685}" dt="2024-02-24T08:57:08.072" v="15" actId="47"/>
        <pc:sldMkLst>
          <pc:docMk/>
          <pc:sldMk cId="1943114823" sldId="305"/>
        </pc:sldMkLst>
      </pc:sldChg>
      <pc:sldChg chg="del">
        <pc:chgData name="Mia Savrljuga" userId="29d020ba494f34ac" providerId="LiveId" clId="{D45BF011-E493-4616-BF99-540EC2F42685}" dt="2024-02-24T08:57:08.765" v="16" actId="47"/>
        <pc:sldMkLst>
          <pc:docMk/>
          <pc:sldMk cId="1536601927" sldId="306"/>
        </pc:sldMkLst>
      </pc:sldChg>
      <pc:sldChg chg="del">
        <pc:chgData name="Mia Savrljuga" userId="29d020ba494f34ac" providerId="LiveId" clId="{D45BF011-E493-4616-BF99-540EC2F42685}" dt="2024-02-24T08:57:10.433" v="18" actId="47"/>
        <pc:sldMkLst>
          <pc:docMk/>
          <pc:sldMk cId="1968120238" sldId="307"/>
        </pc:sldMkLst>
      </pc:sldChg>
      <pc:sldChg chg="del">
        <pc:chgData name="Mia Savrljuga" userId="29d020ba494f34ac" providerId="LiveId" clId="{D45BF011-E493-4616-BF99-540EC2F42685}" dt="2024-02-24T08:57:11.201" v="19" actId="47"/>
        <pc:sldMkLst>
          <pc:docMk/>
          <pc:sldMk cId="1257715429" sldId="308"/>
        </pc:sldMkLst>
      </pc:sldChg>
      <pc:sldChg chg="del">
        <pc:chgData name="Mia Savrljuga" userId="29d020ba494f34ac" providerId="LiveId" clId="{D45BF011-E493-4616-BF99-540EC2F42685}" dt="2024-02-24T08:57:11.919" v="20" actId="47"/>
        <pc:sldMkLst>
          <pc:docMk/>
          <pc:sldMk cId="544469376" sldId="309"/>
        </pc:sldMkLst>
      </pc:sldChg>
    </pc:docChg>
  </pc:docChgLst>
  <pc:docChgLst>
    <pc:chgData name="Mia Savrljuga" userId="29d020ba494f34ac" providerId="LiveId" clId="{6605B693-6A18-473F-BE2E-2A28A8358197}"/>
    <pc:docChg chg="undo custSel addSld modSld sldOrd">
      <pc:chgData name="Mia Savrljuga" userId="29d020ba494f34ac" providerId="LiveId" clId="{6605B693-6A18-473F-BE2E-2A28A8358197}" dt="2024-02-24T08:54:39.666" v="1299" actId="1076"/>
      <pc:docMkLst>
        <pc:docMk/>
      </pc:docMkLst>
      <pc:sldChg chg="addSp modSp mod modAnim">
        <pc:chgData name="Mia Savrljuga" userId="29d020ba494f34ac" providerId="LiveId" clId="{6605B693-6A18-473F-BE2E-2A28A8358197}" dt="2024-02-19T14:08:24.343" v="366"/>
        <pc:sldMkLst>
          <pc:docMk/>
          <pc:sldMk cId="1839237168" sldId="294"/>
        </pc:sldMkLst>
        <pc:spChg chg="add mod">
          <ac:chgData name="Mia Savrljuga" userId="29d020ba494f34ac" providerId="LiveId" clId="{6605B693-6A18-473F-BE2E-2A28A8358197}" dt="2024-02-19T14:03:54.407" v="18" actId="1076"/>
          <ac:spMkLst>
            <pc:docMk/>
            <pc:sldMk cId="1839237168" sldId="294"/>
            <ac:spMk id="3" creationId="{47DE5FBB-33E5-E9D2-086D-0B3A244B4095}"/>
          </ac:spMkLst>
        </pc:spChg>
        <pc:spChg chg="mod">
          <ac:chgData name="Mia Savrljuga" userId="29d020ba494f34ac" providerId="LiveId" clId="{6605B693-6A18-473F-BE2E-2A28A8358197}" dt="2024-02-19T14:02:38.639" v="7" actId="1076"/>
          <ac:spMkLst>
            <pc:docMk/>
            <pc:sldMk cId="1839237168" sldId="294"/>
            <ac:spMk id="5" creationId="{DCF166CE-A557-E6D6-76BA-1D7D04F8D112}"/>
          </ac:spMkLst>
        </pc:spChg>
        <pc:spChg chg="mod">
          <ac:chgData name="Mia Savrljuga" userId="29d020ba494f34ac" providerId="LiveId" clId="{6605B693-6A18-473F-BE2E-2A28A8358197}" dt="2024-02-19T14:02:55.547" v="9" actId="1076"/>
          <ac:spMkLst>
            <pc:docMk/>
            <pc:sldMk cId="1839237168" sldId="294"/>
            <ac:spMk id="7" creationId="{D5AEA047-E602-728F-CC3F-D79279A0ADF5}"/>
          </ac:spMkLst>
        </pc:spChg>
        <pc:spChg chg="mod">
          <ac:chgData name="Mia Savrljuga" userId="29d020ba494f34ac" providerId="LiveId" clId="{6605B693-6A18-473F-BE2E-2A28A8358197}" dt="2024-02-19T14:02:59.855" v="10" actId="1076"/>
          <ac:spMkLst>
            <pc:docMk/>
            <pc:sldMk cId="1839237168" sldId="294"/>
            <ac:spMk id="8" creationId="{0F514E65-75CE-8C7E-968A-AD860EB6015B}"/>
          </ac:spMkLst>
        </pc:spChg>
        <pc:spChg chg="mod">
          <ac:chgData name="Mia Savrljuga" userId="29d020ba494f34ac" providerId="LiveId" clId="{6605B693-6A18-473F-BE2E-2A28A8358197}" dt="2024-02-19T14:03:08.190" v="11" actId="1076"/>
          <ac:spMkLst>
            <pc:docMk/>
            <pc:sldMk cId="1839237168" sldId="294"/>
            <ac:spMk id="9" creationId="{00DC4090-D2B6-A332-969A-CD84AF9EEBE2}"/>
          </ac:spMkLst>
        </pc:spChg>
        <pc:spChg chg="mod">
          <ac:chgData name="Mia Savrljuga" userId="29d020ba494f34ac" providerId="LiveId" clId="{6605B693-6A18-473F-BE2E-2A28A8358197}" dt="2024-02-19T14:03:15.667" v="12" actId="1076"/>
          <ac:spMkLst>
            <pc:docMk/>
            <pc:sldMk cId="1839237168" sldId="294"/>
            <ac:spMk id="10" creationId="{1F2647FB-A6D8-D236-EAB9-DFDDA2038187}"/>
          </ac:spMkLst>
        </pc:spChg>
        <pc:spChg chg="mod">
          <ac:chgData name="Mia Savrljuga" userId="29d020ba494f34ac" providerId="LiveId" clId="{6605B693-6A18-473F-BE2E-2A28A8358197}" dt="2024-02-19T14:03:19.585" v="13" actId="1076"/>
          <ac:spMkLst>
            <pc:docMk/>
            <pc:sldMk cId="1839237168" sldId="294"/>
            <ac:spMk id="11" creationId="{D4BF5DA8-2B37-06F5-872D-0221CD6A58E8}"/>
          </ac:spMkLst>
        </pc:spChg>
        <pc:spChg chg="mod">
          <ac:chgData name="Mia Savrljuga" userId="29d020ba494f34ac" providerId="LiveId" clId="{6605B693-6A18-473F-BE2E-2A28A8358197}" dt="2024-02-19T14:03:28.196" v="14" actId="1076"/>
          <ac:spMkLst>
            <pc:docMk/>
            <pc:sldMk cId="1839237168" sldId="294"/>
            <ac:spMk id="12" creationId="{EA1C09E9-A63D-DB79-48FB-46BEE18F9B1F}"/>
          </ac:spMkLst>
        </pc:spChg>
        <pc:spChg chg="mod">
          <ac:chgData name="Mia Savrljuga" userId="29d020ba494f34ac" providerId="LiveId" clId="{6605B693-6A18-473F-BE2E-2A28A8358197}" dt="2024-02-19T14:03:33.880" v="15" actId="1076"/>
          <ac:spMkLst>
            <pc:docMk/>
            <pc:sldMk cId="1839237168" sldId="294"/>
            <ac:spMk id="13" creationId="{03B66CB3-FF25-C8C7-8192-3273D27BDF2C}"/>
          </ac:spMkLst>
        </pc:spChg>
        <pc:spChg chg="mod">
          <ac:chgData name="Mia Savrljuga" userId="29d020ba494f34ac" providerId="LiveId" clId="{6605B693-6A18-473F-BE2E-2A28A8358197}" dt="2024-02-19T14:03:42.059" v="16" actId="1076"/>
          <ac:spMkLst>
            <pc:docMk/>
            <pc:sldMk cId="1839237168" sldId="294"/>
            <ac:spMk id="14" creationId="{CE14F289-4256-4B1E-8DF5-966DE6AE2337}"/>
          </ac:spMkLst>
        </pc:spChg>
        <pc:spChg chg="mod">
          <ac:chgData name="Mia Savrljuga" userId="29d020ba494f34ac" providerId="LiveId" clId="{6605B693-6A18-473F-BE2E-2A28A8358197}" dt="2024-02-19T14:03:48.976" v="17" actId="1076"/>
          <ac:spMkLst>
            <pc:docMk/>
            <pc:sldMk cId="1839237168" sldId="294"/>
            <ac:spMk id="15" creationId="{F6118C5B-A1BE-E716-2348-EB7CD057F9EF}"/>
          </ac:spMkLst>
        </pc:spChg>
        <pc:spChg chg="add mod">
          <ac:chgData name="Mia Savrljuga" userId="29d020ba494f34ac" providerId="LiveId" clId="{6605B693-6A18-473F-BE2E-2A28A8358197}" dt="2024-02-19T14:04:00.646" v="19" actId="1076"/>
          <ac:spMkLst>
            <pc:docMk/>
            <pc:sldMk cId="1839237168" sldId="294"/>
            <ac:spMk id="16" creationId="{E7B11702-7538-69BD-4F72-560420BF603F}"/>
          </ac:spMkLst>
        </pc:spChg>
        <pc:spChg chg="add mod">
          <ac:chgData name="Mia Savrljuga" userId="29d020ba494f34ac" providerId="LiveId" clId="{6605B693-6A18-473F-BE2E-2A28A8358197}" dt="2024-02-19T14:04:05.416" v="20" actId="1076"/>
          <ac:spMkLst>
            <pc:docMk/>
            <pc:sldMk cId="1839237168" sldId="294"/>
            <ac:spMk id="17" creationId="{9F6043B3-308C-5A77-B7CF-089275E8F234}"/>
          </ac:spMkLst>
        </pc:spChg>
        <pc:spChg chg="add mod">
          <ac:chgData name="Mia Savrljuga" userId="29d020ba494f34ac" providerId="LiveId" clId="{6605B693-6A18-473F-BE2E-2A28A8358197}" dt="2024-02-19T14:04:10.137" v="21" actId="1076"/>
          <ac:spMkLst>
            <pc:docMk/>
            <pc:sldMk cId="1839237168" sldId="294"/>
            <ac:spMk id="18" creationId="{2B306ED1-8191-DE9F-D2B5-9581006748C6}"/>
          </ac:spMkLst>
        </pc:spChg>
        <pc:spChg chg="add mod">
          <ac:chgData name="Mia Savrljuga" userId="29d020ba494f34ac" providerId="LiveId" clId="{6605B693-6A18-473F-BE2E-2A28A8358197}" dt="2024-02-19T14:04:14.174" v="22" actId="1076"/>
          <ac:spMkLst>
            <pc:docMk/>
            <pc:sldMk cId="1839237168" sldId="294"/>
            <ac:spMk id="19" creationId="{52B02FD0-13E5-C8BE-5035-70BFEC44BCF4}"/>
          </ac:spMkLst>
        </pc:spChg>
        <pc:spChg chg="add mod">
          <ac:chgData name="Mia Savrljuga" userId="29d020ba494f34ac" providerId="LiveId" clId="{6605B693-6A18-473F-BE2E-2A28A8358197}" dt="2024-02-19T14:04:18.098" v="23" actId="1076"/>
          <ac:spMkLst>
            <pc:docMk/>
            <pc:sldMk cId="1839237168" sldId="294"/>
            <ac:spMk id="20" creationId="{ECCAF813-4FA4-E412-78E7-5E350E261D4B}"/>
          </ac:spMkLst>
        </pc:spChg>
        <pc:spChg chg="add mod">
          <ac:chgData name="Mia Savrljuga" userId="29d020ba494f34ac" providerId="LiveId" clId="{6605B693-6A18-473F-BE2E-2A28A8358197}" dt="2024-02-19T14:08:20.372" v="365"/>
          <ac:spMkLst>
            <pc:docMk/>
            <pc:sldMk cId="1839237168" sldId="294"/>
            <ac:spMk id="21" creationId="{089B62EC-95AB-DDF6-4CA1-4A0417E4C5BE}"/>
          </ac:spMkLst>
        </pc:spChg>
        <pc:picChg chg="mod">
          <ac:chgData name="Mia Savrljuga" userId="29d020ba494f34ac" providerId="LiveId" clId="{6605B693-6A18-473F-BE2E-2A28A8358197}" dt="2024-02-19T14:02:46.883" v="8" actId="14100"/>
          <ac:picMkLst>
            <pc:docMk/>
            <pc:sldMk cId="1839237168" sldId="294"/>
            <ac:picMk id="4" creationId="{9607A186-84C5-59D6-743E-0A8AFC575BE1}"/>
          </ac:picMkLst>
        </pc:picChg>
      </pc:sldChg>
      <pc:sldChg chg="addSp modSp mod modAnim">
        <pc:chgData name="Mia Savrljuga" userId="29d020ba494f34ac" providerId="LiveId" clId="{6605B693-6A18-473F-BE2E-2A28A8358197}" dt="2024-02-24T08:29:56.410" v="437"/>
        <pc:sldMkLst>
          <pc:docMk/>
          <pc:sldMk cId="2597131872" sldId="298"/>
        </pc:sldMkLst>
        <pc:spChg chg="add mod">
          <ac:chgData name="Mia Savrljuga" userId="29d020ba494f34ac" providerId="LiveId" clId="{6605B693-6A18-473F-BE2E-2A28A8358197}" dt="2024-02-24T08:26:43.905" v="397" actId="1076"/>
          <ac:spMkLst>
            <pc:docMk/>
            <pc:sldMk cId="2597131872" sldId="298"/>
            <ac:spMk id="5" creationId="{2A865BAB-25A5-C2A1-1A3B-D15B1DECDE8F}"/>
          </ac:spMkLst>
        </pc:spChg>
        <pc:spChg chg="add mod">
          <ac:chgData name="Mia Savrljuga" userId="29d020ba494f34ac" providerId="LiveId" clId="{6605B693-6A18-473F-BE2E-2A28A8358197}" dt="2024-02-24T08:27:08.955" v="407" actId="1076"/>
          <ac:spMkLst>
            <pc:docMk/>
            <pc:sldMk cId="2597131872" sldId="298"/>
            <ac:spMk id="7" creationId="{F4ED8E2B-B349-369C-C18B-521468D242DA}"/>
          </ac:spMkLst>
        </pc:spChg>
        <pc:spChg chg="add mod">
          <ac:chgData name="Mia Savrljuga" userId="29d020ba494f34ac" providerId="LiveId" clId="{6605B693-6A18-473F-BE2E-2A28A8358197}" dt="2024-02-24T08:27:04.848" v="406" actId="1076"/>
          <ac:spMkLst>
            <pc:docMk/>
            <pc:sldMk cId="2597131872" sldId="298"/>
            <ac:spMk id="8" creationId="{C9AF478E-2601-D070-DB31-2DA7EC83D1EF}"/>
          </ac:spMkLst>
        </pc:spChg>
        <pc:spChg chg="add mod">
          <ac:chgData name="Mia Savrljuga" userId="29d020ba494f34ac" providerId="LiveId" clId="{6605B693-6A18-473F-BE2E-2A28A8358197}" dt="2024-02-24T08:26:59.547" v="405" actId="1076"/>
          <ac:spMkLst>
            <pc:docMk/>
            <pc:sldMk cId="2597131872" sldId="298"/>
            <ac:spMk id="9" creationId="{03D9FF19-76AD-AFC7-10A0-31BFDD8312F7}"/>
          </ac:spMkLst>
        </pc:spChg>
        <pc:spChg chg="add mod">
          <ac:chgData name="Mia Savrljuga" userId="29d020ba494f34ac" providerId="LiveId" clId="{6605B693-6A18-473F-BE2E-2A28A8358197}" dt="2024-02-24T08:26:55.784" v="404" actId="1076"/>
          <ac:spMkLst>
            <pc:docMk/>
            <pc:sldMk cId="2597131872" sldId="298"/>
            <ac:spMk id="10" creationId="{BF446360-537C-CB0E-5944-F1519968AA6A}"/>
          </ac:spMkLst>
        </pc:spChg>
        <pc:spChg chg="add mod">
          <ac:chgData name="Mia Savrljuga" userId="29d020ba494f34ac" providerId="LiveId" clId="{6605B693-6A18-473F-BE2E-2A28A8358197}" dt="2024-02-24T08:26:50.653" v="403" actId="1076"/>
          <ac:spMkLst>
            <pc:docMk/>
            <pc:sldMk cId="2597131872" sldId="298"/>
            <ac:spMk id="11" creationId="{73E7058F-D6F7-7122-12A2-3901E525C7D5}"/>
          </ac:spMkLst>
        </pc:spChg>
        <pc:spChg chg="add mod">
          <ac:chgData name="Mia Savrljuga" userId="29d020ba494f34ac" providerId="LiveId" clId="{6605B693-6A18-473F-BE2E-2A28A8358197}" dt="2024-02-24T08:27:18.318" v="411" actId="1076"/>
          <ac:spMkLst>
            <pc:docMk/>
            <pc:sldMk cId="2597131872" sldId="298"/>
            <ac:spMk id="12" creationId="{59CDA509-163D-655C-6730-D64C82A3F1F2}"/>
          </ac:spMkLst>
        </pc:spChg>
        <pc:spChg chg="add mod">
          <ac:chgData name="Mia Savrljuga" userId="29d020ba494f34ac" providerId="LiveId" clId="{6605B693-6A18-473F-BE2E-2A28A8358197}" dt="2024-02-24T08:27:37.320" v="422" actId="1076"/>
          <ac:spMkLst>
            <pc:docMk/>
            <pc:sldMk cId="2597131872" sldId="298"/>
            <ac:spMk id="13" creationId="{0196D499-3BED-7122-A1EF-18CDD5852434}"/>
          </ac:spMkLst>
        </pc:spChg>
        <pc:spChg chg="add mod">
          <ac:chgData name="Mia Savrljuga" userId="29d020ba494f34ac" providerId="LiveId" clId="{6605B693-6A18-473F-BE2E-2A28A8358197}" dt="2024-02-24T08:27:33.447" v="421" actId="1076"/>
          <ac:spMkLst>
            <pc:docMk/>
            <pc:sldMk cId="2597131872" sldId="298"/>
            <ac:spMk id="14" creationId="{0D759BC6-DC14-2D3A-6FC7-A4ED955701EE}"/>
          </ac:spMkLst>
        </pc:spChg>
        <pc:spChg chg="add mod">
          <ac:chgData name="Mia Savrljuga" userId="29d020ba494f34ac" providerId="LiveId" clId="{6605B693-6A18-473F-BE2E-2A28A8358197}" dt="2024-02-24T08:27:30.247" v="419" actId="1076"/>
          <ac:spMkLst>
            <pc:docMk/>
            <pc:sldMk cId="2597131872" sldId="298"/>
            <ac:spMk id="15" creationId="{71E7BF19-71DB-C670-26D7-ACEC6C580DB2}"/>
          </ac:spMkLst>
        </pc:spChg>
        <pc:spChg chg="add mod">
          <ac:chgData name="Mia Savrljuga" userId="29d020ba494f34ac" providerId="LiveId" clId="{6605B693-6A18-473F-BE2E-2A28A8358197}" dt="2024-02-24T08:27:26.826" v="418" actId="1076"/>
          <ac:spMkLst>
            <pc:docMk/>
            <pc:sldMk cId="2597131872" sldId="298"/>
            <ac:spMk id="16" creationId="{2775799A-F662-3FE3-46A4-4BCCF29B9340}"/>
          </ac:spMkLst>
        </pc:spChg>
        <pc:spChg chg="add mod">
          <ac:chgData name="Mia Savrljuga" userId="29d020ba494f34ac" providerId="LiveId" clId="{6605B693-6A18-473F-BE2E-2A28A8358197}" dt="2024-02-24T08:27:23.400" v="417" actId="1076"/>
          <ac:spMkLst>
            <pc:docMk/>
            <pc:sldMk cId="2597131872" sldId="298"/>
            <ac:spMk id="17" creationId="{AA53E05C-A364-BB96-33E8-5ABC7D643D61}"/>
          </ac:spMkLst>
        </pc:spChg>
        <pc:picChg chg="add mod modCrop">
          <ac:chgData name="Mia Savrljuga" userId="29d020ba494f34ac" providerId="LiveId" clId="{6605B693-6A18-473F-BE2E-2A28A8358197}" dt="2024-02-24T08:29:21.698" v="435" actId="1076"/>
          <ac:picMkLst>
            <pc:docMk/>
            <pc:sldMk cId="2597131872" sldId="298"/>
            <ac:picMk id="4" creationId="{8797B4C0-7BAA-569A-C8A8-056846EBBA1A}"/>
          </ac:picMkLst>
        </pc:picChg>
        <pc:picChg chg="add mod">
          <ac:chgData name="Mia Savrljuga" userId="29d020ba494f34ac" providerId="LiveId" clId="{6605B693-6A18-473F-BE2E-2A28A8358197}" dt="2024-02-24T08:29:56.410" v="437"/>
          <ac:picMkLst>
            <pc:docMk/>
            <pc:sldMk cId="2597131872" sldId="298"/>
            <ac:picMk id="19" creationId="{0DBA70E5-8D91-B252-FAA0-FE1EBF070E29}"/>
          </ac:picMkLst>
        </pc:picChg>
      </pc:sldChg>
      <pc:sldChg chg="addSp delSp modSp mod">
        <pc:chgData name="Mia Savrljuga" userId="29d020ba494f34ac" providerId="LiveId" clId="{6605B693-6A18-473F-BE2E-2A28A8358197}" dt="2024-02-24T08:29:03.598" v="432" actId="14100"/>
        <pc:sldMkLst>
          <pc:docMk/>
          <pc:sldMk cId="785748175" sldId="299"/>
        </pc:sldMkLst>
        <pc:picChg chg="add del mod modCrop">
          <ac:chgData name="Mia Savrljuga" userId="29d020ba494f34ac" providerId="LiveId" clId="{6605B693-6A18-473F-BE2E-2A28A8358197}" dt="2024-02-24T08:29:03.598" v="432" actId="14100"/>
          <ac:picMkLst>
            <pc:docMk/>
            <pc:sldMk cId="785748175" sldId="299"/>
            <ac:picMk id="4" creationId="{40CAC93C-531E-45BD-15AC-5D327347192F}"/>
          </ac:picMkLst>
        </pc:picChg>
      </pc:sldChg>
      <pc:sldChg chg="addSp delSp modSp add mod ord delAnim modAnim">
        <pc:chgData name="Mia Savrljuga" userId="29d020ba494f34ac" providerId="LiveId" clId="{6605B693-6A18-473F-BE2E-2A28A8358197}" dt="2024-02-19T14:11:12.822" v="388"/>
        <pc:sldMkLst>
          <pc:docMk/>
          <pc:sldMk cId="2746809291" sldId="300"/>
        </pc:sldMkLst>
        <pc:spChg chg="add del mod">
          <ac:chgData name="Mia Savrljuga" userId="29d020ba494f34ac" providerId="LiveId" clId="{6605B693-6A18-473F-BE2E-2A28A8358197}" dt="2024-02-19T14:09:51.106" v="378" actId="478"/>
          <ac:spMkLst>
            <pc:docMk/>
            <pc:sldMk cId="2746809291" sldId="300"/>
            <ac:spMk id="3" creationId="{0C60C071-9E70-B0DE-16B7-2CA0599467B8}"/>
          </ac:spMkLst>
        </pc:spChg>
        <pc:picChg chg="mod modCrop">
          <ac:chgData name="Mia Savrljuga" userId="29d020ba494f34ac" providerId="LiveId" clId="{6605B693-6A18-473F-BE2E-2A28A8358197}" dt="2024-02-19T14:09:21.546" v="372" actId="14100"/>
          <ac:picMkLst>
            <pc:docMk/>
            <pc:sldMk cId="2746809291" sldId="300"/>
            <ac:picMk id="4" creationId="{8797B4C0-7BAA-569A-C8A8-056846EBBA1A}"/>
          </ac:picMkLst>
        </pc:picChg>
        <pc:picChg chg="add mod modCrop">
          <ac:chgData name="Mia Savrljuga" userId="29d020ba494f34ac" providerId="LiveId" clId="{6605B693-6A18-473F-BE2E-2A28A8358197}" dt="2024-02-19T14:11:04.254" v="386" actId="14100"/>
          <ac:picMkLst>
            <pc:docMk/>
            <pc:sldMk cId="2746809291" sldId="300"/>
            <ac:picMk id="7" creationId="{CAC29E7C-6AA9-9EFB-A3AF-86AE14091A07}"/>
          </ac:picMkLst>
        </pc:picChg>
        <pc:picChg chg="add mod modCrop">
          <ac:chgData name="Mia Savrljuga" userId="29d020ba494f34ac" providerId="LiveId" clId="{6605B693-6A18-473F-BE2E-2A28A8358197}" dt="2024-02-19T14:10:51.815" v="383" actId="14100"/>
          <ac:picMkLst>
            <pc:docMk/>
            <pc:sldMk cId="2746809291" sldId="300"/>
            <ac:picMk id="8" creationId="{8F0A27E1-B4BA-900B-8409-E1CD9A9DF6CA}"/>
          </ac:picMkLst>
        </pc:picChg>
      </pc:sldChg>
      <pc:sldChg chg="addSp delSp modSp add mod modAnim">
        <pc:chgData name="Mia Savrljuga" userId="29d020ba494f34ac" providerId="LiveId" clId="{6605B693-6A18-473F-BE2E-2A28A8358197}" dt="2024-02-24T08:44:16.907" v="884" actId="113"/>
        <pc:sldMkLst>
          <pc:docMk/>
          <pc:sldMk cId="2319671454" sldId="301"/>
        </pc:sldMkLst>
        <pc:spChg chg="add mod">
          <ac:chgData name="Mia Savrljuga" userId="29d020ba494f34ac" providerId="LiveId" clId="{6605B693-6A18-473F-BE2E-2A28A8358197}" dt="2024-02-24T08:34:16.045" v="601" actId="14100"/>
          <ac:spMkLst>
            <pc:docMk/>
            <pc:sldMk cId="2319671454" sldId="301"/>
            <ac:spMk id="7" creationId="{1927A99A-D4FE-ADC8-E8CB-9ED28450C366}"/>
          </ac:spMkLst>
        </pc:spChg>
        <pc:spChg chg="add mod">
          <ac:chgData name="Mia Savrljuga" userId="29d020ba494f34ac" providerId="LiveId" clId="{6605B693-6A18-473F-BE2E-2A28A8358197}" dt="2024-02-24T08:44:16.907" v="884" actId="113"/>
          <ac:spMkLst>
            <pc:docMk/>
            <pc:sldMk cId="2319671454" sldId="301"/>
            <ac:spMk id="10" creationId="{B6B3EED2-8320-4CB1-BD01-4486B854DC63}"/>
          </ac:spMkLst>
        </pc:spChg>
        <pc:picChg chg="del">
          <ac:chgData name="Mia Savrljuga" userId="29d020ba494f34ac" providerId="LiveId" clId="{6605B693-6A18-473F-BE2E-2A28A8358197}" dt="2024-02-24T08:30:06.554" v="439" actId="478"/>
          <ac:picMkLst>
            <pc:docMk/>
            <pc:sldMk cId="2319671454" sldId="301"/>
            <ac:picMk id="4" creationId="{40CAC93C-531E-45BD-15AC-5D327347192F}"/>
          </ac:picMkLst>
        </pc:picChg>
        <pc:picChg chg="add mod modCrop">
          <ac:chgData name="Mia Savrljuga" userId="29d020ba494f34ac" providerId="LiveId" clId="{6605B693-6A18-473F-BE2E-2A28A8358197}" dt="2024-02-24T08:33:56.118" v="597" actId="14100"/>
          <ac:picMkLst>
            <pc:docMk/>
            <pc:sldMk cId="2319671454" sldId="301"/>
            <ac:picMk id="5" creationId="{4A9F5836-B77A-E188-F8A0-B642BBA4CE31}"/>
          </ac:picMkLst>
        </pc:picChg>
        <pc:picChg chg="add mod">
          <ac:chgData name="Mia Savrljuga" userId="29d020ba494f34ac" providerId="LiveId" clId="{6605B693-6A18-473F-BE2E-2A28A8358197}" dt="2024-02-24T08:34:43.590" v="604"/>
          <ac:picMkLst>
            <pc:docMk/>
            <pc:sldMk cId="2319671454" sldId="301"/>
            <ac:picMk id="9" creationId="{149D228D-842B-BCCC-2CEF-599A3FF04F05}"/>
          </ac:picMkLst>
        </pc:picChg>
      </pc:sldChg>
      <pc:sldChg chg="addSp modSp add mod modAnim">
        <pc:chgData name="Mia Savrljuga" userId="29d020ba494f34ac" providerId="LiveId" clId="{6605B693-6A18-473F-BE2E-2A28A8358197}" dt="2024-02-24T08:49:01.745" v="1082"/>
        <pc:sldMkLst>
          <pc:docMk/>
          <pc:sldMk cId="2515784117" sldId="302"/>
        </pc:sldMkLst>
        <pc:spChg chg="add mod">
          <ac:chgData name="Mia Savrljuga" userId="29d020ba494f34ac" providerId="LiveId" clId="{6605B693-6A18-473F-BE2E-2A28A8358197}" dt="2024-02-24T08:47:17.203" v="1057" actId="1076"/>
          <ac:spMkLst>
            <pc:docMk/>
            <pc:sldMk cId="2515784117" sldId="302"/>
            <ac:spMk id="3" creationId="{C90DB8F8-CAB9-FE34-A474-5CCB4AD28FD3}"/>
          </ac:spMkLst>
        </pc:spChg>
        <pc:spChg chg="add mod">
          <ac:chgData name="Mia Savrljuga" userId="29d020ba494f34ac" providerId="LiveId" clId="{6605B693-6A18-473F-BE2E-2A28A8358197}" dt="2024-02-24T08:47:49.730" v="1074" actId="14100"/>
          <ac:spMkLst>
            <pc:docMk/>
            <pc:sldMk cId="2515784117" sldId="302"/>
            <ac:spMk id="5" creationId="{7AC90EF0-1755-3DD9-93F2-514C9040D2F4}"/>
          </ac:spMkLst>
        </pc:spChg>
        <pc:spChg chg="add mod">
          <ac:chgData name="Mia Savrljuga" userId="29d020ba494f34ac" providerId="LiveId" clId="{6605B693-6A18-473F-BE2E-2A28A8358197}" dt="2024-02-24T08:47:45.582" v="1072" actId="1076"/>
          <ac:spMkLst>
            <pc:docMk/>
            <pc:sldMk cId="2515784117" sldId="302"/>
            <ac:spMk id="7" creationId="{A14F5CB4-8771-466F-D947-7DD43844793E}"/>
          </ac:spMkLst>
        </pc:spChg>
        <pc:spChg chg="add mod">
          <ac:chgData name="Mia Savrljuga" userId="29d020ba494f34ac" providerId="LiveId" clId="{6605B693-6A18-473F-BE2E-2A28A8358197}" dt="2024-02-24T08:47:41.742" v="1071" actId="1076"/>
          <ac:spMkLst>
            <pc:docMk/>
            <pc:sldMk cId="2515784117" sldId="302"/>
            <ac:spMk id="8" creationId="{39BA481E-7895-7E25-7F5B-6757404CE47A}"/>
          </ac:spMkLst>
        </pc:spChg>
        <pc:spChg chg="add mod">
          <ac:chgData name="Mia Savrljuga" userId="29d020ba494f34ac" providerId="LiveId" clId="{6605B693-6A18-473F-BE2E-2A28A8358197}" dt="2024-02-24T08:47:39.097" v="1070" actId="1076"/>
          <ac:spMkLst>
            <pc:docMk/>
            <pc:sldMk cId="2515784117" sldId="302"/>
            <ac:spMk id="9" creationId="{1C24F1B5-F7B4-382D-AC77-ADFF7501B42F}"/>
          </ac:spMkLst>
        </pc:spChg>
        <pc:spChg chg="add mod">
          <ac:chgData name="Mia Savrljuga" userId="29d020ba494f34ac" providerId="LiveId" clId="{6605B693-6A18-473F-BE2E-2A28A8358197}" dt="2024-02-24T08:47:36.525" v="1069" actId="1076"/>
          <ac:spMkLst>
            <pc:docMk/>
            <pc:sldMk cId="2515784117" sldId="302"/>
            <ac:spMk id="10" creationId="{1D92E410-4131-E6F1-C6BE-10A5AD7F6EE0}"/>
          </ac:spMkLst>
        </pc:spChg>
        <pc:spChg chg="add mod">
          <ac:chgData name="Mia Savrljuga" userId="29d020ba494f34ac" providerId="LiveId" clId="{6605B693-6A18-473F-BE2E-2A28A8358197}" dt="2024-02-24T08:47:28.703" v="1066" actId="1076"/>
          <ac:spMkLst>
            <pc:docMk/>
            <pc:sldMk cId="2515784117" sldId="302"/>
            <ac:spMk id="11" creationId="{3BE28C5E-429B-F6CC-7231-386E8A5995E9}"/>
          </ac:spMkLst>
        </pc:spChg>
        <pc:spChg chg="add mod">
          <ac:chgData name="Mia Savrljuga" userId="29d020ba494f34ac" providerId="LiveId" clId="{6605B693-6A18-473F-BE2E-2A28A8358197}" dt="2024-02-24T08:47:25.343" v="1065" actId="1076"/>
          <ac:spMkLst>
            <pc:docMk/>
            <pc:sldMk cId="2515784117" sldId="302"/>
            <ac:spMk id="12" creationId="{53144AAB-D735-D697-9159-CC4B213B42AC}"/>
          </ac:spMkLst>
        </pc:spChg>
        <pc:picChg chg="mod modCrop">
          <ac:chgData name="Mia Savrljuga" userId="29d020ba494f34ac" providerId="LiveId" clId="{6605B693-6A18-473F-BE2E-2A28A8358197}" dt="2024-02-24T08:46:58.520" v="1054" actId="14100"/>
          <ac:picMkLst>
            <pc:docMk/>
            <pc:sldMk cId="2515784117" sldId="302"/>
            <ac:picMk id="4" creationId="{40CAC93C-531E-45BD-15AC-5D327347192F}"/>
          </ac:picMkLst>
        </pc:picChg>
        <pc:picChg chg="add mod modCrop">
          <ac:chgData name="Mia Savrljuga" userId="29d020ba494f34ac" providerId="LiveId" clId="{6605B693-6A18-473F-BE2E-2A28A8358197}" dt="2024-02-24T08:48:58.760" v="1081" actId="14100"/>
          <ac:picMkLst>
            <pc:docMk/>
            <pc:sldMk cId="2515784117" sldId="302"/>
            <ac:picMk id="14" creationId="{3543EBA5-583B-3F87-E732-5240B9EF0C03}"/>
          </ac:picMkLst>
        </pc:picChg>
      </pc:sldChg>
      <pc:sldChg chg="addSp delSp modSp add mod modAnim">
        <pc:chgData name="Mia Savrljuga" userId="29d020ba494f34ac" providerId="LiveId" clId="{6605B693-6A18-473F-BE2E-2A28A8358197}" dt="2024-02-24T08:41:53.166" v="869"/>
        <pc:sldMkLst>
          <pc:docMk/>
          <pc:sldMk cId="4252224145" sldId="303"/>
        </pc:sldMkLst>
        <pc:picChg chg="del">
          <ac:chgData name="Mia Savrljuga" userId="29d020ba494f34ac" providerId="LiveId" clId="{6605B693-6A18-473F-BE2E-2A28A8358197}" dt="2024-02-24T08:40:57.611" v="859" actId="478"/>
          <ac:picMkLst>
            <pc:docMk/>
            <pc:sldMk cId="4252224145" sldId="303"/>
            <ac:picMk id="4" creationId="{40CAC93C-531E-45BD-15AC-5D327347192F}"/>
          </ac:picMkLst>
        </pc:picChg>
        <pc:picChg chg="add mod modCrop">
          <ac:chgData name="Mia Savrljuga" userId="29d020ba494f34ac" providerId="LiveId" clId="{6605B693-6A18-473F-BE2E-2A28A8358197}" dt="2024-02-24T08:41:20.116" v="865" actId="14100"/>
          <ac:picMkLst>
            <pc:docMk/>
            <pc:sldMk cId="4252224145" sldId="303"/>
            <ac:picMk id="5" creationId="{E182086D-54F1-A702-13EA-68A0ECA82E7C}"/>
          </ac:picMkLst>
        </pc:picChg>
        <pc:picChg chg="add mod">
          <ac:chgData name="Mia Savrljuga" userId="29d020ba494f34ac" providerId="LiveId" clId="{6605B693-6A18-473F-BE2E-2A28A8358197}" dt="2024-02-24T08:41:49.674" v="868" actId="14100"/>
          <ac:picMkLst>
            <pc:docMk/>
            <pc:sldMk cId="4252224145" sldId="303"/>
            <ac:picMk id="8" creationId="{A6083758-F02D-37E1-5652-1B601AB4A24D}"/>
          </ac:picMkLst>
        </pc:picChg>
      </pc:sldChg>
      <pc:sldChg chg="addSp modSp add mod ord modAnim">
        <pc:chgData name="Mia Savrljuga" userId="29d020ba494f34ac" providerId="LiveId" clId="{6605B693-6A18-473F-BE2E-2A28A8358197}" dt="2024-02-24T08:34:55.223" v="605"/>
        <pc:sldMkLst>
          <pc:docMk/>
          <pc:sldMk cId="403306908" sldId="304"/>
        </pc:sldMkLst>
        <pc:spChg chg="add mod">
          <ac:chgData name="Mia Savrljuga" userId="29d020ba494f34ac" providerId="LiveId" clId="{6605B693-6A18-473F-BE2E-2A28A8358197}" dt="2024-02-24T08:32:21.535" v="459" actId="1076"/>
          <ac:spMkLst>
            <pc:docMk/>
            <pc:sldMk cId="403306908" sldId="304"/>
            <ac:spMk id="7" creationId="{54569EC5-1D3D-4EA2-EBA3-B99F17B2A33E}"/>
          </ac:spMkLst>
        </pc:spChg>
        <pc:spChg chg="add mod">
          <ac:chgData name="Mia Savrljuga" userId="29d020ba494f34ac" providerId="LiveId" clId="{6605B693-6A18-473F-BE2E-2A28A8358197}" dt="2024-02-24T08:32:17.096" v="458" actId="1076"/>
          <ac:spMkLst>
            <pc:docMk/>
            <pc:sldMk cId="403306908" sldId="304"/>
            <ac:spMk id="8" creationId="{DA49F1CE-F60D-B1D1-4B21-8D2DB3650ABA}"/>
          </ac:spMkLst>
        </pc:spChg>
        <pc:spChg chg="add mod">
          <ac:chgData name="Mia Savrljuga" userId="29d020ba494f34ac" providerId="LiveId" clId="{6605B693-6A18-473F-BE2E-2A28A8358197}" dt="2024-02-24T08:32:12.783" v="457" actId="1076"/>
          <ac:spMkLst>
            <pc:docMk/>
            <pc:sldMk cId="403306908" sldId="304"/>
            <ac:spMk id="9" creationId="{6B0938F4-74AD-EBEE-0D57-F6C982BA7B07}"/>
          </ac:spMkLst>
        </pc:spChg>
        <pc:spChg chg="add mod">
          <ac:chgData name="Mia Savrljuga" userId="29d020ba494f34ac" providerId="LiveId" clId="{6605B693-6A18-473F-BE2E-2A28A8358197}" dt="2024-02-24T08:32:06.463" v="456" actId="1076"/>
          <ac:spMkLst>
            <pc:docMk/>
            <pc:sldMk cId="403306908" sldId="304"/>
            <ac:spMk id="10" creationId="{342A6D48-2886-1E82-1F05-F513D554B4A8}"/>
          </ac:spMkLst>
        </pc:spChg>
        <pc:spChg chg="add mod">
          <ac:chgData name="Mia Savrljuga" userId="29d020ba494f34ac" providerId="LiveId" clId="{6605B693-6A18-473F-BE2E-2A28A8358197}" dt="2024-02-24T08:32:02.483" v="455" actId="1076"/>
          <ac:spMkLst>
            <pc:docMk/>
            <pc:sldMk cId="403306908" sldId="304"/>
            <ac:spMk id="11" creationId="{89214683-E8D8-DD61-A7DC-75887DD3B6E2}"/>
          </ac:spMkLst>
        </pc:spChg>
        <pc:spChg chg="add mod">
          <ac:chgData name="Mia Savrljuga" userId="29d020ba494f34ac" providerId="LiveId" clId="{6605B693-6A18-473F-BE2E-2A28A8358197}" dt="2024-02-24T08:33:36.465" v="594" actId="403"/>
          <ac:spMkLst>
            <pc:docMk/>
            <pc:sldMk cId="403306908" sldId="304"/>
            <ac:spMk id="12" creationId="{CFDA143C-FF9E-8A4E-A27E-F22892257720}"/>
          </ac:spMkLst>
        </pc:spChg>
        <pc:picChg chg="add mod">
          <ac:chgData name="Mia Savrljuga" userId="29d020ba494f34ac" providerId="LiveId" clId="{6605B693-6A18-473F-BE2E-2A28A8358197}" dt="2024-02-24T08:31:40.632" v="449"/>
          <ac:picMkLst>
            <pc:docMk/>
            <pc:sldMk cId="403306908" sldId="304"/>
            <ac:picMk id="4" creationId="{32E8DDBD-075B-2B5D-FE48-371B5CC44D6B}"/>
          </ac:picMkLst>
        </pc:picChg>
        <pc:picChg chg="mod modCrop">
          <ac:chgData name="Mia Savrljuga" userId="29d020ba494f34ac" providerId="LiveId" clId="{6605B693-6A18-473F-BE2E-2A28A8358197}" dt="2024-02-24T08:30:58.990" v="444" actId="14100"/>
          <ac:picMkLst>
            <pc:docMk/>
            <pc:sldMk cId="403306908" sldId="304"/>
            <ac:picMk id="5" creationId="{4A9F5836-B77A-E188-F8A0-B642BBA4CE31}"/>
          </ac:picMkLst>
        </pc:picChg>
      </pc:sldChg>
      <pc:sldChg chg="addSp modSp add mod modAnim">
        <pc:chgData name="Mia Savrljuga" userId="29d020ba494f34ac" providerId="LiveId" clId="{6605B693-6A18-473F-BE2E-2A28A8358197}" dt="2024-02-24T08:45:56.124" v="1040" actId="1076"/>
        <pc:sldMkLst>
          <pc:docMk/>
          <pc:sldMk cId="1943114823" sldId="305"/>
        </pc:sldMkLst>
        <pc:spChg chg="add mod">
          <ac:chgData name="Mia Savrljuga" userId="29d020ba494f34ac" providerId="LiveId" clId="{6605B693-6A18-473F-BE2E-2A28A8358197}" dt="2024-02-24T08:45:56.124" v="1040" actId="1076"/>
          <ac:spMkLst>
            <pc:docMk/>
            <pc:sldMk cId="1943114823" sldId="305"/>
            <ac:spMk id="9" creationId="{84C49785-484E-EB76-73D8-F28E17FE6F78}"/>
          </ac:spMkLst>
        </pc:spChg>
        <pc:picChg chg="add mod modCrop">
          <ac:chgData name="Mia Savrljuga" userId="29d020ba494f34ac" providerId="LiveId" clId="{6605B693-6A18-473F-BE2E-2A28A8358197}" dt="2024-02-24T08:43:19.204" v="879" actId="14100"/>
          <ac:picMkLst>
            <pc:docMk/>
            <pc:sldMk cId="1943114823" sldId="305"/>
            <ac:picMk id="4" creationId="{FD8ABDC0-0C44-095A-4CC8-0F869704213B}"/>
          </ac:picMkLst>
        </pc:picChg>
        <pc:picChg chg="mod modCrop">
          <ac:chgData name="Mia Savrljuga" userId="29d020ba494f34ac" providerId="LiveId" clId="{6605B693-6A18-473F-BE2E-2A28A8358197}" dt="2024-02-24T08:42:31.826" v="874" actId="14100"/>
          <ac:picMkLst>
            <pc:docMk/>
            <pc:sldMk cId="1943114823" sldId="305"/>
            <ac:picMk id="5" creationId="{E182086D-54F1-A702-13EA-68A0ECA82E7C}"/>
          </ac:picMkLst>
        </pc:picChg>
        <pc:picChg chg="add mod">
          <ac:chgData name="Mia Savrljuga" userId="29d020ba494f34ac" providerId="LiveId" clId="{6605B693-6A18-473F-BE2E-2A28A8358197}" dt="2024-02-24T08:43:55.565" v="883"/>
          <ac:picMkLst>
            <pc:docMk/>
            <pc:sldMk cId="1943114823" sldId="305"/>
            <ac:picMk id="8" creationId="{3958244A-50A2-4C15-975E-CD0F9D1D4685}"/>
          </ac:picMkLst>
        </pc:picChg>
      </pc:sldChg>
      <pc:sldChg chg="addSp modSp add mod modAnim">
        <pc:chgData name="Mia Savrljuga" userId="29d020ba494f34ac" providerId="LiveId" clId="{6605B693-6A18-473F-BE2E-2A28A8358197}" dt="2024-02-24T08:46:35.882" v="1049"/>
        <pc:sldMkLst>
          <pc:docMk/>
          <pc:sldMk cId="1536601927" sldId="306"/>
        </pc:sldMkLst>
        <pc:picChg chg="add mod modCrop">
          <ac:chgData name="Mia Savrljuga" userId="29d020ba494f34ac" providerId="LiveId" clId="{6605B693-6A18-473F-BE2E-2A28A8358197}" dt="2024-02-24T08:46:32.774" v="1048" actId="14100"/>
          <ac:picMkLst>
            <pc:docMk/>
            <pc:sldMk cId="1536601927" sldId="306"/>
            <ac:picMk id="4" creationId="{98FDBA00-8F6B-F3BB-CE87-DE2E9C145C6C}"/>
          </ac:picMkLst>
        </pc:picChg>
        <pc:picChg chg="mod modCrop">
          <ac:chgData name="Mia Savrljuga" userId="29d020ba494f34ac" providerId="LiveId" clId="{6605B693-6A18-473F-BE2E-2A28A8358197}" dt="2024-02-24T08:46:23.622" v="1045" actId="14100"/>
          <ac:picMkLst>
            <pc:docMk/>
            <pc:sldMk cId="1536601927" sldId="306"/>
            <ac:picMk id="5" creationId="{E182086D-54F1-A702-13EA-68A0ECA82E7C}"/>
          </ac:picMkLst>
        </pc:picChg>
      </pc:sldChg>
      <pc:sldChg chg="addSp delSp modSp add mod modAnim">
        <pc:chgData name="Mia Savrljuga" userId="29d020ba494f34ac" providerId="LiveId" clId="{6605B693-6A18-473F-BE2E-2A28A8358197}" dt="2024-02-24T08:50:21.280" v="1097" actId="478"/>
        <pc:sldMkLst>
          <pc:docMk/>
          <pc:sldMk cId="1968120238" sldId="307"/>
        </pc:sldMkLst>
        <pc:picChg chg="mod modCrop">
          <ac:chgData name="Mia Savrljuga" userId="29d020ba494f34ac" providerId="LiveId" clId="{6605B693-6A18-473F-BE2E-2A28A8358197}" dt="2024-02-24T08:49:25.684" v="1088" actId="14100"/>
          <ac:picMkLst>
            <pc:docMk/>
            <pc:sldMk cId="1968120238" sldId="307"/>
            <ac:picMk id="4" creationId="{40CAC93C-531E-45BD-15AC-5D327347192F}"/>
          </ac:picMkLst>
        </pc:picChg>
        <pc:picChg chg="add mod modCrop">
          <ac:chgData name="Mia Savrljuga" userId="29d020ba494f34ac" providerId="LiveId" clId="{6605B693-6A18-473F-BE2E-2A28A8358197}" dt="2024-02-24T08:49:43.418" v="1093" actId="1076"/>
          <ac:picMkLst>
            <pc:docMk/>
            <pc:sldMk cId="1968120238" sldId="307"/>
            <ac:picMk id="5" creationId="{82923266-5964-65B6-F439-02C136BD0B37}"/>
          </ac:picMkLst>
        </pc:picChg>
        <pc:picChg chg="add del">
          <ac:chgData name="Mia Savrljuga" userId="29d020ba494f34ac" providerId="LiveId" clId="{6605B693-6A18-473F-BE2E-2A28A8358197}" dt="2024-02-24T08:50:21.280" v="1097" actId="478"/>
          <ac:picMkLst>
            <pc:docMk/>
            <pc:sldMk cId="1968120238" sldId="307"/>
            <ac:picMk id="8" creationId="{1518F070-C9B3-482A-93BC-9A928E735709}"/>
          </ac:picMkLst>
        </pc:picChg>
      </pc:sldChg>
      <pc:sldChg chg="addSp delSp modSp add mod delAnim modAnim">
        <pc:chgData name="Mia Savrljuga" userId="29d020ba494f34ac" providerId="LiveId" clId="{6605B693-6A18-473F-BE2E-2A28A8358197}" dt="2024-02-24T08:51:39.985" v="1113"/>
        <pc:sldMkLst>
          <pc:docMk/>
          <pc:sldMk cId="1257715429" sldId="308"/>
        </pc:sldMkLst>
        <pc:picChg chg="del">
          <ac:chgData name="Mia Savrljuga" userId="29d020ba494f34ac" providerId="LiveId" clId="{6605B693-6A18-473F-BE2E-2A28A8358197}" dt="2024-02-24T08:50:25.548" v="1099" actId="478"/>
          <ac:picMkLst>
            <pc:docMk/>
            <pc:sldMk cId="1257715429" sldId="308"/>
            <ac:picMk id="4" creationId="{40CAC93C-531E-45BD-15AC-5D327347192F}"/>
          </ac:picMkLst>
        </pc:picChg>
        <pc:picChg chg="del">
          <ac:chgData name="Mia Savrljuga" userId="29d020ba494f34ac" providerId="LiveId" clId="{6605B693-6A18-473F-BE2E-2A28A8358197}" dt="2024-02-24T08:50:24.421" v="1098" actId="478"/>
          <ac:picMkLst>
            <pc:docMk/>
            <pc:sldMk cId="1257715429" sldId="308"/>
            <ac:picMk id="5" creationId="{82923266-5964-65B6-F439-02C136BD0B37}"/>
          </ac:picMkLst>
        </pc:picChg>
        <pc:picChg chg="add mod">
          <ac:chgData name="Mia Savrljuga" userId="29d020ba494f34ac" providerId="LiveId" clId="{6605B693-6A18-473F-BE2E-2A28A8358197}" dt="2024-02-24T08:51:37.599" v="1112" actId="1076"/>
          <ac:picMkLst>
            <pc:docMk/>
            <pc:sldMk cId="1257715429" sldId="308"/>
            <ac:picMk id="7" creationId="{AD17F22D-493E-7C85-1C98-5A43D15FDAD6}"/>
          </ac:picMkLst>
        </pc:picChg>
        <pc:picChg chg="mod modCrop">
          <ac:chgData name="Mia Savrljuga" userId="29d020ba494f34ac" providerId="LiveId" clId="{6605B693-6A18-473F-BE2E-2A28A8358197}" dt="2024-02-24T08:50:42.477" v="1104" actId="1076"/>
          <ac:picMkLst>
            <pc:docMk/>
            <pc:sldMk cId="1257715429" sldId="308"/>
            <ac:picMk id="8" creationId="{1518F070-C9B3-482A-93BC-9A928E735709}"/>
          </ac:picMkLst>
        </pc:picChg>
      </pc:sldChg>
      <pc:sldChg chg="addSp modSp add mod modAnim">
        <pc:chgData name="Mia Savrljuga" userId="29d020ba494f34ac" providerId="LiveId" clId="{6605B693-6A18-473F-BE2E-2A28A8358197}" dt="2024-02-24T08:54:39.666" v="1299" actId="1076"/>
        <pc:sldMkLst>
          <pc:docMk/>
          <pc:sldMk cId="544469376" sldId="309"/>
        </pc:sldMkLst>
        <pc:spChg chg="add mod">
          <ac:chgData name="Mia Savrljuga" userId="29d020ba494f34ac" providerId="LiveId" clId="{6605B693-6A18-473F-BE2E-2A28A8358197}" dt="2024-02-24T08:53:55.395" v="1284" actId="1076"/>
          <ac:spMkLst>
            <pc:docMk/>
            <pc:sldMk cId="544469376" sldId="309"/>
            <ac:spMk id="3" creationId="{C3630A9F-F85E-A9ED-4DCD-82B88390CD21}"/>
          </ac:spMkLst>
        </pc:spChg>
        <pc:spChg chg="add mod">
          <ac:chgData name="Mia Savrljuga" userId="29d020ba494f34ac" providerId="LiveId" clId="{6605B693-6A18-473F-BE2E-2A28A8358197}" dt="2024-02-24T08:54:14.626" v="1287" actId="14100"/>
          <ac:spMkLst>
            <pc:docMk/>
            <pc:sldMk cId="544469376" sldId="309"/>
            <ac:spMk id="4" creationId="{146E3C53-4C6D-DF54-3B5B-F671DBAD2942}"/>
          </ac:spMkLst>
        </pc:spChg>
        <pc:spChg chg="add mod">
          <ac:chgData name="Mia Savrljuga" userId="29d020ba494f34ac" providerId="LiveId" clId="{6605B693-6A18-473F-BE2E-2A28A8358197}" dt="2024-02-24T08:54:32.279" v="1295" actId="1076"/>
          <ac:spMkLst>
            <pc:docMk/>
            <pc:sldMk cId="544469376" sldId="309"/>
            <ac:spMk id="5" creationId="{9231D4E1-F440-66F9-3815-E463070A9946}"/>
          </ac:spMkLst>
        </pc:spChg>
        <pc:spChg chg="add mod">
          <ac:chgData name="Mia Savrljuga" userId="29d020ba494f34ac" providerId="LiveId" clId="{6605B693-6A18-473F-BE2E-2A28A8358197}" dt="2024-02-24T08:54:29.422" v="1294" actId="14100"/>
          <ac:spMkLst>
            <pc:docMk/>
            <pc:sldMk cId="544469376" sldId="309"/>
            <ac:spMk id="7" creationId="{E2D33A34-20E9-024B-8003-2002A1FC87CE}"/>
          </ac:spMkLst>
        </pc:spChg>
        <pc:spChg chg="add mod">
          <ac:chgData name="Mia Savrljuga" userId="29d020ba494f34ac" providerId="LiveId" clId="{6605B693-6A18-473F-BE2E-2A28A8358197}" dt="2024-02-24T08:54:24.488" v="1292" actId="14100"/>
          <ac:spMkLst>
            <pc:docMk/>
            <pc:sldMk cId="544469376" sldId="309"/>
            <ac:spMk id="9" creationId="{C734144D-6200-970F-0404-E4DAD988DCDA}"/>
          </ac:spMkLst>
        </pc:spChg>
        <pc:spChg chg="add mod">
          <ac:chgData name="Mia Savrljuga" userId="29d020ba494f34ac" providerId="LiveId" clId="{6605B693-6A18-473F-BE2E-2A28A8358197}" dt="2024-02-24T08:54:36.152" v="1297" actId="1076"/>
          <ac:spMkLst>
            <pc:docMk/>
            <pc:sldMk cId="544469376" sldId="309"/>
            <ac:spMk id="10" creationId="{5D8363C1-5F7C-7B81-44A5-99ECFE42A02C}"/>
          </ac:spMkLst>
        </pc:spChg>
        <pc:spChg chg="add mod">
          <ac:chgData name="Mia Savrljuga" userId="29d020ba494f34ac" providerId="LiveId" clId="{6605B693-6A18-473F-BE2E-2A28A8358197}" dt="2024-02-24T08:54:39.666" v="1299" actId="1076"/>
          <ac:spMkLst>
            <pc:docMk/>
            <pc:sldMk cId="544469376" sldId="309"/>
            <ac:spMk id="11" creationId="{A910AC40-7E2C-C5E3-FC67-CF48B4D8690A}"/>
          </ac:spMkLst>
        </pc:spChg>
        <pc:picChg chg="mod modCrop">
          <ac:chgData name="Mia Savrljuga" userId="29d020ba494f34ac" providerId="LiveId" clId="{6605B693-6A18-473F-BE2E-2A28A8358197}" dt="2024-02-24T08:51:07.247" v="1108" actId="1076"/>
          <ac:picMkLst>
            <pc:docMk/>
            <pc:sldMk cId="544469376" sldId="309"/>
            <ac:picMk id="8" creationId="{1518F070-C9B3-482A-93BC-9A928E735709}"/>
          </ac:picMkLst>
        </pc:picChg>
      </pc:sldChg>
    </pc:docChg>
  </pc:docChgLst>
  <pc:docChgLst>
    <pc:chgData name="Mia Savrljuga" userId="29d020ba494f34ac" providerId="LiveId" clId="{D3C15720-90A0-4AB3-96A6-76A1B497B31A}"/>
    <pc:docChg chg="custSel addSld delSld modSld">
      <pc:chgData name="Mia Savrljuga" userId="29d020ba494f34ac" providerId="LiveId" clId="{D3C15720-90A0-4AB3-96A6-76A1B497B31A}" dt="2024-02-24T10:30:15.519" v="45" actId="1076"/>
      <pc:docMkLst>
        <pc:docMk/>
      </pc:docMkLst>
      <pc:sldChg chg="modSp mod">
        <pc:chgData name="Mia Savrljuga" userId="29d020ba494f34ac" providerId="LiveId" clId="{D3C15720-90A0-4AB3-96A6-76A1B497B31A}" dt="2024-02-24T10:28:19.529" v="13" actId="20577"/>
        <pc:sldMkLst>
          <pc:docMk/>
          <pc:sldMk cId="0" sldId="256"/>
        </pc:sldMkLst>
        <pc:spChg chg="mod">
          <ac:chgData name="Mia Savrljuga" userId="29d020ba494f34ac" providerId="LiveId" clId="{D3C15720-90A0-4AB3-96A6-76A1B497B31A}" dt="2024-02-24T10:28:19.529" v="1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Sp delSp modSp mod delAnim">
        <pc:chgData name="Mia Savrljuga" userId="29d020ba494f34ac" providerId="LiveId" clId="{D3C15720-90A0-4AB3-96A6-76A1B497B31A}" dt="2024-02-24T10:29:53.127" v="40" actId="14100"/>
        <pc:sldMkLst>
          <pc:docMk/>
          <pc:sldMk cId="3574805186" sldId="305"/>
        </pc:sldMkLst>
        <pc:spChg chg="mod">
          <ac:chgData name="Mia Savrljuga" userId="29d020ba494f34ac" providerId="LiveId" clId="{D3C15720-90A0-4AB3-96A6-76A1B497B31A}" dt="2024-02-24T10:28:41.328" v="21"/>
          <ac:spMkLst>
            <pc:docMk/>
            <pc:sldMk cId="3574805186" sldId="305"/>
            <ac:spMk id="2" creationId="{FE8597B1-9156-7C44-829E-5D4B273C715F}"/>
          </ac:spMkLst>
        </pc:spChg>
        <pc:spChg chg="del">
          <ac:chgData name="Mia Savrljuga" userId="29d020ba494f34ac" providerId="LiveId" clId="{D3C15720-90A0-4AB3-96A6-76A1B497B31A}" dt="2024-02-24T10:29:28.809" v="36" actId="478"/>
          <ac:spMkLst>
            <pc:docMk/>
            <pc:sldMk cId="3574805186" sldId="305"/>
            <ac:spMk id="9" creationId="{3F8F0EAC-51BE-9692-D867-37A2C069751F}"/>
          </ac:spMkLst>
        </pc:spChg>
        <pc:spChg chg="del">
          <ac:chgData name="Mia Savrljuga" userId="29d020ba494f34ac" providerId="LiveId" clId="{D3C15720-90A0-4AB3-96A6-76A1B497B31A}" dt="2024-02-24T10:28:34.192" v="16" actId="478"/>
          <ac:spMkLst>
            <pc:docMk/>
            <pc:sldMk cId="3574805186" sldId="305"/>
            <ac:spMk id="10" creationId="{389FF152-AE5D-28F0-64E0-FC65E1D9E4FF}"/>
          </ac:spMkLst>
        </pc:spChg>
        <pc:spChg chg="del">
          <ac:chgData name="Mia Savrljuga" userId="29d020ba494f34ac" providerId="LiveId" clId="{D3C15720-90A0-4AB3-96A6-76A1B497B31A}" dt="2024-02-24T10:28:28.527" v="15" actId="478"/>
          <ac:spMkLst>
            <pc:docMk/>
            <pc:sldMk cId="3574805186" sldId="305"/>
            <ac:spMk id="13" creationId="{CB2B7A5C-A313-B001-4D80-1A8A0C0EAC6D}"/>
          </ac:spMkLst>
        </pc:spChg>
        <pc:spChg chg="del">
          <ac:chgData name="Mia Savrljuga" userId="29d020ba494f34ac" providerId="LiveId" clId="{D3C15720-90A0-4AB3-96A6-76A1B497B31A}" dt="2024-02-24T10:28:28.527" v="15" actId="478"/>
          <ac:spMkLst>
            <pc:docMk/>
            <pc:sldMk cId="3574805186" sldId="305"/>
            <ac:spMk id="16" creationId="{ECF88FD5-A1A9-B2AF-761F-94EC7E81A378}"/>
          </ac:spMkLst>
        </pc:spChg>
        <pc:spChg chg="del">
          <ac:chgData name="Mia Savrljuga" userId="29d020ba494f34ac" providerId="LiveId" clId="{D3C15720-90A0-4AB3-96A6-76A1B497B31A}" dt="2024-02-24T10:28:28.527" v="15" actId="478"/>
          <ac:spMkLst>
            <pc:docMk/>
            <pc:sldMk cId="3574805186" sldId="305"/>
            <ac:spMk id="17" creationId="{373EA5A3-15E8-4C70-A5B1-B81DBED26ED4}"/>
          </ac:spMkLst>
        </pc:spChg>
        <pc:spChg chg="del">
          <ac:chgData name="Mia Savrljuga" userId="29d020ba494f34ac" providerId="LiveId" clId="{D3C15720-90A0-4AB3-96A6-76A1B497B31A}" dt="2024-02-24T10:28:28.527" v="15" actId="478"/>
          <ac:spMkLst>
            <pc:docMk/>
            <pc:sldMk cId="3574805186" sldId="305"/>
            <ac:spMk id="18" creationId="{AB8BC274-693C-49DB-18D5-47DE3115BBAF}"/>
          </ac:spMkLst>
        </pc:spChg>
        <pc:spChg chg="del">
          <ac:chgData name="Mia Savrljuga" userId="29d020ba494f34ac" providerId="LiveId" clId="{D3C15720-90A0-4AB3-96A6-76A1B497B31A}" dt="2024-02-24T10:28:28.527" v="15" actId="478"/>
          <ac:spMkLst>
            <pc:docMk/>
            <pc:sldMk cId="3574805186" sldId="305"/>
            <ac:spMk id="19" creationId="{C56C755A-05C1-234C-EB99-1D26D2F623A1}"/>
          </ac:spMkLst>
        </pc:spChg>
        <pc:spChg chg="del">
          <ac:chgData name="Mia Savrljuga" userId="29d020ba494f34ac" providerId="LiveId" clId="{D3C15720-90A0-4AB3-96A6-76A1B497B31A}" dt="2024-02-24T10:28:28.527" v="15" actId="478"/>
          <ac:spMkLst>
            <pc:docMk/>
            <pc:sldMk cId="3574805186" sldId="305"/>
            <ac:spMk id="20" creationId="{9862DF07-C793-B05E-C4A4-81EF8FF3F997}"/>
          </ac:spMkLst>
        </pc:spChg>
        <pc:spChg chg="del">
          <ac:chgData name="Mia Savrljuga" userId="29d020ba494f34ac" providerId="LiveId" clId="{D3C15720-90A0-4AB3-96A6-76A1B497B31A}" dt="2024-02-24T10:28:28.527" v="15" actId="478"/>
          <ac:spMkLst>
            <pc:docMk/>
            <pc:sldMk cId="3574805186" sldId="305"/>
            <ac:spMk id="21" creationId="{5D98B659-A7FF-14ED-9AC3-F8C8123258F9}"/>
          </ac:spMkLst>
        </pc:spChg>
        <pc:spChg chg="del">
          <ac:chgData name="Mia Savrljuga" userId="29d020ba494f34ac" providerId="LiveId" clId="{D3C15720-90A0-4AB3-96A6-76A1B497B31A}" dt="2024-02-24T10:28:28.527" v="15" actId="478"/>
          <ac:spMkLst>
            <pc:docMk/>
            <pc:sldMk cId="3574805186" sldId="305"/>
            <ac:spMk id="22" creationId="{A7E6A155-AE4B-2844-D87B-032E93DA42DF}"/>
          </ac:spMkLst>
        </pc:spChg>
        <pc:spChg chg="del">
          <ac:chgData name="Mia Savrljuga" userId="29d020ba494f34ac" providerId="LiveId" clId="{D3C15720-90A0-4AB3-96A6-76A1B497B31A}" dt="2024-02-24T10:28:28.527" v="15" actId="478"/>
          <ac:spMkLst>
            <pc:docMk/>
            <pc:sldMk cId="3574805186" sldId="305"/>
            <ac:spMk id="23" creationId="{4D754BAC-745E-F8E7-F343-1AD3CD1469FA}"/>
          </ac:spMkLst>
        </pc:spChg>
        <pc:picChg chg="add mod modCrop">
          <ac:chgData name="Mia Savrljuga" userId="29d020ba494f34ac" providerId="LiveId" clId="{D3C15720-90A0-4AB3-96A6-76A1B497B31A}" dt="2024-02-24T10:29:53.127" v="40" actId="14100"/>
          <ac:picMkLst>
            <pc:docMk/>
            <pc:sldMk cId="3574805186" sldId="305"/>
            <ac:picMk id="5" creationId="{C197B266-45E0-C674-79A3-8D385F09CC47}"/>
          </ac:picMkLst>
        </pc:picChg>
        <pc:picChg chg="del">
          <ac:chgData name="Mia Savrljuga" userId="29d020ba494f34ac" providerId="LiveId" clId="{D3C15720-90A0-4AB3-96A6-76A1B497B31A}" dt="2024-02-24T10:28:25.189" v="14" actId="478"/>
          <ac:picMkLst>
            <pc:docMk/>
            <pc:sldMk cId="3574805186" sldId="305"/>
            <ac:picMk id="8" creationId="{E1ADBF00-3F04-36E9-1E72-7F131A8E7E51}"/>
          </ac:picMkLst>
        </pc:picChg>
        <pc:picChg chg="del">
          <ac:chgData name="Mia Savrljuga" userId="29d020ba494f34ac" providerId="LiveId" clId="{D3C15720-90A0-4AB3-96A6-76A1B497B31A}" dt="2024-02-24T10:28:36.150" v="17" actId="478"/>
          <ac:picMkLst>
            <pc:docMk/>
            <pc:sldMk cId="3574805186" sldId="305"/>
            <ac:picMk id="25" creationId="{A97EB86D-9946-62AA-A886-A82A83324EC9}"/>
          </ac:picMkLst>
        </pc:picChg>
        <pc:picChg chg="del">
          <ac:chgData name="Mia Savrljuga" userId="29d020ba494f34ac" providerId="LiveId" clId="{D3C15720-90A0-4AB3-96A6-76A1B497B31A}" dt="2024-02-24T10:28:37.177" v="18" actId="478"/>
          <ac:picMkLst>
            <pc:docMk/>
            <pc:sldMk cId="3574805186" sldId="305"/>
            <ac:picMk id="26" creationId="{2989AD74-BF5F-1E4F-5F4F-600246A50100}"/>
          </ac:picMkLst>
        </pc:picChg>
        <pc:picChg chg="del">
          <ac:chgData name="Mia Savrljuga" userId="29d020ba494f34ac" providerId="LiveId" clId="{D3C15720-90A0-4AB3-96A6-76A1B497B31A}" dt="2024-02-24T10:28:38.248" v="19" actId="478"/>
          <ac:picMkLst>
            <pc:docMk/>
            <pc:sldMk cId="3574805186" sldId="305"/>
            <ac:picMk id="27" creationId="{EF39E56F-1C04-ADE3-43D4-40B755174700}"/>
          </ac:picMkLst>
        </pc:picChg>
        <pc:picChg chg="del">
          <ac:chgData name="Mia Savrljuga" userId="29d020ba494f34ac" providerId="LiveId" clId="{D3C15720-90A0-4AB3-96A6-76A1B497B31A}" dt="2024-02-24T10:28:39.317" v="20" actId="478"/>
          <ac:picMkLst>
            <pc:docMk/>
            <pc:sldMk cId="3574805186" sldId="305"/>
            <ac:picMk id="28" creationId="{DF9B207B-E389-867C-B626-8F775B426CB0}"/>
          </ac:picMkLst>
        </pc:picChg>
      </pc:sldChg>
      <pc:sldChg chg="del">
        <pc:chgData name="Mia Savrljuga" userId="29d020ba494f34ac" providerId="LiveId" clId="{D3C15720-90A0-4AB3-96A6-76A1B497B31A}" dt="2024-02-24T10:29:06.271" v="24" actId="47"/>
        <pc:sldMkLst>
          <pc:docMk/>
          <pc:sldMk cId="1485176826" sldId="306"/>
        </pc:sldMkLst>
      </pc:sldChg>
      <pc:sldChg chg="del">
        <pc:chgData name="Mia Savrljuga" userId="29d020ba494f34ac" providerId="LiveId" clId="{D3C15720-90A0-4AB3-96A6-76A1B497B31A}" dt="2024-02-24T10:29:09.474" v="29" actId="47"/>
        <pc:sldMkLst>
          <pc:docMk/>
          <pc:sldMk cId="1415642498" sldId="307"/>
        </pc:sldMkLst>
      </pc:sldChg>
      <pc:sldChg chg="del">
        <pc:chgData name="Mia Savrljuga" userId="29d020ba494f34ac" providerId="LiveId" clId="{D3C15720-90A0-4AB3-96A6-76A1B497B31A}" dt="2024-02-24T10:29:06.587" v="25" actId="47"/>
        <pc:sldMkLst>
          <pc:docMk/>
          <pc:sldMk cId="2932107637" sldId="308"/>
        </pc:sldMkLst>
      </pc:sldChg>
      <pc:sldChg chg="del">
        <pc:chgData name="Mia Savrljuga" userId="29d020ba494f34ac" providerId="LiveId" clId="{D3C15720-90A0-4AB3-96A6-76A1B497B31A}" dt="2024-02-24T10:29:07.315" v="26" actId="47"/>
        <pc:sldMkLst>
          <pc:docMk/>
          <pc:sldMk cId="4085261192" sldId="309"/>
        </pc:sldMkLst>
      </pc:sldChg>
      <pc:sldChg chg="del">
        <pc:chgData name="Mia Savrljuga" userId="29d020ba494f34ac" providerId="LiveId" clId="{D3C15720-90A0-4AB3-96A6-76A1B497B31A}" dt="2024-02-24T10:29:08.085" v="27" actId="47"/>
        <pc:sldMkLst>
          <pc:docMk/>
          <pc:sldMk cId="2936874206" sldId="310"/>
        </pc:sldMkLst>
      </pc:sldChg>
      <pc:sldChg chg="del">
        <pc:chgData name="Mia Savrljuga" userId="29d020ba494f34ac" providerId="LiveId" clId="{D3C15720-90A0-4AB3-96A6-76A1B497B31A}" dt="2024-02-24T10:29:08.670" v="28" actId="47"/>
        <pc:sldMkLst>
          <pc:docMk/>
          <pc:sldMk cId="908827431" sldId="311"/>
        </pc:sldMkLst>
      </pc:sldChg>
      <pc:sldChg chg="del">
        <pc:chgData name="Mia Savrljuga" userId="29d020ba494f34ac" providerId="LiveId" clId="{D3C15720-90A0-4AB3-96A6-76A1B497B31A}" dt="2024-02-24T10:29:10.192" v="30" actId="47"/>
        <pc:sldMkLst>
          <pc:docMk/>
          <pc:sldMk cId="3117806059" sldId="312"/>
        </pc:sldMkLst>
      </pc:sldChg>
      <pc:sldChg chg="del">
        <pc:chgData name="Mia Savrljuga" userId="29d020ba494f34ac" providerId="LiveId" clId="{D3C15720-90A0-4AB3-96A6-76A1B497B31A}" dt="2024-02-24T10:29:10.763" v="31" actId="47"/>
        <pc:sldMkLst>
          <pc:docMk/>
          <pc:sldMk cId="539658419" sldId="313"/>
        </pc:sldMkLst>
      </pc:sldChg>
      <pc:sldChg chg="del">
        <pc:chgData name="Mia Savrljuga" userId="29d020ba494f34ac" providerId="LiveId" clId="{D3C15720-90A0-4AB3-96A6-76A1B497B31A}" dt="2024-02-24T10:29:11.489" v="32" actId="47"/>
        <pc:sldMkLst>
          <pc:docMk/>
          <pc:sldMk cId="3490642952" sldId="314"/>
        </pc:sldMkLst>
      </pc:sldChg>
      <pc:sldChg chg="modSp add mod">
        <pc:chgData name="Mia Savrljuga" userId="29d020ba494f34ac" providerId="LiveId" clId="{D3C15720-90A0-4AB3-96A6-76A1B497B31A}" dt="2024-02-24T10:30:15.519" v="45" actId="1076"/>
        <pc:sldMkLst>
          <pc:docMk/>
          <pc:sldMk cId="2671985158" sldId="315"/>
        </pc:sldMkLst>
        <pc:spChg chg="mod">
          <ac:chgData name="Mia Savrljuga" userId="29d020ba494f34ac" providerId="LiveId" clId="{D3C15720-90A0-4AB3-96A6-76A1B497B31A}" dt="2024-02-24T10:30:15.519" v="45" actId="1076"/>
          <ac:spMkLst>
            <pc:docMk/>
            <pc:sldMk cId="2671985158" sldId="315"/>
            <ac:spMk id="2" creationId="{FE8597B1-9156-7C44-829E-5D4B273C715F}"/>
          </ac:spMkLst>
        </pc:spChg>
        <pc:picChg chg="mod modCrop">
          <ac:chgData name="Mia Savrljuga" userId="29d020ba494f34ac" providerId="LiveId" clId="{D3C15720-90A0-4AB3-96A6-76A1B497B31A}" dt="2024-02-24T10:30:09.380" v="44" actId="1076"/>
          <ac:picMkLst>
            <pc:docMk/>
            <pc:sldMk cId="2671985158" sldId="315"/>
            <ac:picMk id="5" creationId="{C197B266-45E0-C674-79A3-8D385F09CC47}"/>
          </ac:picMkLst>
        </pc:picChg>
      </pc:sldChg>
    </pc:docChg>
  </pc:docChgLst>
  <pc:docChgLst>
    <pc:chgData name="Mia Savrljuga" userId="29d020ba494f34ac" providerId="LiveId" clId="{07086C23-F671-4312-AB99-CB82882A64A9}"/>
    <pc:docChg chg="undo custSel addSld delSld modSld sldOrd">
      <pc:chgData name="Mia Savrljuga" userId="29d020ba494f34ac" providerId="LiveId" clId="{07086C23-F671-4312-AB99-CB82882A64A9}" dt="2024-02-17T18:54:00.619" v="1040"/>
      <pc:docMkLst>
        <pc:docMk/>
      </pc:docMkLst>
      <pc:sldChg chg="modSp mod">
        <pc:chgData name="Mia Savrljuga" userId="29d020ba494f34ac" providerId="LiveId" clId="{07086C23-F671-4312-AB99-CB82882A64A9}" dt="2024-02-17T17:13:56.555" v="89" actId="207"/>
        <pc:sldMkLst>
          <pc:docMk/>
          <pc:sldMk cId="0" sldId="256"/>
        </pc:sldMkLst>
        <pc:spChg chg="mod">
          <ac:chgData name="Mia Savrljuga" userId="29d020ba494f34ac" providerId="LiveId" clId="{07086C23-F671-4312-AB99-CB82882A64A9}" dt="2024-02-17T17:13:56.555" v="89" actId="207"/>
          <ac:spMkLst>
            <pc:docMk/>
            <pc:sldMk cId="0" sldId="256"/>
            <ac:spMk id="2" creationId="{00000000-0000-0000-0000-000000000000}"/>
          </ac:spMkLst>
        </pc:spChg>
        <pc:spChg chg="mod">
          <ac:chgData name="Mia Savrljuga" userId="29d020ba494f34ac" providerId="LiveId" clId="{07086C23-F671-4312-AB99-CB82882A64A9}" dt="2024-02-17T17:13:51.586" v="88" actId="208"/>
          <ac:spMkLst>
            <pc:docMk/>
            <pc:sldMk cId="0" sldId="256"/>
            <ac:spMk id="6" creationId="{8E236E5F-E57B-ED4D-BB7A-D3BBFFF56B27}"/>
          </ac:spMkLst>
        </pc:spChg>
      </pc:sldChg>
      <pc:sldChg chg="del">
        <pc:chgData name="Mia Savrljuga" userId="29d020ba494f34ac" providerId="LiveId" clId="{07086C23-F671-4312-AB99-CB82882A64A9}" dt="2024-02-17T17:12:47.565" v="52" actId="47"/>
        <pc:sldMkLst>
          <pc:docMk/>
          <pc:sldMk cId="1538441570" sldId="257"/>
        </pc:sldMkLst>
      </pc:sldChg>
      <pc:sldChg chg="del">
        <pc:chgData name="Mia Savrljuga" userId="29d020ba494f34ac" providerId="LiveId" clId="{07086C23-F671-4312-AB99-CB82882A64A9}" dt="2024-02-17T17:12:48.162" v="53" actId="47"/>
        <pc:sldMkLst>
          <pc:docMk/>
          <pc:sldMk cId="3057495005" sldId="258"/>
        </pc:sldMkLst>
      </pc:sldChg>
      <pc:sldChg chg="del">
        <pc:chgData name="Mia Savrljuga" userId="29d020ba494f34ac" providerId="LiveId" clId="{07086C23-F671-4312-AB99-CB82882A64A9}" dt="2024-02-17T17:12:48.728" v="54" actId="47"/>
        <pc:sldMkLst>
          <pc:docMk/>
          <pc:sldMk cId="505485633" sldId="259"/>
        </pc:sldMkLst>
      </pc:sldChg>
      <pc:sldChg chg="del">
        <pc:chgData name="Mia Savrljuga" userId="29d020ba494f34ac" providerId="LiveId" clId="{07086C23-F671-4312-AB99-CB82882A64A9}" dt="2024-02-17T17:12:49.295" v="55" actId="47"/>
        <pc:sldMkLst>
          <pc:docMk/>
          <pc:sldMk cId="2280351569" sldId="260"/>
        </pc:sldMkLst>
      </pc:sldChg>
      <pc:sldChg chg="del">
        <pc:chgData name="Mia Savrljuga" userId="29d020ba494f34ac" providerId="LiveId" clId="{07086C23-F671-4312-AB99-CB82882A64A9}" dt="2024-02-17T17:13:16.984" v="74" actId="47"/>
        <pc:sldMkLst>
          <pc:docMk/>
          <pc:sldMk cId="1347830168" sldId="261"/>
        </pc:sldMkLst>
      </pc:sldChg>
      <pc:sldChg chg="del">
        <pc:chgData name="Mia Savrljuga" userId="29d020ba494f34ac" providerId="LiveId" clId="{07086C23-F671-4312-AB99-CB82882A64A9}" dt="2024-02-17T17:13:17.958" v="76" actId="47"/>
        <pc:sldMkLst>
          <pc:docMk/>
          <pc:sldMk cId="287620163" sldId="262"/>
        </pc:sldMkLst>
      </pc:sldChg>
      <pc:sldChg chg="del">
        <pc:chgData name="Mia Savrljuga" userId="29d020ba494f34ac" providerId="LiveId" clId="{07086C23-F671-4312-AB99-CB82882A64A9}" dt="2024-02-17T17:13:18.744" v="78" actId="47"/>
        <pc:sldMkLst>
          <pc:docMk/>
          <pc:sldMk cId="3888486880" sldId="263"/>
        </pc:sldMkLst>
      </pc:sldChg>
      <pc:sldChg chg="del">
        <pc:chgData name="Mia Savrljuga" userId="29d020ba494f34ac" providerId="LiveId" clId="{07086C23-F671-4312-AB99-CB82882A64A9}" dt="2024-02-17T17:13:20.191" v="81" actId="47"/>
        <pc:sldMkLst>
          <pc:docMk/>
          <pc:sldMk cId="966996314" sldId="264"/>
        </pc:sldMkLst>
      </pc:sldChg>
      <pc:sldChg chg="del">
        <pc:chgData name="Mia Savrljuga" userId="29d020ba494f34ac" providerId="LiveId" clId="{07086C23-F671-4312-AB99-CB82882A64A9}" dt="2024-02-17T17:13:21.198" v="83" actId="47"/>
        <pc:sldMkLst>
          <pc:docMk/>
          <pc:sldMk cId="3850393239" sldId="265"/>
        </pc:sldMkLst>
      </pc:sldChg>
      <pc:sldChg chg="del">
        <pc:chgData name="Mia Savrljuga" userId="29d020ba494f34ac" providerId="LiveId" clId="{07086C23-F671-4312-AB99-CB82882A64A9}" dt="2024-02-17T17:13:18.288" v="77" actId="47"/>
        <pc:sldMkLst>
          <pc:docMk/>
          <pc:sldMk cId="2727779795" sldId="266"/>
        </pc:sldMkLst>
      </pc:sldChg>
      <pc:sldChg chg="del">
        <pc:chgData name="Mia Savrljuga" userId="29d020ba494f34ac" providerId="LiveId" clId="{07086C23-F671-4312-AB99-CB82882A64A9}" dt="2024-02-17T17:13:23.020" v="85" actId="47"/>
        <pc:sldMkLst>
          <pc:docMk/>
          <pc:sldMk cId="682553982" sldId="267"/>
        </pc:sldMkLst>
      </pc:sldChg>
      <pc:sldChg chg="del">
        <pc:chgData name="Mia Savrljuga" userId="29d020ba494f34ac" providerId="LiveId" clId="{07086C23-F671-4312-AB99-CB82882A64A9}" dt="2024-02-17T17:13:19.247" v="79" actId="47"/>
        <pc:sldMkLst>
          <pc:docMk/>
          <pc:sldMk cId="2151624794" sldId="271"/>
        </pc:sldMkLst>
      </pc:sldChg>
      <pc:sldChg chg="del">
        <pc:chgData name="Mia Savrljuga" userId="29d020ba494f34ac" providerId="LiveId" clId="{07086C23-F671-4312-AB99-CB82882A64A9}" dt="2024-02-17T17:13:20.678" v="82" actId="47"/>
        <pc:sldMkLst>
          <pc:docMk/>
          <pc:sldMk cId="3219628904" sldId="272"/>
        </pc:sldMkLst>
      </pc:sldChg>
      <pc:sldChg chg="del">
        <pc:chgData name="Mia Savrljuga" userId="29d020ba494f34ac" providerId="LiveId" clId="{07086C23-F671-4312-AB99-CB82882A64A9}" dt="2024-02-17T17:13:22.157" v="84" actId="47"/>
        <pc:sldMkLst>
          <pc:docMk/>
          <pc:sldMk cId="2132064980" sldId="273"/>
        </pc:sldMkLst>
      </pc:sldChg>
      <pc:sldChg chg="del">
        <pc:chgData name="Mia Savrljuga" userId="29d020ba494f34ac" providerId="LiveId" clId="{07086C23-F671-4312-AB99-CB82882A64A9}" dt="2024-02-17T17:13:23.758" v="86" actId="47"/>
        <pc:sldMkLst>
          <pc:docMk/>
          <pc:sldMk cId="243920607" sldId="274"/>
        </pc:sldMkLst>
      </pc:sldChg>
      <pc:sldChg chg="del">
        <pc:chgData name="Mia Savrljuga" userId="29d020ba494f34ac" providerId="LiveId" clId="{07086C23-F671-4312-AB99-CB82882A64A9}" dt="2024-02-17T17:13:19.719" v="80" actId="47"/>
        <pc:sldMkLst>
          <pc:docMk/>
          <pc:sldMk cId="1666605199" sldId="275"/>
        </pc:sldMkLst>
      </pc:sldChg>
      <pc:sldChg chg="del">
        <pc:chgData name="Mia Savrljuga" userId="29d020ba494f34ac" providerId="LiveId" clId="{07086C23-F671-4312-AB99-CB82882A64A9}" dt="2024-02-17T17:13:17.659" v="75" actId="47"/>
        <pc:sldMkLst>
          <pc:docMk/>
          <pc:sldMk cId="313011039" sldId="276"/>
        </pc:sldMkLst>
      </pc:sldChg>
      <pc:sldChg chg="addSp delSp modSp mod modAnim">
        <pc:chgData name="Mia Savrljuga" userId="29d020ba494f34ac" providerId="LiveId" clId="{07086C23-F671-4312-AB99-CB82882A64A9}" dt="2024-02-17T17:24:37.442" v="579" actId="1076"/>
        <pc:sldMkLst>
          <pc:docMk/>
          <pc:sldMk cId="2548732636" sldId="277"/>
        </pc:sldMkLst>
        <pc:spChg chg="mod">
          <ac:chgData name="Mia Savrljuga" userId="29d020ba494f34ac" providerId="LiveId" clId="{07086C23-F671-4312-AB99-CB82882A64A9}" dt="2024-02-17T17:16:18.122" v="100" actId="1076"/>
          <ac:spMkLst>
            <pc:docMk/>
            <pc:sldMk cId="2548732636" sldId="277"/>
            <ac:spMk id="2" creationId="{E785FF08-6051-8551-5D33-EFC8674DB4EC}"/>
          </ac:spMkLst>
        </pc:spChg>
        <pc:spChg chg="mod">
          <ac:chgData name="Mia Savrljuga" userId="29d020ba494f34ac" providerId="LiveId" clId="{07086C23-F671-4312-AB99-CB82882A64A9}" dt="2024-02-17T17:14:07.193" v="91" actId="208"/>
          <ac:spMkLst>
            <pc:docMk/>
            <pc:sldMk cId="2548732636" sldId="277"/>
            <ac:spMk id="6" creationId="{5BF57C23-FEEA-2AFE-A39C-5CDAEA8136AF}"/>
          </ac:spMkLst>
        </pc:spChg>
        <pc:spChg chg="add mod">
          <ac:chgData name="Mia Savrljuga" userId="29d020ba494f34ac" providerId="LiveId" clId="{07086C23-F671-4312-AB99-CB82882A64A9}" dt="2024-02-17T17:19:38.152" v="139" actId="1076"/>
          <ac:spMkLst>
            <pc:docMk/>
            <pc:sldMk cId="2548732636" sldId="277"/>
            <ac:spMk id="7" creationId="{646AB55D-01D7-1CC8-3C54-B6752FCA0BF0}"/>
          </ac:spMkLst>
        </pc:spChg>
        <pc:spChg chg="add mod">
          <ac:chgData name="Mia Savrljuga" userId="29d020ba494f34ac" providerId="LiveId" clId="{07086C23-F671-4312-AB99-CB82882A64A9}" dt="2024-02-17T17:21:21.594" v="232" actId="1076"/>
          <ac:spMkLst>
            <pc:docMk/>
            <pc:sldMk cId="2548732636" sldId="277"/>
            <ac:spMk id="8" creationId="{6E37D7DC-0562-CED6-344B-773CA63AB9BE}"/>
          </ac:spMkLst>
        </pc:spChg>
        <pc:spChg chg="add mod">
          <ac:chgData name="Mia Savrljuga" userId="29d020ba494f34ac" providerId="LiveId" clId="{07086C23-F671-4312-AB99-CB82882A64A9}" dt="2024-02-17T17:21:51.878" v="239" actId="1076"/>
          <ac:spMkLst>
            <pc:docMk/>
            <pc:sldMk cId="2548732636" sldId="277"/>
            <ac:spMk id="9" creationId="{AC009B28-904E-002E-A472-A28A1F39CCD7}"/>
          </ac:spMkLst>
        </pc:spChg>
        <pc:spChg chg="add mod">
          <ac:chgData name="Mia Savrljuga" userId="29d020ba494f34ac" providerId="LiveId" clId="{07086C23-F671-4312-AB99-CB82882A64A9}" dt="2024-02-17T17:21:26.769" v="233" actId="1076"/>
          <ac:spMkLst>
            <pc:docMk/>
            <pc:sldMk cId="2548732636" sldId="277"/>
            <ac:spMk id="10" creationId="{6849A43D-FBE9-0934-5445-D16F7EE03AAE}"/>
          </ac:spMkLst>
        </pc:spChg>
        <pc:spChg chg="add mod">
          <ac:chgData name="Mia Savrljuga" userId="29d020ba494f34ac" providerId="LiveId" clId="{07086C23-F671-4312-AB99-CB82882A64A9}" dt="2024-02-17T17:19:46.199" v="141" actId="1076"/>
          <ac:spMkLst>
            <pc:docMk/>
            <pc:sldMk cId="2548732636" sldId="277"/>
            <ac:spMk id="11" creationId="{96BB0D16-0F9E-A9E6-E80C-0770A2F0E5A4}"/>
          </ac:spMkLst>
        </pc:spChg>
        <pc:spChg chg="add mod">
          <ac:chgData name="Mia Savrljuga" userId="29d020ba494f34ac" providerId="LiveId" clId="{07086C23-F671-4312-AB99-CB82882A64A9}" dt="2024-02-17T17:24:37.442" v="579" actId="1076"/>
          <ac:spMkLst>
            <pc:docMk/>
            <pc:sldMk cId="2548732636" sldId="277"/>
            <ac:spMk id="12" creationId="{4BA90A14-1C95-B13D-0118-611EC186D54F}"/>
          </ac:spMkLst>
        </pc:spChg>
        <pc:spChg chg="add mod">
          <ac:chgData name="Mia Savrljuga" userId="29d020ba494f34ac" providerId="LiveId" clId="{07086C23-F671-4312-AB99-CB82882A64A9}" dt="2024-02-17T17:21:42.822" v="237" actId="1076"/>
          <ac:spMkLst>
            <pc:docMk/>
            <pc:sldMk cId="2548732636" sldId="277"/>
            <ac:spMk id="13" creationId="{9A19CB87-CE79-0B6B-B407-976BC0BCAF10}"/>
          </ac:spMkLst>
        </pc:spChg>
        <pc:spChg chg="add mod">
          <ac:chgData name="Mia Savrljuga" userId="29d020ba494f34ac" providerId="LiveId" clId="{07086C23-F671-4312-AB99-CB82882A64A9}" dt="2024-02-17T17:21:34" v="235" actId="1076"/>
          <ac:spMkLst>
            <pc:docMk/>
            <pc:sldMk cId="2548732636" sldId="277"/>
            <ac:spMk id="14" creationId="{D4C4CD74-E303-935C-1888-6CEA43DAED4F}"/>
          </ac:spMkLst>
        </pc:spChg>
        <pc:spChg chg="add mod">
          <ac:chgData name="Mia Savrljuga" userId="29d020ba494f34ac" providerId="LiveId" clId="{07086C23-F671-4312-AB99-CB82882A64A9}" dt="2024-02-17T17:19:42.065" v="140" actId="1076"/>
          <ac:spMkLst>
            <pc:docMk/>
            <pc:sldMk cId="2548732636" sldId="277"/>
            <ac:spMk id="15" creationId="{455928A7-6556-8EB9-778F-87241A278384}"/>
          </ac:spMkLst>
        </pc:spChg>
        <pc:spChg chg="add mod">
          <ac:chgData name="Mia Savrljuga" userId="29d020ba494f34ac" providerId="LiveId" clId="{07086C23-F671-4312-AB99-CB82882A64A9}" dt="2024-02-17T17:22:58.585" v="372" actId="1076"/>
          <ac:spMkLst>
            <pc:docMk/>
            <pc:sldMk cId="2548732636" sldId="277"/>
            <ac:spMk id="16" creationId="{0B5100F6-E1C0-EADC-B3CF-2081F48C31A3}"/>
          </ac:spMkLst>
        </pc:spChg>
        <pc:spChg chg="add mod">
          <ac:chgData name="Mia Savrljuga" userId="29d020ba494f34ac" providerId="LiveId" clId="{07086C23-F671-4312-AB99-CB82882A64A9}" dt="2024-02-17T17:21:55.133" v="240" actId="1076"/>
          <ac:spMkLst>
            <pc:docMk/>
            <pc:sldMk cId="2548732636" sldId="277"/>
            <ac:spMk id="17" creationId="{DE3C38BA-4301-44C9-C25C-5CF744F4A067}"/>
          </ac:spMkLst>
        </pc:spChg>
        <pc:spChg chg="add mod">
          <ac:chgData name="Mia Savrljuga" userId="29d020ba494f34ac" providerId="LiveId" clId="{07086C23-F671-4312-AB99-CB82882A64A9}" dt="2024-02-17T17:19:38.152" v="139" actId="1076"/>
          <ac:spMkLst>
            <pc:docMk/>
            <pc:sldMk cId="2548732636" sldId="277"/>
            <ac:spMk id="18" creationId="{90DC47AF-B235-2A46-47ED-9C0E15201D56}"/>
          </ac:spMkLst>
        </pc:spChg>
        <pc:spChg chg="add mod">
          <ac:chgData name="Mia Savrljuga" userId="29d020ba494f34ac" providerId="LiveId" clId="{07086C23-F671-4312-AB99-CB82882A64A9}" dt="2024-02-17T17:21:47.303" v="238" actId="1076"/>
          <ac:spMkLst>
            <pc:docMk/>
            <pc:sldMk cId="2548732636" sldId="277"/>
            <ac:spMk id="19" creationId="{022C40E6-4816-B647-A559-DE0F116AE8D9}"/>
          </ac:spMkLst>
        </pc:spChg>
        <pc:spChg chg="add mod">
          <ac:chgData name="Mia Savrljuga" userId="29d020ba494f34ac" providerId="LiveId" clId="{07086C23-F671-4312-AB99-CB82882A64A9}" dt="2024-02-17T17:21:37.804" v="236" actId="1076"/>
          <ac:spMkLst>
            <pc:docMk/>
            <pc:sldMk cId="2548732636" sldId="277"/>
            <ac:spMk id="20" creationId="{F7229B60-EB19-8BDD-2784-BA2978FE3812}"/>
          </ac:spMkLst>
        </pc:spChg>
        <pc:spChg chg="add mod">
          <ac:chgData name="Mia Savrljuga" userId="29d020ba494f34ac" providerId="LiveId" clId="{07086C23-F671-4312-AB99-CB82882A64A9}" dt="2024-02-17T17:21:30.778" v="234" actId="1076"/>
          <ac:spMkLst>
            <pc:docMk/>
            <pc:sldMk cId="2548732636" sldId="277"/>
            <ac:spMk id="21" creationId="{6F9CECC3-6D46-939F-EB5E-0005B58FFE78}"/>
          </ac:spMkLst>
        </pc:spChg>
        <pc:spChg chg="add mod">
          <ac:chgData name="Mia Savrljuga" userId="29d020ba494f34ac" providerId="LiveId" clId="{07086C23-F671-4312-AB99-CB82882A64A9}" dt="2024-02-17T17:24:28.768" v="577"/>
          <ac:spMkLst>
            <pc:docMk/>
            <pc:sldMk cId="2548732636" sldId="277"/>
            <ac:spMk id="24" creationId="{EEE2AF04-E1E1-B5A5-ADB1-BE572E8EF5D1}"/>
          </ac:spMkLst>
        </pc:spChg>
        <pc:picChg chg="add mod modCrop">
          <ac:chgData name="Mia Savrljuga" userId="29d020ba494f34ac" providerId="LiveId" clId="{07086C23-F671-4312-AB99-CB82882A64A9}" dt="2024-02-17T17:19:10.858" v="138" actId="14100"/>
          <ac:picMkLst>
            <pc:docMk/>
            <pc:sldMk cId="2548732636" sldId="277"/>
            <ac:picMk id="4" creationId="{11972C85-7DD8-DD27-40F4-5FD2BD80DAAC}"/>
          </ac:picMkLst>
        </pc:picChg>
        <pc:picChg chg="del">
          <ac:chgData name="Mia Savrljuga" userId="29d020ba494f34ac" providerId="LiveId" clId="{07086C23-F671-4312-AB99-CB82882A64A9}" dt="2024-02-17T17:12:52.160" v="56" actId="478"/>
          <ac:picMkLst>
            <pc:docMk/>
            <pc:sldMk cId="2548732636" sldId="277"/>
            <ac:picMk id="5" creationId="{149B00DA-6DDD-B6B2-A950-1FEE5F31F9BF}"/>
          </ac:picMkLst>
        </pc:picChg>
        <pc:picChg chg="add mod">
          <ac:chgData name="Mia Savrljuga" userId="29d020ba494f34ac" providerId="LiveId" clId="{07086C23-F671-4312-AB99-CB82882A64A9}" dt="2024-02-17T17:20:29.821" v="145" actId="1076"/>
          <ac:picMkLst>
            <pc:docMk/>
            <pc:sldMk cId="2548732636" sldId="277"/>
            <ac:picMk id="23" creationId="{46831FE3-3B85-CEAA-27AF-843927DA2BA9}"/>
          </ac:picMkLst>
        </pc:picChg>
      </pc:sldChg>
      <pc:sldChg chg="addSp delSp modSp add mod delAnim">
        <pc:chgData name="Mia Savrljuga" userId="29d020ba494f34ac" providerId="LiveId" clId="{07086C23-F671-4312-AB99-CB82882A64A9}" dt="2024-02-17T18:30:46.101" v="604" actId="478"/>
        <pc:sldMkLst>
          <pc:docMk/>
          <pc:sldMk cId="2615169790" sldId="278"/>
        </pc:sldMkLst>
        <pc:spChg chg="mod">
          <ac:chgData name="Mia Savrljuga" userId="29d020ba494f34ac" providerId="LiveId" clId="{07086C23-F671-4312-AB99-CB82882A64A9}" dt="2024-02-17T17:26:42.721" v="594" actId="1076"/>
          <ac:spMkLst>
            <pc:docMk/>
            <pc:sldMk cId="2615169790" sldId="278"/>
            <ac:spMk id="2" creationId="{A84417C7-566D-AEA4-CD3D-5AE98A9E084F}"/>
          </ac:spMkLst>
        </pc:spChg>
        <pc:spChg chg="del">
          <ac:chgData name="Mia Savrljuga" userId="29d020ba494f34ac" providerId="LiveId" clId="{07086C23-F671-4312-AB99-CB82882A64A9}" dt="2024-02-17T17:25:15.286" v="585" actId="478"/>
          <ac:spMkLst>
            <pc:docMk/>
            <pc:sldMk cId="2615169790" sldId="278"/>
            <ac:spMk id="7" creationId="{93D631FF-FF50-75B2-D8BD-3C30579F0195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8" creationId="{6985D6B8-7EB0-BF0B-567C-E4732266C391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9" creationId="{68C278E0-35F3-5384-BB88-32C97FA2E57A}"/>
          </ac:spMkLst>
        </pc:spChg>
        <pc:spChg chg="del">
          <ac:chgData name="Mia Savrljuga" userId="29d020ba494f34ac" providerId="LiveId" clId="{07086C23-F671-4312-AB99-CB82882A64A9}" dt="2024-02-17T17:25:15.286" v="585" actId="478"/>
          <ac:spMkLst>
            <pc:docMk/>
            <pc:sldMk cId="2615169790" sldId="278"/>
            <ac:spMk id="10" creationId="{79494F97-2C12-4CDA-1516-41846450AC46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1" creationId="{73D0F2BF-D368-A25D-C85A-562306EB4E4B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2" creationId="{AC7C8FF6-67BA-5834-AF73-DE8DB468CD80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3" creationId="{67869133-52B2-35B3-940E-F481F012F2FB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4" creationId="{40EB469A-D890-EE2C-4C2D-003F97077107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5" creationId="{59E07120-F2D5-0E9C-F7F7-B1661D0D2ADB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6" creationId="{0F263D82-D331-7B78-32CA-75BE9F46CF83}"/>
          </ac:spMkLst>
        </pc:spChg>
        <pc:spChg chg="del">
          <ac:chgData name="Mia Savrljuga" userId="29d020ba494f34ac" providerId="LiveId" clId="{07086C23-F671-4312-AB99-CB82882A64A9}" dt="2024-02-17T17:25:15.286" v="585" actId="478"/>
          <ac:spMkLst>
            <pc:docMk/>
            <pc:sldMk cId="2615169790" sldId="278"/>
            <ac:spMk id="17" creationId="{8646AD34-0C55-4546-B19D-D0652B57CA96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18" creationId="{1C847026-9346-D378-E4D2-E287DF295450}"/>
          </ac:spMkLst>
        </pc:spChg>
        <pc:spChg chg="del">
          <ac:chgData name="Mia Savrljuga" userId="29d020ba494f34ac" providerId="LiveId" clId="{07086C23-F671-4312-AB99-CB82882A64A9}" dt="2024-02-17T17:25:15.286" v="585" actId="478"/>
          <ac:spMkLst>
            <pc:docMk/>
            <pc:sldMk cId="2615169790" sldId="278"/>
            <ac:spMk id="19" creationId="{B0778357-B060-3D23-081A-B7C33B1E8F1A}"/>
          </ac:spMkLst>
        </pc:spChg>
        <pc:spChg chg="del">
          <ac:chgData name="Mia Savrljuga" userId="29d020ba494f34ac" providerId="LiveId" clId="{07086C23-F671-4312-AB99-CB82882A64A9}" dt="2024-02-17T17:25:15.286" v="585" actId="478"/>
          <ac:spMkLst>
            <pc:docMk/>
            <pc:sldMk cId="2615169790" sldId="278"/>
            <ac:spMk id="20" creationId="{73D8E35F-9DA4-43FB-3AB1-C951400344EE}"/>
          </ac:spMkLst>
        </pc:spChg>
        <pc:spChg chg="del">
          <ac:chgData name="Mia Savrljuga" userId="29d020ba494f34ac" providerId="LiveId" clId="{07086C23-F671-4312-AB99-CB82882A64A9}" dt="2024-02-17T17:25:06.339" v="584" actId="478"/>
          <ac:spMkLst>
            <pc:docMk/>
            <pc:sldMk cId="2615169790" sldId="278"/>
            <ac:spMk id="21" creationId="{521114E0-2771-D548-24A3-7BDF09A789B7}"/>
          </ac:spMkLst>
        </pc:spChg>
        <pc:spChg chg="del">
          <ac:chgData name="Mia Savrljuga" userId="29d020ba494f34ac" providerId="LiveId" clId="{07086C23-F671-4312-AB99-CB82882A64A9}" dt="2024-02-17T17:25:01.691" v="583" actId="478"/>
          <ac:spMkLst>
            <pc:docMk/>
            <pc:sldMk cId="2615169790" sldId="278"/>
            <ac:spMk id="24" creationId="{FD3516E5-B700-8DB1-BB54-7A87D695B3C8}"/>
          </ac:spMkLst>
        </pc:spChg>
        <pc:picChg chg="del">
          <ac:chgData name="Mia Savrljuga" userId="29d020ba494f34ac" providerId="LiveId" clId="{07086C23-F671-4312-AB99-CB82882A64A9}" dt="2024-02-17T17:24:52.440" v="581" actId="478"/>
          <ac:picMkLst>
            <pc:docMk/>
            <pc:sldMk cId="2615169790" sldId="278"/>
            <ac:picMk id="4" creationId="{AB43B150-D6E0-72CE-B20D-A5F529CEFCA6}"/>
          </ac:picMkLst>
        </pc:picChg>
        <pc:picChg chg="add mod">
          <ac:chgData name="Mia Savrljuga" userId="29d020ba494f34ac" providerId="LiveId" clId="{07086C23-F671-4312-AB99-CB82882A64A9}" dt="2024-02-17T17:26:47.095" v="595" actId="1076"/>
          <ac:picMkLst>
            <pc:docMk/>
            <pc:sldMk cId="2615169790" sldId="278"/>
            <ac:picMk id="5" creationId="{18ABF931-6D71-B713-CABE-EB410E6B5DEF}"/>
          </ac:picMkLst>
        </pc:picChg>
        <pc:picChg chg="del">
          <ac:chgData name="Mia Savrljuga" userId="29d020ba494f34ac" providerId="LiveId" clId="{07086C23-F671-4312-AB99-CB82882A64A9}" dt="2024-02-17T17:24:54.774" v="582" actId="478"/>
          <ac:picMkLst>
            <pc:docMk/>
            <pc:sldMk cId="2615169790" sldId="278"/>
            <ac:picMk id="23" creationId="{C89D224B-0626-A494-CB43-8EA40E882C06}"/>
          </ac:picMkLst>
        </pc:picChg>
        <pc:picChg chg="add mod">
          <ac:chgData name="Mia Savrljuga" userId="29d020ba494f34ac" providerId="LiveId" clId="{07086C23-F671-4312-AB99-CB82882A64A9}" dt="2024-02-17T17:27:05.958" v="600" actId="1076"/>
          <ac:picMkLst>
            <pc:docMk/>
            <pc:sldMk cId="2615169790" sldId="278"/>
            <ac:picMk id="25" creationId="{57FCDE8D-590E-78C8-DBDF-261697551BB1}"/>
          </ac:picMkLst>
        </pc:picChg>
        <pc:picChg chg="add mod">
          <ac:chgData name="Mia Savrljuga" userId="29d020ba494f34ac" providerId="LiveId" clId="{07086C23-F671-4312-AB99-CB82882A64A9}" dt="2024-02-17T17:27:10.012" v="601" actId="1076"/>
          <ac:picMkLst>
            <pc:docMk/>
            <pc:sldMk cId="2615169790" sldId="278"/>
            <ac:picMk id="27" creationId="{440C3813-881F-BF01-FD78-99B4AA3F5474}"/>
          </ac:picMkLst>
        </pc:picChg>
        <pc:picChg chg="add del">
          <ac:chgData name="Mia Savrljuga" userId="29d020ba494f34ac" providerId="LiveId" clId="{07086C23-F671-4312-AB99-CB82882A64A9}" dt="2024-02-17T18:30:46.101" v="604" actId="478"/>
          <ac:picMkLst>
            <pc:docMk/>
            <pc:sldMk cId="2615169790" sldId="278"/>
            <ac:picMk id="29" creationId="{25113ABB-EDD9-6277-87CC-B65C96B03404}"/>
          </ac:picMkLst>
        </pc:picChg>
      </pc:sldChg>
      <pc:sldChg chg="addSp delSp modSp add mod modAnim">
        <pc:chgData name="Mia Savrljuga" userId="29d020ba494f34ac" providerId="LiveId" clId="{07086C23-F671-4312-AB99-CB82882A64A9}" dt="2024-02-17T18:31:45.977" v="613"/>
        <pc:sldMkLst>
          <pc:docMk/>
          <pc:sldMk cId="334560455" sldId="279"/>
        </pc:sldMkLst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4" creationId="{8A5EFCF6-13F9-24B9-4091-CC991EB67503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7" creationId="{F0E37FE5-2B10-F860-76B7-EBEE93707011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1" creationId="{119D8885-582E-41C9-1F3D-8A8BE7B85F05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2" creationId="{74ED6750-9033-10B0-7FA1-DC35D232DA9E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3" creationId="{FE62BC07-1773-4545-D455-EF59E5AF2F99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4" creationId="{B81041BB-8382-33CE-5CB9-16E84C652D20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5" creationId="{4BC72F4F-9A6A-3D89-B92F-F70EBC9AA90B}"/>
          </ac:spMkLst>
        </pc:spChg>
        <pc:spChg chg="add mod">
          <ac:chgData name="Mia Savrljuga" userId="29d020ba494f34ac" providerId="LiveId" clId="{07086C23-F671-4312-AB99-CB82882A64A9}" dt="2024-02-17T18:31:45.977" v="613"/>
          <ac:spMkLst>
            <pc:docMk/>
            <pc:sldMk cId="334560455" sldId="279"/>
            <ac:spMk id="16" creationId="{DA59650A-7440-F180-BFD8-C8054CBDF807}"/>
          </ac:spMkLst>
        </pc:spChg>
        <pc:picChg chg="add mod">
          <ac:chgData name="Mia Savrljuga" userId="29d020ba494f34ac" providerId="LiveId" clId="{07086C23-F671-4312-AB99-CB82882A64A9}" dt="2024-02-17T18:31:45.977" v="613"/>
          <ac:picMkLst>
            <pc:docMk/>
            <pc:sldMk cId="334560455" sldId="279"/>
            <ac:picMk id="3" creationId="{986FC1B9-F3E3-C93C-5A47-EA848B996FAD}"/>
          </ac:picMkLst>
        </pc:picChg>
        <pc:picChg chg="del">
          <ac:chgData name="Mia Savrljuga" userId="29d020ba494f34ac" providerId="LiveId" clId="{07086C23-F671-4312-AB99-CB82882A64A9}" dt="2024-02-17T18:30:54.179" v="607" actId="478"/>
          <ac:picMkLst>
            <pc:docMk/>
            <pc:sldMk cId="334560455" sldId="279"/>
            <ac:picMk id="5" creationId="{E1617A3A-E81B-C943-1D5E-A27514625333}"/>
          </ac:picMkLst>
        </pc:picChg>
        <pc:picChg chg="add mod">
          <ac:chgData name="Mia Savrljuga" userId="29d020ba494f34ac" providerId="LiveId" clId="{07086C23-F671-4312-AB99-CB82882A64A9}" dt="2024-02-17T18:31:45.977" v="613"/>
          <ac:picMkLst>
            <pc:docMk/>
            <pc:sldMk cId="334560455" sldId="279"/>
            <ac:picMk id="8" creationId="{2763CA42-E9A1-0AD4-48BF-E144BC0609F0}"/>
          </ac:picMkLst>
        </pc:picChg>
        <pc:picChg chg="add mod">
          <ac:chgData name="Mia Savrljuga" userId="29d020ba494f34ac" providerId="LiveId" clId="{07086C23-F671-4312-AB99-CB82882A64A9}" dt="2024-02-17T18:31:45.977" v="613"/>
          <ac:picMkLst>
            <pc:docMk/>
            <pc:sldMk cId="334560455" sldId="279"/>
            <ac:picMk id="9" creationId="{1E4FE7FB-FF02-C528-2E95-4CB1C965213B}"/>
          </ac:picMkLst>
        </pc:picChg>
        <pc:picChg chg="add mod">
          <ac:chgData name="Mia Savrljuga" userId="29d020ba494f34ac" providerId="LiveId" clId="{07086C23-F671-4312-AB99-CB82882A64A9}" dt="2024-02-17T18:31:45.977" v="613"/>
          <ac:picMkLst>
            <pc:docMk/>
            <pc:sldMk cId="334560455" sldId="279"/>
            <ac:picMk id="10" creationId="{87761E52-C722-45E3-EC7C-934651A80579}"/>
          </ac:picMkLst>
        </pc:picChg>
        <pc:picChg chg="del">
          <ac:chgData name="Mia Savrljuga" userId="29d020ba494f34ac" providerId="LiveId" clId="{07086C23-F671-4312-AB99-CB82882A64A9}" dt="2024-02-17T18:30:51.631" v="606" actId="478"/>
          <ac:picMkLst>
            <pc:docMk/>
            <pc:sldMk cId="334560455" sldId="279"/>
            <ac:picMk id="25" creationId="{7B97203F-47CA-A66E-A22C-BD762039CD2F}"/>
          </ac:picMkLst>
        </pc:picChg>
        <pc:picChg chg="del">
          <ac:chgData name="Mia Savrljuga" userId="29d020ba494f34ac" providerId="LiveId" clId="{07086C23-F671-4312-AB99-CB82882A64A9}" dt="2024-02-17T18:30:49.563" v="605" actId="478"/>
          <ac:picMkLst>
            <pc:docMk/>
            <pc:sldMk cId="334560455" sldId="279"/>
            <ac:picMk id="27" creationId="{AD0D00D7-D6A5-7BBF-9A3D-08CA120BE20C}"/>
          </ac:picMkLst>
        </pc:picChg>
        <pc:picChg chg="mod modCrop">
          <ac:chgData name="Mia Savrljuga" userId="29d020ba494f34ac" providerId="LiveId" clId="{07086C23-F671-4312-AB99-CB82882A64A9}" dt="2024-02-17T18:31:18.528" v="612" actId="14100"/>
          <ac:picMkLst>
            <pc:docMk/>
            <pc:sldMk cId="334560455" sldId="279"/>
            <ac:picMk id="29" creationId="{621045DB-C73A-8CE7-2B2C-BE912FDEF8D1}"/>
          </ac:picMkLst>
        </pc:picChg>
      </pc:sldChg>
      <pc:sldChg chg="addSp modSp add mod modAnim">
        <pc:chgData name="Mia Savrljuga" userId="29d020ba494f34ac" providerId="LiveId" clId="{07086C23-F671-4312-AB99-CB82882A64A9}" dt="2024-02-17T18:33:41.415" v="634" actId="14100"/>
        <pc:sldMkLst>
          <pc:docMk/>
          <pc:sldMk cId="3192638356" sldId="280"/>
        </pc:sldMkLst>
        <pc:spChg chg="mod">
          <ac:chgData name="Mia Savrljuga" userId="29d020ba494f34ac" providerId="LiveId" clId="{07086C23-F671-4312-AB99-CB82882A64A9}" dt="2024-02-17T18:32:29.966" v="615" actId="1076"/>
          <ac:spMkLst>
            <pc:docMk/>
            <pc:sldMk cId="3192638356" sldId="280"/>
            <ac:spMk id="2" creationId="{FDD52ED9-24FE-8741-6192-5C2EDE900708}"/>
          </ac:spMkLst>
        </pc:spChg>
        <pc:spChg chg="add mod">
          <ac:chgData name="Mia Savrljuga" userId="29d020ba494f34ac" providerId="LiveId" clId="{07086C23-F671-4312-AB99-CB82882A64A9}" dt="2024-02-17T18:33:14.275" v="623" actId="1076"/>
          <ac:spMkLst>
            <pc:docMk/>
            <pc:sldMk cId="3192638356" sldId="280"/>
            <ac:spMk id="3" creationId="{F9B40BE2-5A78-5976-4E8F-F8BC45452058}"/>
          </ac:spMkLst>
        </pc:spChg>
        <pc:spChg chg="add mod">
          <ac:chgData name="Mia Savrljuga" userId="29d020ba494f34ac" providerId="LiveId" clId="{07086C23-F671-4312-AB99-CB82882A64A9}" dt="2024-02-17T18:33:41.415" v="634" actId="14100"/>
          <ac:spMkLst>
            <pc:docMk/>
            <pc:sldMk cId="3192638356" sldId="280"/>
            <ac:spMk id="4" creationId="{31160A5A-1EA1-5C6B-3A9D-6613D29795B9}"/>
          </ac:spMkLst>
        </pc:spChg>
        <pc:spChg chg="add mod">
          <ac:chgData name="Mia Savrljuga" userId="29d020ba494f34ac" providerId="LiveId" clId="{07086C23-F671-4312-AB99-CB82882A64A9}" dt="2024-02-17T18:33:33.801" v="632" actId="14100"/>
          <ac:spMkLst>
            <pc:docMk/>
            <pc:sldMk cId="3192638356" sldId="280"/>
            <ac:spMk id="5" creationId="{784EC731-0736-453D-0A44-FBC9603568FF}"/>
          </ac:spMkLst>
        </pc:spChg>
        <pc:spChg chg="add mod">
          <ac:chgData name="Mia Savrljuga" userId="29d020ba494f34ac" providerId="LiveId" clId="{07086C23-F671-4312-AB99-CB82882A64A9}" dt="2024-02-17T18:33:28.846" v="630" actId="1076"/>
          <ac:spMkLst>
            <pc:docMk/>
            <pc:sldMk cId="3192638356" sldId="280"/>
            <ac:spMk id="7" creationId="{3AA56476-E617-F026-0910-E33D6157C0F2}"/>
          </ac:spMkLst>
        </pc:spChg>
        <pc:spChg chg="add mod">
          <ac:chgData name="Mia Savrljuga" userId="29d020ba494f34ac" providerId="LiveId" clId="{07086C23-F671-4312-AB99-CB82882A64A9}" dt="2024-02-17T18:33:24.967" v="629" actId="14100"/>
          <ac:spMkLst>
            <pc:docMk/>
            <pc:sldMk cId="3192638356" sldId="280"/>
            <ac:spMk id="8" creationId="{E49AF27F-B46E-E6D9-6823-8A2217DA441E}"/>
          </ac:spMkLst>
        </pc:spChg>
        <pc:picChg chg="mod modCrop">
          <ac:chgData name="Mia Savrljuga" userId="29d020ba494f34ac" providerId="LiveId" clId="{07086C23-F671-4312-AB99-CB82882A64A9}" dt="2024-02-17T18:32:45.318" v="619" actId="14100"/>
          <ac:picMkLst>
            <pc:docMk/>
            <pc:sldMk cId="3192638356" sldId="280"/>
            <ac:picMk id="29" creationId="{9732E99D-BF75-5E7B-800C-9D22F16D3820}"/>
          </ac:picMkLst>
        </pc:picChg>
      </pc:sldChg>
      <pc:sldChg chg="addSp delSp modSp add mod delAnim">
        <pc:chgData name="Mia Savrljuga" userId="29d020ba494f34ac" providerId="LiveId" clId="{07086C23-F671-4312-AB99-CB82882A64A9}" dt="2024-02-17T18:35:02.956" v="643" actId="1076"/>
        <pc:sldMkLst>
          <pc:docMk/>
          <pc:sldMk cId="1171072425" sldId="281"/>
        </pc:sldMkLst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4" creationId="{F89C81C2-AD69-EC34-FC4B-2B86DC0C9048}"/>
          </ac:spMkLst>
        </pc:spChg>
        <pc:spChg chg="del">
          <ac:chgData name="Mia Savrljuga" userId="29d020ba494f34ac" providerId="LiveId" clId="{07086C23-F671-4312-AB99-CB82882A64A9}" dt="2024-02-17T18:34:22.212" v="638" actId="478"/>
          <ac:spMkLst>
            <pc:docMk/>
            <pc:sldMk cId="1171072425" sldId="281"/>
            <ac:spMk id="7" creationId="{60435A21-ECEE-18B2-A926-1D3DEC7AC79B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1" creationId="{2FEBE34E-FAB2-DAEC-76B4-8B43D9E26E3D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2" creationId="{65A40BB1-DEE0-D0EA-1960-C9BF86EF27E8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3" creationId="{536C1F78-A2A8-02E7-529A-8EDC3BFEEE46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4" creationId="{677107A1-D41C-600F-159E-B3DC4469342D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5" creationId="{E7A70E20-D3CB-3FD9-2FA0-325EA180AA35}"/>
          </ac:spMkLst>
        </pc:spChg>
        <pc:spChg chg="del">
          <ac:chgData name="Mia Savrljuga" userId="29d020ba494f34ac" providerId="LiveId" clId="{07086C23-F671-4312-AB99-CB82882A64A9}" dt="2024-02-17T18:34:09.268" v="637" actId="478"/>
          <ac:spMkLst>
            <pc:docMk/>
            <pc:sldMk cId="1171072425" sldId="281"/>
            <ac:spMk id="16" creationId="{C32CB1DA-FB86-B1E0-F97B-D77C7AEE7BF8}"/>
          </ac:spMkLst>
        </pc:spChg>
        <pc:picChg chg="del">
          <ac:chgData name="Mia Savrljuga" userId="29d020ba494f34ac" providerId="LiveId" clId="{07086C23-F671-4312-AB99-CB82882A64A9}" dt="2024-02-17T18:34:22.212" v="638" actId="478"/>
          <ac:picMkLst>
            <pc:docMk/>
            <pc:sldMk cId="1171072425" sldId="281"/>
            <ac:picMk id="3" creationId="{87077E22-12C1-7B7B-6ACD-E822BD542DD4}"/>
          </ac:picMkLst>
        </pc:picChg>
        <pc:picChg chg="del">
          <ac:chgData name="Mia Savrljuga" userId="29d020ba494f34ac" providerId="LiveId" clId="{07086C23-F671-4312-AB99-CB82882A64A9}" dt="2024-02-17T18:34:09.268" v="637" actId="478"/>
          <ac:picMkLst>
            <pc:docMk/>
            <pc:sldMk cId="1171072425" sldId="281"/>
            <ac:picMk id="8" creationId="{0925144B-A2FC-AC2F-0E6B-0214320FA2EE}"/>
          </ac:picMkLst>
        </pc:picChg>
        <pc:picChg chg="del">
          <ac:chgData name="Mia Savrljuga" userId="29d020ba494f34ac" providerId="LiveId" clId="{07086C23-F671-4312-AB99-CB82882A64A9}" dt="2024-02-17T18:34:09.268" v="637" actId="478"/>
          <ac:picMkLst>
            <pc:docMk/>
            <pc:sldMk cId="1171072425" sldId="281"/>
            <ac:picMk id="9" creationId="{A993DE5F-7F07-4F56-9F03-DF01AB0DF056}"/>
          </ac:picMkLst>
        </pc:picChg>
        <pc:picChg chg="del">
          <ac:chgData name="Mia Savrljuga" userId="29d020ba494f34ac" providerId="LiveId" clId="{07086C23-F671-4312-AB99-CB82882A64A9}" dt="2024-02-17T18:34:09.268" v="637" actId="478"/>
          <ac:picMkLst>
            <pc:docMk/>
            <pc:sldMk cId="1171072425" sldId="281"/>
            <ac:picMk id="10" creationId="{EC427A8E-ACD6-17BC-2339-833EC7FCCED0}"/>
          </ac:picMkLst>
        </pc:picChg>
        <pc:picChg chg="add mod">
          <ac:chgData name="Mia Savrljuga" userId="29d020ba494f34ac" providerId="LiveId" clId="{07086C23-F671-4312-AB99-CB82882A64A9}" dt="2024-02-17T18:35:02.956" v="643" actId="1076"/>
          <ac:picMkLst>
            <pc:docMk/>
            <pc:sldMk cId="1171072425" sldId="281"/>
            <ac:picMk id="17" creationId="{71ED160A-D21A-A1B1-4FCC-41B9F507D81E}"/>
          </ac:picMkLst>
        </pc:picChg>
        <pc:picChg chg="del">
          <ac:chgData name="Mia Savrljuga" userId="29d020ba494f34ac" providerId="LiveId" clId="{07086C23-F671-4312-AB99-CB82882A64A9}" dt="2024-02-17T18:34:06.006" v="636" actId="478"/>
          <ac:picMkLst>
            <pc:docMk/>
            <pc:sldMk cId="1171072425" sldId="281"/>
            <ac:picMk id="29" creationId="{4962876D-66D4-01BC-2ADD-5A279C11F19A}"/>
          </ac:picMkLst>
        </pc:picChg>
      </pc:sldChg>
      <pc:sldChg chg="addSp delSp modSp add mod modAnim">
        <pc:chgData name="Mia Savrljuga" userId="29d020ba494f34ac" providerId="LiveId" clId="{07086C23-F671-4312-AB99-CB82882A64A9}" dt="2024-02-17T18:41:35.666" v="904"/>
        <pc:sldMkLst>
          <pc:docMk/>
          <pc:sldMk cId="2745212281" sldId="282"/>
        </pc:sldMkLst>
        <pc:spChg chg="mod">
          <ac:chgData name="Mia Savrljuga" userId="29d020ba494f34ac" providerId="LiveId" clId="{07086C23-F671-4312-AB99-CB82882A64A9}" dt="2024-02-17T18:37:43.014" v="653" actId="1076"/>
          <ac:spMkLst>
            <pc:docMk/>
            <pc:sldMk cId="2745212281" sldId="282"/>
            <ac:spMk id="2" creationId="{882CB9CE-C964-8620-768F-7D0EFD0C0C3F}"/>
          </ac:spMkLst>
        </pc:spChg>
        <pc:spChg chg="add mod">
          <ac:chgData name="Mia Savrljuga" userId="29d020ba494f34ac" providerId="LiveId" clId="{07086C23-F671-4312-AB99-CB82882A64A9}" dt="2024-02-17T18:41:32.677" v="903"/>
          <ac:spMkLst>
            <pc:docMk/>
            <pc:sldMk cId="2745212281" sldId="282"/>
            <ac:spMk id="9" creationId="{7966C508-CAF1-6046-C1DC-FF2ECF421BEA}"/>
          </ac:spMkLst>
        </pc:spChg>
        <pc:picChg chg="add mod modCrop">
          <ac:chgData name="Mia Savrljuga" userId="29d020ba494f34ac" providerId="LiveId" clId="{07086C23-F671-4312-AB99-CB82882A64A9}" dt="2024-02-17T18:37:51.771" v="655" actId="14100"/>
          <ac:picMkLst>
            <pc:docMk/>
            <pc:sldMk cId="2745212281" sldId="282"/>
            <ac:picMk id="4" creationId="{11A42FA5-6FC5-9A89-EA0C-600E5C10A8A5}"/>
          </ac:picMkLst>
        </pc:picChg>
        <pc:picChg chg="add mod modCrop">
          <ac:chgData name="Mia Savrljuga" userId="29d020ba494f34ac" providerId="LiveId" clId="{07086C23-F671-4312-AB99-CB82882A64A9}" dt="2024-02-17T18:38:40.600" v="662" actId="1076"/>
          <ac:picMkLst>
            <pc:docMk/>
            <pc:sldMk cId="2745212281" sldId="282"/>
            <ac:picMk id="5" creationId="{C3439764-069C-9E58-68AE-4D27417A5BFD}"/>
          </ac:picMkLst>
        </pc:picChg>
        <pc:picChg chg="add mod">
          <ac:chgData name="Mia Savrljuga" userId="29d020ba494f34ac" providerId="LiveId" clId="{07086C23-F671-4312-AB99-CB82882A64A9}" dt="2024-02-17T18:39:19.204" v="665"/>
          <ac:picMkLst>
            <pc:docMk/>
            <pc:sldMk cId="2745212281" sldId="282"/>
            <ac:picMk id="8" creationId="{BFCBF9D2-B5E9-B39D-CCC4-576607F3F22D}"/>
          </ac:picMkLst>
        </pc:picChg>
        <pc:picChg chg="del">
          <ac:chgData name="Mia Savrljuga" userId="29d020ba494f34ac" providerId="LiveId" clId="{07086C23-F671-4312-AB99-CB82882A64A9}" dt="2024-02-17T18:35:19.125" v="645" actId="478"/>
          <ac:picMkLst>
            <pc:docMk/>
            <pc:sldMk cId="2745212281" sldId="282"/>
            <ac:picMk id="17" creationId="{604E4BA0-E48C-21AE-B8FF-C2062E67101C}"/>
          </ac:picMkLst>
        </pc:picChg>
      </pc:sldChg>
      <pc:sldChg chg="addSp delSp modSp add mod modAnim">
        <pc:chgData name="Mia Savrljuga" userId="29d020ba494f34ac" providerId="LiveId" clId="{07086C23-F671-4312-AB99-CB82882A64A9}" dt="2024-02-17T18:45:07.855" v="947" actId="1076"/>
        <pc:sldMkLst>
          <pc:docMk/>
          <pc:sldMk cId="96066004" sldId="283"/>
        </pc:sldMkLst>
        <pc:spChg chg="add mod">
          <ac:chgData name="Mia Savrljuga" userId="29d020ba494f34ac" providerId="LiveId" clId="{07086C23-F671-4312-AB99-CB82882A64A9}" dt="2024-02-17T18:42:12.172" v="910" actId="14100"/>
          <ac:spMkLst>
            <pc:docMk/>
            <pc:sldMk cId="96066004" sldId="283"/>
            <ac:spMk id="3" creationId="{602B5F97-28F1-07A0-5DCE-29F6E82DD288}"/>
          </ac:spMkLst>
        </pc:spChg>
        <pc:spChg chg="add mod">
          <ac:chgData name="Mia Savrljuga" userId="29d020ba494f34ac" providerId="LiveId" clId="{07086C23-F671-4312-AB99-CB82882A64A9}" dt="2024-02-17T18:42:44.917" v="925" actId="1076"/>
          <ac:spMkLst>
            <pc:docMk/>
            <pc:sldMk cId="96066004" sldId="283"/>
            <ac:spMk id="5" creationId="{30B1221C-47DF-E8D7-6984-38DC0AEB92BD}"/>
          </ac:spMkLst>
        </pc:spChg>
        <pc:spChg chg="add mod">
          <ac:chgData name="Mia Savrljuga" userId="29d020ba494f34ac" providerId="LiveId" clId="{07086C23-F671-4312-AB99-CB82882A64A9}" dt="2024-02-17T18:42:42.959" v="924" actId="1076"/>
          <ac:spMkLst>
            <pc:docMk/>
            <pc:sldMk cId="96066004" sldId="283"/>
            <ac:spMk id="7" creationId="{FD205B9B-B47F-0448-7492-2BFABD168893}"/>
          </ac:spMkLst>
        </pc:spChg>
        <pc:spChg chg="add mod">
          <ac:chgData name="Mia Savrljuga" userId="29d020ba494f34ac" providerId="LiveId" clId="{07086C23-F671-4312-AB99-CB82882A64A9}" dt="2024-02-17T18:42:38.393" v="923" actId="14100"/>
          <ac:spMkLst>
            <pc:docMk/>
            <pc:sldMk cId="96066004" sldId="283"/>
            <ac:spMk id="8" creationId="{19AFD37A-60A2-C3C5-0FFF-AD309F1DEE73}"/>
          </ac:spMkLst>
        </pc:spChg>
        <pc:spChg chg="add mod">
          <ac:chgData name="Mia Savrljuga" userId="29d020ba494f34ac" providerId="LiveId" clId="{07086C23-F671-4312-AB99-CB82882A64A9}" dt="2024-02-17T18:42:32.299" v="921" actId="14100"/>
          <ac:spMkLst>
            <pc:docMk/>
            <pc:sldMk cId="96066004" sldId="283"/>
            <ac:spMk id="9" creationId="{1CD193C9-15C1-380C-CDC5-A6CF201363BF}"/>
          </ac:spMkLst>
        </pc:spChg>
        <pc:spChg chg="add mod">
          <ac:chgData name="Mia Savrljuga" userId="29d020ba494f34ac" providerId="LiveId" clId="{07086C23-F671-4312-AB99-CB82882A64A9}" dt="2024-02-17T18:42:25.963" v="919" actId="14100"/>
          <ac:spMkLst>
            <pc:docMk/>
            <pc:sldMk cId="96066004" sldId="283"/>
            <ac:spMk id="10" creationId="{13FB6EB7-910B-666E-6F7D-59EE3C756531}"/>
          </ac:spMkLst>
        </pc:spChg>
        <pc:spChg chg="add mod">
          <ac:chgData name="Mia Savrljuga" userId="29d020ba494f34ac" providerId="LiveId" clId="{07086C23-F671-4312-AB99-CB82882A64A9}" dt="2024-02-17T18:44:43.702" v="939" actId="14100"/>
          <ac:spMkLst>
            <pc:docMk/>
            <pc:sldMk cId="96066004" sldId="283"/>
            <ac:spMk id="15" creationId="{A3CB65F1-E06C-3B2A-51D3-F26B843FFE47}"/>
          </ac:spMkLst>
        </pc:spChg>
        <pc:spChg chg="add mod">
          <ac:chgData name="Mia Savrljuga" userId="29d020ba494f34ac" providerId="LiveId" clId="{07086C23-F671-4312-AB99-CB82882A64A9}" dt="2024-02-17T18:44:48.154" v="941" actId="1076"/>
          <ac:spMkLst>
            <pc:docMk/>
            <pc:sldMk cId="96066004" sldId="283"/>
            <ac:spMk id="16" creationId="{9F829759-BCFB-0D26-05B2-7581818A6F93}"/>
          </ac:spMkLst>
        </pc:spChg>
        <pc:spChg chg="add mod">
          <ac:chgData name="Mia Savrljuga" userId="29d020ba494f34ac" providerId="LiveId" clId="{07086C23-F671-4312-AB99-CB82882A64A9}" dt="2024-02-17T18:44:55.584" v="943" actId="1076"/>
          <ac:spMkLst>
            <pc:docMk/>
            <pc:sldMk cId="96066004" sldId="283"/>
            <ac:spMk id="17" creationId="{9462976A-83D5-984E-863A-B44F9699C48A}"/>
          </ac:spMkLst>
        </pc:spChg>
        <pc:spChg chg="add mod">
          <ac:chgData name="Mia Savrljuga" userId="29d020ba494f34ac" providerId="LiveId" clId="{07086C23-F671-4312-AB99-CB82882A64A9}" dt="2024-02-17T18:45:02.624" v="945" actId="1076"/>
          <ac:spMkLst>
            <pc:docMk/>
            <pc:sldMk cId="96066004" sldId="283"/>
            <ac:spMk id="18" creationId="{E3E980C1-4813-8EE4-879A-FC5941DFC2A7}"/>
          </ac:spMkLst>
        </pc:spChg>
        <pc:spChg chg="add mod">
          <ac:chgData name="Mia Savrljuga" userId="29d020ba494f34ac" providerId="LiveId" clId="{07086C23-F671-4312-AB99-CB82882A64A9}" dt="2024-02-17T18:45:07.855" v="947" actId="1076"/>
          <ac:spMkLst>
            <pc:docMk/>
            <pc:sldMk cId="96066004" sldId="283"/>
            <ac:spMk id="19" creationId="{0CC380DE-DA55-6F4F-7C92-A1EF5CAF9F9A}"/>
          </ac:spMkLst>
        </pc:spChg>
        <pc:picChg chg="mod modCrop">
          <ac:chgData name="Mia Savrljuga" userId="29d020ba494f34ac" providerId="LiveId" clId="{07086C23-F671-4312-AB99-CB82882A64A9}" dt="2024-02-17T18:41:57.462" v="907" actId="14100"/>
          <ac:picMkLst>
            <pc:docMk/>
            <pc:sldMk cId="96066004" sldId="283"/>
            <ac:picMk id="4" creationId="{492B2D2E-932B-5EDD-BD43-00D7B708A589}"/>
          </ac:picMkLst>
        </pc:picChg>
        <pc:picChg chg="add del">
          <ac:chgData name="Mia Savrljuga" userId="29d020ba494f34ac" providerId="LiveId" clId="{07086C23-F671-4312-AB99-CB82882A64A9}" dt="2024-02-17T18:43:40.531" v="929" actId="478"/>
          <ac:picMkLst>
            <pc:docMk/>
            <pc:sldMk cId="96066004" sldId="283"/>
            <ac:picMk id="12" creationId="{D881FE29-0314-33AA-D30D-E5F62A412FDD}"/>
          </ac:picMkLst>
        </pc:picChg>
        <pc:picChg chg="add mod">
          <ac:chgData name="Mia Savrljuga" userId="29d020ba494f34ac" providerId="LiveId" clId="{07086C23-F671-4312-AB99-CB82882A64A9}" dt="2024-02-17T18:43:32.658" v="927"/>
          <ac:picMkLst>
            <pc:docMk/>
            <pc:sldMk cId="96066004" sldId="283"/>
            <ac:picMk id="13" creationId="{D8608A51-D60C-21A3-48CB-DA828E2A6EC3}"/>
          </ac:picMkLst>
        </pc:picChg>
        <pc:picChg chg="add mod modCrop">
          <ac:chgData name="Mia Savrljuga" userId="29d020ba494f34ac" providerId="LiveId" clId="{07086C23-F671-4312-AB99-CB82882A64A9}" dt="2024-02-17T18:44:23.342" v="935" actId="14100"/>
          <ac:picMkLst>
            <pc:docMk/>
            <pc:sldMk cId="96066004" sldId="283"/>
            <ac:picMk id="14" creationId="{C2A70183-C960-7593-23ED-FF28E6FA3517}"/>
          </ac:picMkLst>
        </pc:picChg>
      </pc:sldChg>
      <pc:sldChg chg="addSp delSp modSp add mod delAnim modAnim">
        <pc:chgData name="Mia Savrljuga" userId="29d020ba494f34ac" providerId="LiveId" clId="{07086C23-F671-4312-AB99-CB82882A64A9}" dt="2024-02-17T18:46:19.796" v="958"/>
        <pc:sldMkLst>
          <pc:docMk/>
          <pc:sldMk cId="4002695339" sldId="284"/>
        </pc:sldMkLst>
        <pc:spChg chg="mod">
          <ac:chgData name="Mia Savrljuga" userId="29d020ba494f34ac" providerId="LiveId" clId="{07086C23-F671-4312-AB99-CB82882A64A9}" dt="2024-02-17T18:45:46.780" v="954" actId="1076"/>
          <ac:spMkLst>
            <pc:docMk/>
            <pc:sldMk cId="4002695339" sldId="284"/>
            <ac:spMk id="2" creationId="{3DD69710-C232-43AD-3951-3907C8177C0C}"/>
          </ac:spMkLst>
        </pc:spChg>
        <pc:spChg chg="del">
          <ac:chgData name="Mia Savrljuga" userId="29d020ba494f34ac" providerId="LiveId" clId="{07086C23-F671-4312-AB99-CB82882A64A9}" dt="2024-02-17T18:45:17.834" v="949" actId="478"/>
          <ac:spMkLst>
            <pc:docMk/>
            <pc:sldMk cId="4002695339" sldId="284"/>
            <ac:spMk id="3" creationId="{B19BB56F-EAEA-4C04-9DF9-C67A5949BEDC}"/>
          </ac:spMkLst>
        </pc:spChg>
        <pc:spChg chg="del">
          <ac:chgData name="Mia Savrljuga" userId="29d020ba494f34ac" providerId="LiveId" clId="{07086C23-F671-4312-AB99-CB82882A64A9}" dt="2024-02-17T18:45:17.834" v="949" actId="478"/>
          <ac:spMkLst>
            <pc:docMk/>
            <pc:sldMk cId="4002695339" sldId="284"/>
            <ac:spMk id="5" creationId="{39BE3C93-7390-AE50-47AD-87CDCC0E3017}"/>
          </ac:spMkLst>
        </pc:spChg>
        <pc:spChg chg="del">
          <ac:chgData name="Mia Savrljuga" userId="29d020ba494f34ac" providerId="LiveId" clId="{07086C23-F671-4312-AB99-CB82882A64A9}" dt="2024-02-17T18:45:17.834" v="949" actId="478"/>
          <ac:spMkLst>
            <pc:docMk/>
            <pc:sldMk cId="4002695339" sldId="284"/>
            <ac:spMk id="7" creationId="{AC0E1419-5E6B-E186-78CF-8FD661832041}"/>
          </ac:spMkLst>
        </pc:spChg>
        <pc:spChg chg="del">
          <ac:chgData name="Mia Savrljuga" userId="29d020ba494f34ac" providerId="LiveId" clId="{07086C23-F671-4312-AB99-CB82882A64A9}" dt="2024-02-17T18:45:17.834" v="949" actId="478"/>
          <ac:spMkLst>
            <pc:docMk/>
            <pc:sldMk cId="4002695339" sldId="284"/>
            <ac:spMk id="8" creationId="{3761D02A-9CE9-2479-924C-38BBCBC5FBA5}"/>
          </ac:spMkLst>
        </pc:spChg>
        <pc:spChg chg="del">
          <ac:chgData name="Mia Savrljuga" userId="29d020ba494f34ac" providerId="LiveId" clId="{07086C23-F671-4312-AB99-CB82882A64A9}" dt="2024-02-17T18:45:34.332" v="951" actId="478"/>
          <ac:spMkLst>
            <pc:docMk/>
            <pc:sldMk cId="4002695339" sldId="284"/>
            <ac:spMk id="9" creationId="{9E68A923-E814-1004-E8D3-9B7D00C5FD2F}"/>
          </ac:spMkLst>
        </pc:spChg>
        <pc:spChg chg="del">
          <ac:chgData name="Mia Savrljuga" userId="29d020ba494f34ac" providerId="LiveId" clId="{07086C23-F671-4312-AB99-CB82882A64A9}" dt="2024-02-17T18:45:17.834" v="949" actId="478"/>
          <ac:spMkLst>
            <pc:docMk/>
            <pc:sldMk cId="4002695339" sldId="284"/>
            <ac:spMk id="10" creationId="{F48B4658-B2B2-EE1B-1825-AC4C37914DBC}"/>
          </ac:spMkLst>
        </pc:spChg>
        <pc:picChg chg="del">
          <ac:chgData name="Mia Savrljuga" userId="29d020ba494f34ac" providerId="LiveId" clId="{07086C23-F671-4312-AB99-CB82882A64A9}" dt="2024-02-17T18:45:13.609" v="948" actId="478"/>
          <ac:picMkLst>
            <pc:docMk/>
            <pc:sldMk cId="4002695339" sldId="284"/>
            <ac:picMk id="4" creationId="{B407F3D3-B467-656D-B8A1-381BAE349405}"/>
          </ac:picMkLst>
        </pc:picChg>
        <pc:picChg chg="mod modCrop">
          <ac:chgData name="Mia Savrljuga" userId="29d020ba494f34ac" providerId="LiveId" clId="{07086C23-F671-4312-AB99-CB82882A64A9}" dt="2024-02-17T18:45:41.884" v="953" actId="14100"/>
          <ac:picMkLst>
            <pc:docMk/>
            <pc:sldMk cId="4002695339" sldId="284"/>
            <ac:picMk id="12" creationId="{A4D0845C-5C0C-8F02-3322-75023E9AE524}"/>
          </ac:picMkLst>
        </pc:picChg>
        <pc:picChg chg="add mod">
          <ac:chgData name="Mia Savrljuga" userId="29d020ba494f34ac" providerId="LiveId" clId="{07086C23-F671-4312-AB99-CB82882A64A9}" dt="2024-02-17T18:46:16.086" v="957" actId="14100"/>
          <ac:picMkLst>
            <pc:docMk/>
            <pc:sldMk cId="4002695339" sldId="284"/>
            <ac:picMk id="13" creationId="{EA55543A-881F-0EEA-2EFD-7212AF476161}"/>
          </ac:picMkLst>
        </pc:picChg>
      </pc:sldChg>
      <pc:sldChg chg="add del">
        <pc:chgData name="Mia Savrljuga" userId="29d020ba494f34ac" providerId="LiveId" clId="{07086C23-F671-4312-AB99-CB82882A64A9}" dt="2024-02-17T18:43:58.505" v="931"/>
        <pc:sldMkLst>
          <pc:docMk/>
          <pc:sldMk cId="1106516565" sldId="285"/>
        </pc:sldMkLst>
      </pc:sldChg>
      <pc:sldChg chg="addSp delSp modSp add mod delAnim modAnim">
        <pc:chgData name="Mia Savrljuga" userId="29d020ba494f34ac" providerId="LiveId" clId="{07086C23-F671-4312-AB99-CB82882A64A9}" dt="2024-02-17T18:48:00.834" v="971"/>
        <pc:sldMkLst>
          <pc:docMk/>
          <pc:sldMk cId="1559982231" sldId="285"/>
        </pc:sldMkLst>
        <pc:picChg chg="add mod modCrop">
          <ac:chgData name="Mia Savrljuga" userId="29d020ba494f34ac" providerId="LiveId" clId="{07086C23-F671-4312-AB99-CB82882A64A9}" dt="2024-02-17T18:47:25.114" v="967" actId="1076"/>
          <ac:picMkLst>
            <pc:docMk/>
            <pc:sldMk cId="1559982231" sldId="285"/>
            <ac:picMk id="4" creationId="{2AD25823-5A6A-D541-6BB4-CC0FEF9B7682}"/>
          </ac:picMkLst>
        </pc:picChg>
        <pc:picChg chg="add mod">
          <ac:chgData name="Mia Savrljuga" userId="29d020ba494f34ac" providerId="LiveId" clId="{07086C23-F671-4312-AB99-CB82882A64A9}" dt="2024-02-17T18:47:56.289" v="970" actId="14100"/>
          <ac:picMkLst>
            <pc:docMk/>
            <pc:sldMk cId="1559982231" sldId="285"/>
            <ac:picMk id="7" creationId="{290B0152-1F14-E8DE-A16B-5434E4316BEF}"/>
          </ac:picMkLst>
        </pc:picChg>
        <pc:picChg chg="del">
          <ac:chgData name="Mia Savrljuga" userId="29d020ba494f34ac" providerId="LiveId" clId="{07086C23-F671-4312-AB99-CB82882A64A9}" dt="2024-02-17T18:46:29.682" v="961" actId="478"/>
          <ac:picMkLst>
            <pc:docMk/>
            <pc:sldMk cId="1559982231" sldId="285"/>
            <ac:picMk id="12" creationId="{E3B49265-1112-5D19-9B42-33F5B74721A6}"/>
          </ac:picMkLst>
        </pc:picChg>
        <pc:picChg chg="del">
          <ac:chgData name="Mia Savrljuga" userId="29d020ba494f34ac" providerId="LiveId" clId="{07086C23-F671-4312-AB99-CB82882A64A9}" dt="2024-02-17T18:46:28.299" v="960" actId="478"/>
          <ac:picMkLst>
            <pc:docMk/>
            <pc:sldMk cId="1559982231" sldId="285"/>
            <ac:picMk id="13" creationId="{F9F9386D-A474-E24A-7547-316D7238E9DA}"/>
          </ac:picMkLst>
        </pc:picChg>
      </pc:sldChg>
      <pc:sldChg chg="addSp modSp add mod modAnim">
        <pc:chgData name="Mia Savrljuga" userId="29d020ba494f34ac" providerId="LiveId" clId="{07086C23-F671-4312-AB99-CB82882A64A9}" dt="2024-02-17T18:54:00.619" v="1040"/>
        <pc:sldMkLst>
          <pc:docMk/>
          <pc:sldMk cId="2506263048" sldId="286"/>
        </pc:sldMkLst>
        <pc:picChg chg="mod modCrop">
          <ac:chgData name="Mia Savrljuga" userId="29d020ba494f34ac" providerId="LiveId" clId="{07086C23-F671-4312-AB99-CB82882A64A9}" dt="2024-02-17T18:48:43.476" v="978" actId="14100"/>
          <ac:picMkLst>
            <pc:docMk/>
            <pc:sldMk cId="2506263048" sldId="286"/>
            <ac:picMk id="4" creationId="{E31287F7-12D3-E803-F099-F37E994A4B66}"/>
          </ac:picMkLst>
        </pc:picChg>
        <pc:picChg chg="add mod">
          <ac:chgData name="Mia Savrljuga" userId="29d020ba494f34ac" providerId="LiveId" clId="{07086C23-F671-4312-AB99-CB82882A64A9}" dt="2024-02-17T18:49:13.288" v="981" actId="14100"/>
          <ac:picMkLst>
            <pc:docMk/>
            <pc:sldMk cId="2506263048" sldId="286"/>
            <ac:picMk id="5" creationId="{DDD65274-7BE7-8CF1-3675-1B49E244105D}"/>
          </ac:picMkLst>
        </pc:picChg>
        <pc:picChg chg="add mod">
          <ac:chgData name="Mia Savrljuga" userId="29d020ba494f34ac" providerId="LiveId" clId="{07086C23-F671-4312-AB99-CB82882A64A9}" dt="2024-02-17T18:54:00.619" v="1040"/>
          <ac:picMkLst>
            <pc:docMk/>
            <pc:sldMk cId="2506263048" sldId="286"/>
            <ac:picMk id="8" creationId="{97791A9A-A855-C17E-9322-6D4F07A160A5}"/>
          </ac:picMkLst>
        </pc:picChg>
      </pc:sldChg>
      <pc:sldChg chg="addSp modSp add mod modAnim">
        <pc:chgData name="Mia Savrljuga" userId="29d020ba494f34ac" providerId="LiveId" clId="{07086C23-F671-4312-AB99-CB82882A64A9}" dt="2024-02-17T18:51:08.222" v="1014" actId="1076"/>
        <pc:sldMkLst>
          <pc:docMk/>
          <pc:sldMk cId="3004499546" sldId="287"/>
        </pc:sldMkLst>
        <pc:spChg chg="mod">
          <ac:chgData name="Mia Savrljuga" userId="29d020ba494f34ac" providerId="LiveId" clId="{07086C23-F671-4312-AB99-CB82882A64A9}" dt="2024-02-17T18:49:35.326" v="986" actId="1076"/>
          <ac:spMkLst>
            <pc:docMk/>
            <pc:sldMk cId="3004499546" sldId="287"/>
            <ac:spMk id="2" creationId="{D967C38E-4D75-B288-3292-6849DA9C3DED}"/>
          </ac:spMkLst>
        </pc:spChg>
        <pc:spChg chg="add mod">
          <ac:chgData name="Mia Savrljuga" userId="29d020ba494f34ac" providerId="LiveId" clId="{07086C23-F671-4312-AB99-CB82882A64A9}" dt="2024-02-17T18:50:36.538" v="1003" actId="1076"/>
          <ac:spMkLst>
            <pc:docMk/>
            <pc:sldMk cId="3004499546" sldId="287"/>
            <ac:spMk id="3" creationId="{557037D3-D496-8EEE-56D2-74B6F619DC35}"/>
          </ac:spMkLst>
        </pc:spChg>
        <pc:spChg chg="add mod">
          <ac:chgData name="Mia Savrljuga" userId="29d020ba494f34ac" providerId="LiveId" clId="{07086C23-F671-4312-AB99-CB82882A64A9}" dt="2024-02-17T18:50:30.504" v="1002" actId="1076"/>
          <ac:spMkLst>
            <pc:docMk/>
            <pc:sldMk cId="3004499546" sldId="287"/>
            <ac:spMk id="5" creationId="{6D384DA7-AB4A-ACBF-94E5-83E5FC82EDF7}"/>
          </ac:spMkLst>
        </pc:spChg>
        <pc:spChg chg="add mod">
          <ac:chgData name="Mia Savrljuga" userId="29d020ba494f34ac" providerId="LiveId" clId="{07086C23-F671-4312-AB99-CB82882A64A9}" dt="2024-02-17T18:50:26.637" v="1001" actId="1076"/>
          <ac:spMkLst>
            <pc:docMk/>
            <pc:sldMk cId="3004499546" sldId="287"/>
            <ac:spMk id="7" creationId="{2C5C0D8F-3782-C963-63FA-0A485B96C5FC}"/>
          </ac:spMkLst>
        </pc:spChg>
        <pc:spChg chg="add mod">
          <ac:chgData name="Mia Savrljuga" userId="29d020ba494f34ac" providerId="LiveId" clId="{07086C23-F671-4312-AB99-CB82882A64A9}" dt="2024-02-17T18:50:22.096" v="1000" actId="1076"/>
          <ac:spMkLst>
            <pc:docMk/>
            <pc:sldMk cId="3004499546" sldId="287"/>
            <ac:spMk id="8" creationId="{76E177B7-2125-2D1E-2EA5-25DA71B085E7}"/>
          </ac:spMkLst>
        </pc:spChg>
        <pc:spChg chg="add mod">
          <ac:chgData name="Mia Savrljuga" userId="29d020ba494f34ac" providerId="LiveId" clId="{07086C23-F671-4312-AB99-CB82882A64A9}" dt="2024-02-17T18:50:14.561" v="998" actId="1076"/>
          <ac:spMkLst>
            <pc:docMk/>
            <pc:sldMk cId="3004499546" sldId="287"/>
            <ac:spMk id="9" creationId="{9ABFBB7C-A185-7FA4-1BA1-F8EBADD10B44}"/>
          </ac:spMkLst>
        </pc:spChg>
        <pc:spChg chg="add mod">
          <ac:chgData name="Mia Savrljuga" userId="29d020ba494f34ac" providerId="LiveId" clId="{07086C23-F671-4312-AB99-CB82882A64A9}" dt="2024-02-17T18:50:09.144" v="997" actId="1076"/>
          <ac:spMkLst>
            <pc:docMk/>
            <pc:sldMk cId="3004499546" sldId="287"/>
            <ac:spMk id="10" creationId="{CDE69E14-DC37-6330-073D-AC9D57DD6F07}"/>
          </ac:spMkLst>
        </pc:spChg>
        <pc:spChg chg="add mod">
          <ac:chgData name="Mia Savrljuga" userId="29d020ba494f34ac" providerId="LiveId" clId="{07086C23-F671-4312-AB99-CB82882A64A9}" dt="2024-02-17T18:50:05.388" v="996" actId="1076"/>
          <ac:spMkLst>
            <pc:docMk/>
            <pc:sldMk cId="3004499546" sldId="287"/>
            <ac:spMk id="11" creationId="{F10EB058-595C-5D0F-4DF1-D4214BDFAC37}"/>
          </ac:spMkLst>
        </pc:spChg>
        <pc:spChg chg="add mod">
          <ac:chgData name="Mia Savrljuga" userId="29d020ba494f34ac" providerId="LiveId" clId="{07086C23-F671-4312-AB99-CB82882A64A9}" dt="2024-02-17T18:50:00.457" v="995" actId="1076"/>
          <ac:spMkLst>
            <pc:docMk/>
            <pc:sldMk cId="3004499546" sldId="287"/>
            <ac:spMk id="12" creationId="{16941401-2AA3-4943-A35B-23556148A5ED}"/>
          </ac:spMkLst>
        </pc:spChg>
        <pc:spChg chg="add mod">
          <ac:chgData name="Mia Savrljuga" userId="29d020ba494f34ac" providerId="LiveId" clId="{07086C23-F671-4312-AB99-CB82882A64A9}" dt="2024-02-17T18:50:48.399" v="1006" actId="14100"/>
          <ac:spMkLst>
            <pc:docMk/>
            <pc:sldMk cId="3004499546" sldId="287"/>
            <ac:spMk id="13" creationId="{0FBF9A85-C459-513A-1F06-4E30718FF9D8}"/>
          </ac:spMkLst>
        </pc:spChg>
        <pc:spChg chg="add mod">
          <ac:chgData name="Mia Savrljuga" userId="29d020ba494f34ac" providerId="LiveId" clId="{07086C23-F671-4312-AB99-CB82882A64A9}" dt="2024-02-17T18:50:55.720" v="1008" actId="1076"/>
          <ac:spMkLst>
            <pc:docMk/>
            <pc:sldMk cId="3004499546" sldId="287"/>
            <ac:spMk id="14" creationId="{0B0FDCEA-60ED-D3F8-4BD6-C1A2B011C417}"/>
          </ac:spMkLst>
        </pc:spChg>
        <pc:spChg chg="add mod">
          <ac:chgData name="Mia Savrljuga" userId="29d020ba494f34ac" providerId="LiveId" clId="{07086C23-F671-4312-AB99-CB82882A64A9}" dt="2024-02-17T18:50:58.952" v="1010" actId="1076"/>
          <ac:spMkLst>
            <pc:docMk/>
            <pc:sldMk cId="3004499546" sldId="287"/>
            <ac:spMk id="15" creationId="{E58FD7BC-36E3-8BF0-608C-6C9B4BDED145}"/>
          </ac:spMkLst>
        </pc:spChg>
        <pc:spChg chg="add mod">
          <ac:chgData name="Mia Savrljuga" userId="29d020ba494f34ac" providerId="LiveId" clId="{07086C23-F671-4312-AB99-CB82882A64A9}" dt="2024-02-17T18:51:04.945" v="1012" actId="1076"/>
          <ac:spMkLst>
            <pc:docMk/>
            <pc:sldMk cId="3004499546" sldId="287"/>
            <ac:spMk id="16" creationId="{3F453377-855B-8BDD-9417-A67D8D549500}"/>
          </ac:spMkLst>
        </pc:spChg>
        <pc:spChg chg="add mod">
          <ac:chgData name="Mia Savrljuga" userId="29d020ba494f34ac" providerId="LiveId" clId="{07086C23-F671-4312-AB99-CB82882A64A9}" dt="2024-02-17T18:51:08.222" v="1014" actId="1076"/>
          <ac:spMkLst>
            <pc:docMk/>
            <pc:sldMk cId="3004499546" sldId="287"/>
            <ac:spMk id="17" creationId="{0A6AA189-2AC0-D2B9-8568-A77A027E4210}"/>
          </ac:spMkLst>
        </pc:spChg>
        <pc:picChg chg="mod modCrop">
          <ac:chgData name="Mia Savrljuga" userId="29d020ba494f34ac" providerId="LiveId" clId="{07086C23-F671-4312-AB99-CB82882A64A9}" dt="2024-02-17T18:49:30.229" v="985" actId="14100"/>
          <ac:picMkLst>
            <pc:docMk/>
            <pc:sldMk cId="3004499546" sldId="287"/>
            <ac:picMk id="4" creationId="{C0C7B2B1-CA9A-B4BF-7FF5-7EE6C4E8A49D}"/>
          </ac:picMkLst>
        </pc:picChg>
      </pc:sldChg>
      <pc:sldChg chg="addSp delSp modSp add mod ord delAnim modAnim">
        <pc:chgData name="Mia Savrljuga" userId="29d020ba494f34ac" providerId="LiveId" clId="{07086C23-F671-4312-AB99-CB82882A64A9}" dt="2024-02-17T18:53:16.034" v="1037" actId="1076"/>
        <pc:sldMkLst>
          <pc:docMk/>
          <pc:sldMk cId="875580679" sldId="288"/>
        </pc:sldMkLst>
        <pc:spChg chg="mod">
          <ac:chgData name="Mia Savrljuga" userId="29d020ba494f34ac" providerId="LiveId" clId="{07086C23-F671-4312-AB99-CB82882A64A9}" dt="2024-02-17T18:51:25.866" v="1018" actId="1076"/>
          <ac:spMkLst>
            <pc:docMk/>
            <pc:sldMk cId="875580679" sldId="288"/>
            <ac:spMk id="2" creationId="{2A8B4DAE-5E0D-152C-B0C2-1ECED13857F3}"/>
          </ac:spMkLst>
        </pc:spChg>
        <pc:spChg chg="add mod">
          <ac:chgData name="Mia Savrljuga" userId="29d020ba494f34ac" providerId="LiveId" clId="{07086C23-F671-4312-AB99-CB82882A64A9}" dt="2024-02-17T18:53:04.003" v="1033" actId="1076"/>
          <ac:spMkLst>
            <pc:docMk/>
            <pc:sldMk cId="875580679" sldId="288"/>
            <ac:spMk id="8" creationId="{C6249FB8-EC33-2D3E-CB0D-8C6324FED90F}"/>
          </ac:spMkLst>
        </pc:spChg>
        <pc:spChg chg="add mod">
          <ac:chgData name="Mia Savrljuga" userId="29d020ba494f34ac" providerId="LiveId" clId="{07086C23-F671-4312-AB99-CB82882A64A9}" dt="2024-02-17T18:53:16.034" v="1037" actId="1076"/>
          <ac:spMkLst>
            <pc:docMk/>
            <pc:sldMk cId="875580679" sldId="288"/>
            <ac:spMk id="9" creationId="{A257A27A-B8F0-4FDD-6119-845538C370E6}"/>
          </ac:spMkLst>
        </pc:spChg>
        <pc:spChg chg="add mod">
          <ac:chgData name="Mia Savrljuga" userId="29d020ba494f34ac" providerId="LiveId" clId="{07086C23-F671-4312-AB99-CB82882A64A9}" dt="2024-02-17T18:53:08.256" v="1036" actId="1076"/>
          <ac:spMkLst>
            <pc:docMk/>
            <pc:sldMk cId="875580679" sldId="288"/>
            <ac:spMk id="10" creationId="{0246B2A0-AF0C-DBC3-E396-B7D8E11BD0D2}"/>
          </ac:spMkLst>
        </pc:spChg>
        <pc:picChg chg="del">
          <ac:chgData name="Mia Savrljuga" userId="29d020ba494f34ac" providerId="LiveId" clId="{07086C23-F671-4312-AB99-CB82882A64A9}" dt="2024-02-17T18:51:17.729" v="1017" actId="478"/>
          <ac:picMkLst>
            <pc:docMk/>
            <pc:sldMk cId="875580679" sldId="288"/>
            <ac:picMk id="4" creationId="{30551756-D604-261D-DDAD-9421E3609D7E}"/>
          </ac:picMkLst>
        </pc:picChg>
        <pc:picChg chg="del">
          <ac:chgData name="Mia Savrljuga" userId="29d020ba494f34ac" providerId="LiveId" clId="{07086C23-F671-4312-AB99-CB82882A64A9}" dt="2024-02-17T18:51:16.294" v="1016" actId="478"/>
          <ac:picMkLst>
            <pc:docMk/>
            <pc:sldMk cId="875580679" sldId="288"/>
            <ac:picMk id="5" creationId="{75EC02F9-4482-F876-E8EF-145D0E1764FB}"/>
          </ac:picMkLst>
        </pc:picChg>
        <pc:picChg chg="add mod modCrop">
          <ac:chgData name="Mia Savrljuga" userId="29d020ba494f34ac" providerId="LiveId" clId="{07086C23-F671-4312-AB99-CB82882A64A9}" dt="2024-02-17T18:52:31.710" v="1026" actId="1076"/>
          <ac:picMkLst>
            <pc:docMk/>
            <pc:sldMk cId="875580679" sldId="288"/>
            <ac:picMk id="7" creationId="{79BFDA4B-4E61-E6A8-F8D9-BDC27668DC46}"/>
          </ac:picMkLst>
        </pc:picChg>
      </pc:sldChg>
      <pc:sldChg chg="modSp add mod">
        <pc:chgData name="Mia Savrljuga" userId="29d020ba494f34ac" providerId="LiveId" clId="{07086C23-F671-4312-AB99-CB82882A64A9}" dt="2024-02-17T18:52:50.108" v="1030" actId="14100"/>
        <pc:sldMkLst>
          <pc:docMk/>
          <pc:sldMk cId="3769661542" sldId="289"/>
        </pc:sldMkLst>
        <pc:picChg chg="mod modCrop">
          <ac:chgData name="Mia Savrljuga" userId="29d020ba494f34ac" providerId="LiveId" clId="{07086C23-F671-4312-AB99-CB82882A64A9}" dt="2024-02-17T18:52:50.108" v="1030" actId="14100"/>
          <ac:picMkLst>
            <pc:docMk/>
            <pc:sldMk cId="3769661542" sldId="289"/>
            <ac:picMk id="7" creationId="{B6647A0F-9B6E-1074-40A4-5E90F339CF5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13CA8-99A7-D34D-AD22-47958096C3D1}" type="datetimeFigureOut">
              <a:rPr lang="en-HR" smtClean="0"/>
              <a:t>02/24/2024</a:t>
            </a:fld>
            <a:endParaRPr lang="en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09C5-1F4D-0644-AB88-90060C15FEC8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21141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https://hr.izzi.digital/#/repository/204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1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73443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3DF0AA-34C8-56B5-990C-48034EFDC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77DCCCAE-E630-6308-2AF0-4EA605656C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89D208CF-0B35-D5A8-0FC7-37A2AA4981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https://hr.izzi.digital/#/repository/204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B21B575-EA55-2152-92E1-749EC2EDA7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2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041683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3DF0AA-34C8-56B5-990C-48034EFDC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77DCCCAE-E630-6308-2AF0-4EA605656C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89D208CF-0B35-D5A8-0FC7-37A2AA4981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https://hr.izzi.digital/#/repository/204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B21B575-EA55-2152-92E1-749EC2EDA7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3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90591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DCD4-8779-45FE-AC0B-A9E17C921425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</a:rPr>
              <a:t>6.6 NOW I CAN!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E236E5F-E57B-ED4D-BB7A-D3BBFFF56B27}"/>
              </a:ext>
            </a:extLst>
          </p:cNvPr>
          <p:cNvSpPr/>
          <p:nvPr/>
        </p:nvSpPr>
        <p:spPr>
          <a:xfrm>
            <a:off x="179512" y="116632"/>
            <a:ext cx="2592288" cy="44718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</a:t>
            </a:r>
            <a:r>
              <a:rPr lang="hr-HR" dirty="0"/>
              <a:t> 6 WHAT’S WRONG</a:t>
            </a:r>
            <a:endParaRPr lang="en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96BAE-8872-3230-6C30-58ACBD055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597B1-9156-7C44-829E-5D4B273C7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12" y="563820"/>
            <a:ext cx="1501621" cy="447189"/>
          </a:xfrm>
        </p:spPr>
        <p:txBody>
          <a:bodyPr>
            <a:noAutofit/>
          </a:bodyPr>
          <a:lstStyle/>
          <a:p>
            <a:pPr algn="l"/>
            <a:r>
              <a:rPr lang="hr-HR" sz="1800" dirty="0">
                <a:solidFill>
                  <a:srgbClr val="00B050"/>
                </a:solidFill>
              </a:rPr>
              <a:t>NOW I CAN!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62A2D49-99E6-F168-107B-472EA64FDC46}"/>
              </a:ext>
            </a:extLst>
          </p:cNvPr>
          <p:cNvSpPr/>
          <p:nvPr/>
        </p:nvSpPr>
        <p:spPr>
          <a:xfrm>
            <a:off x="179512" y="116632"/>
            <a:ext cx="2520280" cy="44718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</a:t>
            </a:r>
            <a:r>
              <a:rPr lang="hr-HR" dirty="0"/>
              <a:t> 6 WHAT’S WRONG</a:t>
            </a:r>
            <a:endParaRPr lang="en-HR" dirty="0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36016C50-DAAB-D79B-3DC4-1F3A38E6A5CD}"/>
              </a:ext>
            </a:extLst>
          </p:cNvPr>
          <p:cNvSpPr/>
          <p:nvPr/>
        </p:nvSpPr>
        <p:spPr>
          <a:xfrm>
            <a:off x="5724128" y="332656"/>
            <a:ext cx="273630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197B266-45E0-C674-79A3-8D385F09CC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78" b="28293"/>
          <a:stretch/>
        </p:blipFill>
        <p:spPr>
          <a:xfrm>
            <a:off x="2711040" y="476672"/>
            <a:ext cx="6446435" cy="63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0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96BAE-8872-3230-6C30-58ACBD055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597B1-9156-7C44-829E-5D4B273C7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0339" y="116632"/>
            <a:ext cx="1501621" cy="447189"/>
          </a:xfrm>
        </p:spPr>
        <p:txBody>
          <a:bodyPr>
            <a:noAutofit/>
          </a:bodyPr>
          <a:lstStyle/>
          <a:p>
            <a:pPr algn="l"/>
            <a:r>
              <a:rPr lang="hr-HR" sz="1800" dirty="0">
                <a:solidFill>
                  <a:srgbClr val="00B050"/>
                </a:solidFill>
              </a:rPr>
              <a:t>NOW I CAN!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62A2D49-99E6-F168-107B-472EA64FDC46}"/>
              </a:ext>
            </a:extLst>
          </p:cNvPr>
          <p:cNvSpPr/>
          <p:nvPr/>
        </p:nvSpPr>
        <p:spPr>
          <a:xfrm>
            <a:off x="179512" y="116632"/>
            <a:ext cx="2520280" cy="44718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</a:t>
            </a:r>
            <a:r>
              <a:rPr lang="hr-HR" dirty="0"/>
              <a:t> 6 WHAT’S WRONG</a:t>
            </a:r>
            <a:endParaRPr lang="en-HR" dirty="0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36016C50-DAAB-D79B-3DC4-1F3A38E6A5CD}"/>
              </a:ext>
            </a:extLst>
          </p:cNvPr>
          <p:cNvSpPr/>
          <p:nvPr/>
        </p:nvSpPr>
        <p:spPr>
          <a:xfrm>
            <a:off x="5724128" y="332656"/>
            <a:ext cx="273630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3F8F0EAC-51BE-9692-D867-37A2C069751F}"/>
              </a:ext>
            </a:extLst>
          </p:cNvPr>
          <p:cNvSpPr/>
          <p:nvPr/>
        </p:nvSpPr>
        <p:spPr>
          <a:xfrm>
            <a:off x="7236296" y="0"/>
            <a:ext cx="1116124" cy="620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197B266-45E0-C674-79A3-8D385F09CC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261"/>
          <a:stretch/>
        </p:blipFill>
        <p:spPr>
          <a:xfrm>
            <a:off x="5071" y="1497547"/>
            <a:ext cx="9144000" cy="331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8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12618</TotalTime>
  <Words>64</Words>
  <Application>Microsoft Office PowerPoint</Application>
  <PresentationFormat>Prikaz na zaslonu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6.6 NOW I CAN!</vt:lpstr>
      <vt:lpstr>NOW I CAN!</vt:lpstr>
      <vt:lpstr>NOW I CAN!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Uncle Phil’s Relatives</dc:title>
  <dc:creator>Mia</dc:creator>
  <cp:lastModifiedBy>Mia Savrljuga</cp:lastModifiedBy>
  <cp:revision>35</cp:revision>
  <dcterms:created xsi:type="dcterms:W3CDTF">2017-04-03T16:35:27Z</dcterms:created>
  <dcterms:modified xsi:type="dcterms:W3CDTF">2024-02-24T10:30:21Z</dcterms:modified>
</cp:coreProperties>
</file>