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2138" autoAdjust="0"/>
  </p:normalViewPr>
  <p:slideViewPr>
    <p:cSldViewPr snapToGrid="0">
      <p:cViewPr varScale="1">
        <p:scale>
          <a:sx n="105" d="100"/>
          <a:sy n="105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AC8B3-56A6-4BB5-B9D8-1299ABEC123F}" type="datetimeFigureOut">
              <a:rPr lang="hr-BA" smtClean="0"/>
              <a:t>28. 5. 2021.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2506-CA72-41C0-BA63-FD739E221B3C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4195083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AC8B3-56A6-4BB5-B9D8-1299ABEC123F}" type="datetimeFigureOut">
              <a:rPr lang="hr-BA" smtClean="0"/>
              <a:t>28. 5. 2021.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2506-CA72-41C0-BA63-FD739E221B3C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4125871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AC8B3-56A6-4BB5-B9D8-1299ABEC123F}" type="datetimeFigureOut">
              <a:rPr lang="hr-BA" smtClean="0"/>
              <a:t>28. 5. 2021.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2506-CA72-41C0-BA63-FD739E221B3C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84496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AC8B3-56A6-4BB5-B9D8-1299ABEC123F}" type="datetimeFigureOut">
              <a:rPr lang="hr-BA" smtClean="0"/>
              <a:t>28. 5. 2021.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2506-CA72-41C0-BA63-FD739E221B3C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734595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AC8B3-56A6-4BB5-B9D8-1299ABEC123F}" type="datetimeFigureOut">
              <a:rPr lang="hr-BA" smtClean="0"/>
              <a:t>28. 5. 2021.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2506-CA72-41C0-BA63-FD739E221B3C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97504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AC8B3-56A6-4BB5-B9D8-1299ABEC123F}" type="datetimeFigureOut">
              <a:rPr lang="hr-BA" smtClean="0"/>
              <a:t>28. 5. 2021.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2506-CA72-41C0-BA63-FD739E221B3C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1867278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AC8B3-56A6-4BB5-B9D8-1299ABEC123F}" type="datetimeFigureOut">
              <a:rPr lang="hr-BA" smtClean="0"/>
              <a:t>28. 5. 2021.</a:t>
            </a:fld>
            <a:endParaRPr lang="hr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2506-CA72-41C0-BA63-FD739E221B3C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4198816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AC8B3-56A6-4BB5-B9D8-1299ABEC123F}" type="datetimeFigureOut">
              <a:rPr lang="hr-BA" smtClean="0"/>
              <a:t>28. 5. 2021.</a:t>
            </a:fld>
            <a:endParaRPr lang="hr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2506-CA72-41C0-BA63-FD739E221B3C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1794109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AC8B3-56A6-4BB5-B9D8-1299ABEC123F}" type="datetimeFigureOut">
              <a:rPr lang="hr-BA" smtClean="0"/>
              <a:t>28. 5. 2021.</a:t>
            </a:fld>
            <a:endParaRPr lang="hr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2506-CA72-41C0-BA63-FD739E221B3C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223394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AC8B3-56A6-4BB5-B9D8-1299ABEC123F}" type="datetimeFigureOut">
              <a:rPr lang="hr-BA" smtClean="0"/>
              <a:t>28. 5. 2021.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2506-CA72-41C0-BA63-FD739E221B3C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1704829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AC8B3-56A6-4BB5-B9D8-1299ABEC123F}" type="datetimeFigureOut">
              <a:rPr lang="hr-BA" smtClean="0"/>
              <a:t>28. 5. 2021.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2506-CA72-41C0-BA63-FD739E221B3C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39991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AC8B3-56A6-4BB5-B9D8-1299ABEC123F}" type="datetimeFigureOut">
              <a:rPr lang="hr-BA" smtClean="0"/>
              <a:t>28. 5. 2021.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B2506-CA72-41C0-BA63-FD739E221B3C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127957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7" Type="http://schemas.openxmlformats.org/officeDocument/2006/relationships/image" Target="../media/image2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g"/><Relationship Id="rId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10643"/>
          </a:xfrm>
        </p:spPr>
        <p:txBody>
          <a:bodyPr>
            <a:normAutofit fontScale="90000"/>
          </a:bodyPr>
          <a:lstStyle/>
          <a:p>
            <a:r>
              <a:rPr lang="hr-HR" sz="4000" dirty="0"/>
              <a:t>IVANA BRLIĆ-MAŽURANIĆ</a:t>
            </a:r>
            <a:br>
              <a:rPr lang="hr-HR" sz="4000" dirty="0"/>
            </a:br>
            <a:r>
              <a:rPr lang="hr-HR" sz="4000" dirty="0"/>
              <a:t>hrvatska književnica, spisateljica za djecu</a:t>
            </a:r>
            <a:endParaRPr lang="hr-BA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B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3746" y="1733006"/>
            <a:ext cx="4191000" cy="512499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D3C36E9-EA98-4B74-9226-86B6FFFA60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7479" cy="455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6584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/>
              <a:t>Kraj život je dočekala sama i usamljena, umrla je u Zagrebu 21.rujna 1938.godine.</a:t>
            </a:r>
            <a:endParaRPr lang="hr-BA" sz="4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0137" y="3034506"/>
            <a:ext cx="3310036" cy="2668710"/>
          </a:xfrm>
        </p:spPr>
      </p:pic>
    </p:spTree>
    <p:extLst>
      <p:ext uri="{BB962C8B-B14F-4D97-AF65-F5344CB8AC3E}">
        <p14:creationId xmlns:p14="http://schemas.microsoft.com/office/powerpoint/2010/main" val="4095929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3688" y="365125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hr-HR" sz="4000" dirty="0"/>
            </a:br>
            <a:br>
              <a:rPr lang="hr-HR" sz="4000" dirty="0"/>
            </a:br>
            <a:br>
              <a:rPr lang="hr-HR" sz="4000" dirty="0"/>
            </a:br>
            <a:br>
              <a:rPr lang="hr-HR" sz="4000" dirty="0"/>
            </a:br>
            <a:r>
              <a:rPr lang="hr-HR" sz="4000" dirty="0"/>
              <a:t>Rođena je u Ogulinu 18. travnja 1874. godine. </a:t>
            </a:r>
            <a:br>
              <a:rPr lang="hr-HR" sz="4000" dirty="0"/>
            </a:br>
            <a:r>
              <a:rPr lang="hr-HR" sz="4000" dirty="0"/>
              <a:t>Potječe iz poznate obitelji Mažuranić. </a:t>
            </a:r>
            <a:br>
              <a:rPr lang="hr-HR" sz="4000" dirty="0"/>
            </a:br>
            <a:r>
              <a:rPr lang="hr-HR" sz="4000" dirty="0"/>
              <a:t>Otac Vladimir Mažuranić bio je pisac, odvjetnik i povjesničar. </a:t>
            </a:r>
            <a:br>
              <a:rPr lang="hr-HR" sz="4000" dirty="0"/>
            </a:br>
            <a:r>
              <a:rPr lang="hr-HR" sz="4000" dirty="0"/>
              <a:t>Djed Ivan Mažuranić bio je hrvatski ban, slavni političar, pisac i pjesnik. </a:t>
            </a:r>
            <a:br>
              <a:rPr lang="hr-HR" sz="4000" dirty="0"/>
            </a:br>
            <a:r>
              <a:rPr lang="hr-HR" sz="4000" dirty="0"/>
              <a:t>Kao djevojčica pokazivala je ljubav prema čitanju.</a:t>
            </a:r>
            <a:endParaRPr lang="hr-BA" sz="4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5704" y="3944937"/>
            <a:ext cx="2687984" cy="2547938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B2C1E41-63E8-4960-B0CE-AB4A36505D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7479" cy="455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6286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BA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9376" y="230143"/>
            <a:ext cx="8341592" cy="6262732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F2AD9E6-296C-4F16-BB65-17EE6C878A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7479" cy="455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8681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7384" y="227707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hr-HR" sz="4000" dirty="0"/>
            </a:br>
            <a:br>
              <a:rPr lang="hr-HR" sz="4000" dirty="0"/>
            </a:br>
            <a:br>
              <a:rPr lang="hr-HR" sz="4000" dirty="0"/>
            </a:br>
            <a:r>
              <a:rPr lang="hr-HR" sz="3600" dirty="0"/>
              <a:t>Školovala se privatno i stekla izvrsnu edukaciju i u poznavanju stranih jezika. Prvi književni pokušaji bili su na francuskome jeziku. U najranijem djetinjstvu često se selila zbog očeva posla. Iz Ogulina se seli u Karlovac, a zatim u Jastrebarsko i konačno u Zagreb.</a:t>
            </a:r>
            <a:endParaRPr lang="hr-BA" sz="36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0455" y="3026005"/>
            <a:ext cx="5796116" cy="3831996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88C3382-8B02-4A97-A897-BFC79D6D3B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7479" cy="455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4266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hr-HR" sz="4000" dirty="0"/>
            </a:br>
            <a:r>
              <a:rPr lang="hr-HR" sz="3600" dirty="0"/>
              <a:t>Udala se za Vatroslava Brlića, odvjetnika i političara. Nakon vjenčanja seli se u Brod na Savi (Slavonski Brod). Posvećuje se obitelji te postaje majka, domaćica i odgojiteljica.</a:t>
            </a:r>
            <a:endParaRPr lang="hr-BA" sz="36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306" y="2288520"/>
            <a:ext cx="6713504" cy="4204355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805" y="2795613"/>
            <a:ext cx="1685925" cy="27146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822730" y="4675695"/>
            <a:ext cx="18099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suprug Vladimir</a:t>
            </a:r>
            <a:endParaRPr lang="hr-BA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11C4C49-0D46-433C-ABF4-B6EE54A968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7479" cy="455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5818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8320" y="346837"/>
            <a:ext cx="9467088" cy="1325563"/>
          </a:xfrm>
        </p:spPr>
        <p:txBody>
          <a:bodyPr>
            <a:normAutofit fontScale="90000"/>
          </a:bodyPr>
          <a:lstStyle/>
          <a:p>
            <a:r>
              <a:rPr lang="hr-HR" sz="4000" dirty="0"/>
              <a:t>Kao majka sedmero djece počinje pisati dječju književnost, jer kroz svoju djecu razumije čistoću i naivnost njihova svijeta.</a:t>
            </a:r>
            <a:endParaRPr lang="hr-BA" sz="4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7584" y="2057928"/>
            <a:ext cx="2876550" cy="4029075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1183" y="2806827"/>
            <a:ext cx="3563333" cy="30190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1ADB1B1-8967-48CA-8907-0023B83BDB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7479" cy="455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901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6036" y="721741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hr-HR" dirty="0"/>
            </a:br>
            <a:br>
              <a:rPr lang="hr-HR" dirty="0"/>
            </a:br>
            <a:r>
              <a:rPr lang="hr-HR" dirty="0"/>
              <a:t>Uz</a:t>
            </a:r>
            <a:r>
              <a:rPr lang="hr-HR" sz="4000" dirty="0"/>
              <a:t> supruga Vatroslava uključuje se u javni život u krugovima prvaka narodnoga pokreta. Biskup Josip Juraj Strossmayer dodijelio joj je zlatnu medalju za protumađaronska nastojanja.</a:t>
            </a:r>
            <a:endParaRPr lang="hr-B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2140" y="3429000"/>
            <a:ext cx="4223393" cy="2933591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9D7C522-9243-49AF-A374-F7ECDDBD37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7479" cy="455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5390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7112" y="740029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hr-HR" sz="4000" dirty="0"/>
            </a:br>
            <a:br>
              <a:rPr lang="hr-HR" sz="4000" dirty="0"/>
            </a:br>
            <a:br>
              <a:rPr lang="hr-HR" sz="4000" dirty="0"/>
            </a:br>
            <a:br>
              <a:rPr lang="hr-HR" sz="4000" dirty="0"/>
            </a:br>
            <a:r>
              <a:rPr lang="hr-HR" sz="3600" dirty="0"/>
              <a:t>Ivana prvu zbirku pripovijedaka „Valjani i nevaljani” objavljuje 1902. godine u vlastitoj nakladi. Najpoznatiji roman za djecu „Čudnovate zgode i nezgode šegrta Hlapića” postaje dio osnovnoškolske lektire te kao predložak za dječje predstave, slikovnice, crtane i igrane filmove. Zbirka bajki „Priče iz davnina” četiri je puta nominirana za Nobelovu nagradu.</a:t>
            </a:r>
            <a:endParaRPr lang="hr-BA" sz="36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413" y="4160520"/>
            <a:ext cx="5039174" cy="2559812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06FC5C8-7040-47D9-890E-58C33BEF70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7479" cy="455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0691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BA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119" y="2053038"/>
            <a:ext cx="2143125" cy="2143125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7687" y="1943500"/>
            <a:ext cx="1943100" cy="2362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3230" y="1943500"/>
            <a:ext cx="2995368" cy="419964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3157" y="2000805"/>
            <a:ext cx="2000250" cy="2286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9287" y="4558513"/>
            <a:ext cx="1846082" cy="192712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EB85A8C-BB64-4352-A295-9A4D13C097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7479" cy="455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1862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289</Words>
  <Application>Microsoft Office PowerPoint</Application>
  <PresentationFormat>Widescreen</PresentationFormat>
  <Paragraphs>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IVANA BRLIĆ-MAŽURANIĆ hrvatska književnica, spisateljica za djecu</vt:lpstr>
      <vt:lpstr>    Rođena je u Ogulinu 18. travnja 1874. godine.  Potječe iz poznate obitelji Mažuranić.  Otac Vladimir Mažuranić bio je pisac, odvjetnik i povjesničar.  Djed Ivan Mažuranić bio je hrvatski ban, slavni političar, pisac i pjesnik.  Kao djevojčica pokazivala je ljubav prema čitanju.</vt:lpstr>
      <vt:lpstr>PowerPoint Presentation</vt:lpstr>
      <vt:lpstr>   Školovala se privatno i stekla izvrsnu edukaciju i u poznavanju stranih jezika. Prvi književni pokušaji bili su na francuskome jeziku. U najranijem djetinjstvu često se selila zbog očeva posla. Iz Ogulina se seli u Karlovac, a zatim u Jastrebarsko i konačno u Zagreb.</vt:lpstr>
      <vt:lpstr> Udala se za Vatroslava Brlića, odvjetnika i političara. Nakon vjenčanja seli se u Brod na Savi (Slavonski Brod). Posvećuje se obitelji te postaje majka, domaćica i odgojiteljica.</vt:lpstr>
      <vt:lpstr>Kao majka sedmero djece počinje pisati dječju književnost, jer kroz svoju djecu razumije čistoću i naivnost njihova svijeta.</vt:lpstr>
      <vt:lpstr>  Uz supruga Vatroslava uključuje se u javni život u krugovima prvaka narodnoga pokreta. Biskup Josip Juraj Strossmayer dodijelio joj je zlatnu medalju za protumađaronska nastojanja.</vt:lpstr>
      <vt:lpstr>    Ivana prvu zbirku pripovijedaka „Valjani i nevaljani” objavljuje 1902. godine u vlastitoj nakladi. Najpoznatiji roman za djecu „Čudnovate zgode i nezgode šegrta Hlapića” postaje dio osnovnoškolske lektire te kao predložak za dječje predstave, slikovnice, crtane i igrane filmove. Zbirka bajki „Priče iz davnina” četiri je puta nominirana za Nobelovu nagradu.</vt:lpstr>
      <vt:lpstr>PowerPoint Presentation</vt:lpstr>
      <vt:lpstr>Kraj život je dočekala sama i usamljena, umrla je u Zagrebu 21.rujna 1938.godine.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IVANA BRLIĆ-MAŽURANIĆ-hrvatska književnica, spisateljica za djecu</dc:title>
  <dc:creator>385914500795</dc:creator>
  <cp:lastModifiedBy>gordana.ivancic</cp:lastModifiedBy>
  <cp:revision>19</cp:revision>
  <dcterms:created xsi:type="dcterms:W3CDTF">2020-05-09T16:41:10Z</dcterms:created>
  <dcterms:modified xsi:type="dcterms:W3CDTF">2021-05-28T09:17:21Z</dcterms:modified>
</cp:coreProperties>
</file>