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61817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72119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4286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3476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13655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19309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4875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193514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2323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1868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527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9ACE-C9D7-4D30-8171-5B3F1455BDC5}" type="datetimeFigureOut">
              <a:rPr lang="hr-BA" smtClean="0"/>
              <a:t>28. 5. 2021.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B1C0-545D-4513-B1E7-00404953290D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886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5277" y="0"/>
            <a:ext cx="9144000" cy="1600200"/>
          </a:xfrm>
        </p:spPr>
        <p:txBody>
          <a:bodyPr/>
          <a:lstStyle/>
          <a:p>
            <a:r>
              <a:rPr lang="hr-HR" dirty="0"/>
              <a:t>MATO LOVRAK - DJEČJI PISAC</a:t>
            </a: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B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65" y="1808139"/>
            <a:ext cx="3087961" cy="46828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602038"/>
            <a:ext cx="3721893" cy="27878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AF75E2-BCF5-4350-B90A-72DDA9CBE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29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453" y="695345"/>
            <a:ext cx="108889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dirty="0"/>
              <a:t>Mato Lovrak rođen je 8. 3. 1899. godine u šesteročlanoj obitelji kao najmlađe dijete. </a:t>
            </a:r>
          </a:p>
          <a:p>
            <a:r>
              <a:rPr lang="hr-HR" sz="3600" dirty="0"/>
              <a:t>Djetinjstvo je proveo u Velikom Grđevcu pokraj Bjelovara.</a:t>
            </a:r>
            <a:endParaRPr lang="hr-BA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850" y="2588186"/>
            <a:ext cx="5396139" cy="4093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BFBFD5-9C78-45F8-B704-18EE4BD38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682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3739" y="1720840"/>
            <a:ext cx="692951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sz="3600" dirty="0">
                <a:solidFill>
                  <a:srgbClr val="444444"/>
                </a:solidFill>
                <a:ea typeface="Times New Roman" panose="02020603050405020304" pitchFamily="18" charset="0"/>
              </a:rPr>
              <a:t>U Bjelovaru je pohađao nižu gimnaziju, a zbog negativne ocjene iz hrvatskog jezika morao je ponavljati jedan razred. </a:t>
            </a:r>
          </a:p>
          <a:p>
            <a:r>
              <a:rPr lang="hr-BA" sz="3600" dirty="0">
                <a:solidFill>
                  <a:srgbClr val="444444"/>
                </a:solidFill>
                <a:ea typeface="Times New Roman" panose="02020603050405020304" pitchFamily="18" charset="0"/>
              </a:rPr>
              <a:t>1919. godine u Zagrebu je završio učiteljsku školu.</a:t>
            </a:r>
            <a:endParaRPr lang="hr-BA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59" y="2149068"/>
            <a:ext cx="3453031" cy="239154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79DA68-7F5D-4B3F-A6EB-3E808915B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37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754" y="1304800"/>
            <a:ext cx="10515600" cy="1488734"/>
          </a:xfrm>
        </p:spPr>
        <p:txBody>
          <a:bodyPr>
            <a:noAutofit/>
          </a:bodyPr>
          <a:lstStyle/>
          <a:p>
            <a:pPr algn="just"/>
            <a:r>
              <a:rPr lang="hr-HR" sz="3600" dirty="0"/>
              <a:t>Dječji pisac isticao se kao učitelj i pedagog, a tek onda kao književnik. Spisateljske ideje crpio je iz svog pedagoškog rada. Kao učitelj radio je 35 godina u manjim mjestima sjeverozapadne Hrvatske.</a:t>
            </a:r>
            <a:endParaRPr lang="hr-BA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730" y="3856474"/>
            <a:ext cx="4572000" cy="2621666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F457C1-F188-4707-8869-5EC211E21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21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71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dirty="0"/>
              <a:t>U djelima Mate Lovraka istaknuta je ljubav prema djeci i ljepotama prirode.</a:t>
            </a:r>
            <a:endParaRPr lang="hr-B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9" y="2400972"/>
            <a:ext cx="5815314" cy="33676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052" y="2400972"/>
            <a:ext cx="4298851" cy="33676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0F3EA0-56CC-474B-BFAA-18D34F791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60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743" y="365125"/>
            <a:ext cx="9135611" cy="1460500"/>
          </a:xfrm>
        </p:spPr>
        <p:txBody>
          <a:bodyPr>
            <a:normAutofit/>
          </a:bodyPr>
          <a:lstStyle/>
          <a:p>
            <a:r>
              <a:rPr lang="hr-HR" dirty="0"/>
              <a:t>Godine 1930. objavljena je prva zbirka pripovijedaka „Slatki potok”. </a:t>
            </a:r>
            <a:endParaRPr lang="hr-B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69" y="2141537"/>
            <a:ext cx="8288262" cy="435133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39CC47-1EF2-4F15-BE67-A189A4DDC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83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2114" y="558679"/>
            <a:ext cx="9144000" cy="2479675"/>
          </a:xfrm>
        </p:spPr>
        <p:txBody>
          <a:bodyPr>
            <a:normAutofit/>
          </a:bodyPr>
          <a:lstStyle/>
          <a:p>
            <a:pPr algn="l"/>
            <a:r>
              <a:rPr lang="hr-HR" sz="3200" dirty="0"/>
              <a:t>Tri godine kasnije objavio je svoja prva dva poznata dječja romana „Družba Pere Kvržice” i  „Djeca Velikog Sela” koji je preimenovan u „Vlak u snijegu”. Objava tih romana smatra se početkom novog razdoblja u hrvatskoj dječjoj književnosti.</a:t>
            </a:r>
            <a:endParaRPr lang="hr-BA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904" y="3819645"/>
            <a:ext cx="3508879" cy="21868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219" y="3819645"/>
            <a:ext cx="3521235" cy="21868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DE9344-93C6-4466-9A30-F0E92B8D3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34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79" y="977521"/>
            <a:ext cx="11015444" cy="1325563"/>
          </a:xfrm>
        </p:spPr>
        <p:txBody>
          <a:bodyPr>
            <a:normAutofit/>
          </a:bodyPr>
          <a:lstStyle/>
          <a:p>
            <a:r>
              <a:rPr lang="hr-HR" sz="4000" dirty="0"/>
              <a:t>Mato Lovrak umro je 13. 3. 1974. godine u Zagrebu.</a:t>
            </a:r>
            <a:endParaRPr lang="hr-BA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504" y="2709644"/>
            <a:ext cx="2816594" cy="3660142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5FCD5D-2440-42A3-AB03-134FE9E44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226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181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MATO LOVRAK - DJEČJI PISAC</vt:lpstr>
      <vt:lpstr>PowerPoint Presentation</vt:lpstr>
      <vt:lpstr>PowerPoint Presentation</vt:lpstr>
      <vt:lpstr>Dječji pisac isticao se kao učitelj i pedagog, a tek onda kao književnik. Spisateljske ideje crpio je iz svog pedagoškog rada. Kao učitelj radio je 35 godina u manjim mjestima sjeverozapadne Hrvatske.</vt:lpstr>
      <vt:lpstr>U djelima Mate Lovraka istaknuta je ljubav prema djeci i ljepotama prirode.</vt:lpstr>
      <vt:lpstr>Godine 1930. objavljena je prva zbirka pripovijedaka „Slatki potok”. </vt:lpstr>
      <vt:lpstr>Tri godine kasnije objavio je svoja prva dva poznata dječja romana „Družba Pere Kvržice” i  „Djeca Velikog Sela” koji je preimenovan u „Vlak u snijegu”. Objava tih romana smatra se početkom novog razdoblja u hrvatskoj dječjoj književnosti.</vt:lpstr>
      <vt:lpstr>Mato Lovrak umro je 13. 3. 1974. godine u Zagrebu.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MATO LOVRAK-DJEČJI PISAC</dc:title>
  <dc:creator>385914500795</dc:creator>
  <cp:lastModifiedBy>gordana.ivancic</cp:lastModifiedBy>
  <cp:revision>16</cp:revision>
  <dcterms:created xsi:type="dcterms:W3CDTF">2020-05-07T10:13:42Z</dcterms:created>
  <dcterms:modified xsi:type="dcterms:W3CDTF">2021-05-28T09:25:02Z</dcterms:modified>
</cp:coreProperties>
</file>