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000" dirty="0"/>
              <a:t>ZVONIMIR BALOG</a:t>
            </a:r>
            <a:endParaRPr lang="hr-B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utemeljitelj suvremene hrvatske dječje poezije i najnagrađivaniji hrvatski dječji pisac</a:t>
            </a:r>
            <a:endParaRPr lang="hr-B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1CBCF9-3881-4A61-8AB0-742C18781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6739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76" y="642594"/>
            <a:ext cx="10345024" cy="2520056"/>
          </a:xfrm>
        </p:spPr>
        <p:txBody>
          <a:bodyPr>
            <a:normAutofit/>
          </a:bodyPr>
          <a:lstStyle/>
          <a:p>
            <a:r>
              <a:rPr lang="hr-HR" sz="3200" dirty="0"/>
              <a:t>- rođen je 30. svibnja 1932. godine u Svetom Petru </a:t>
            </a:r>
            <a:r>
              <a:rPr lang="hr-HR" sz="3200" dirty="0" err="1"/>
              <a:t>Čvrstecu</a:t>
            </a:r>
            <a:r>
              <a:rPr lang="hr-HR" sz="3200" dirty="0"/>
              <a:t> u blizini Križevaca</a:t>
            </a:r>
            <a:endParaRPr lang="hr-BA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784" y="2894203"/>
            <a:ext cx="2843736" cy="2979152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43AB2C-5A82-4FDC-801C-C0D6709AE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01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385" y="671120"/>
            <a:ext cx="7969010" cy="536455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7B8435-9B7B-499E-AA42-D8D7BFB4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97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21" y="390925"/>
            <a:ext cx="10736510" cy="4155828"/>
          </a:xfrm>
        </p:spPr>
        <p:txBody>
          <a:bodyPr>
            <a:normAutofit/>
          </a:bodyPr>
          <a:lstStyle/>
          <a:p>
            <a:r>
              <a:rPr lang="hr-HR" sz="3200" dirty="0"/>
              <a:t>- u Zagrebu je završio Školu primjenjenih umjetnosti i Pedagošku akademiju</a:t>
            </a:r>
            <a:br>
              <a:rPr lang="hr-HR" sz="3200" dirty="0"/>
            </a:br>
            <a:r>
              <a:rPr lang="hr-HR" sz="3200" dirty="0"/>
              <a:t>- studirao je pedagogiju</a:t>
            </a:r>
            <a:br>
              <a:rPr lang="hr-HR" sz="3200" dirty="0"/>
            </a:br>
            <a:r>
              <a:rPr lang="hr-HR" sz="3200" dirty="0"/>
              <a:t>- u životu je radio puno poslova; bio je  administrator, pipničar, dekorater, nastavnik, predavač na Pedagoškoj akademiji, urednik časopisa, televizijski urednik i drugo</a:t>
            </a:r>
            <a:br>
              <a:rPr lang="hr-HR" sz="3200" dirty="0"/>
            </a:br>
            <a:r>
              <a:rPr lang="hr-HR" sz="3200" dirty="0"/>
              <a:t>- osim što je bio pisac, bio je slikar, kipar i ilustrator</a:t>
            </a:r>
            <a:br>
              <a:rPr lang="hr-HR" sz="3200" dirty="0"/>
            </a:br>
            <a:r>
              <a:rPr lang="hr-HR" sz="3200" dirty="0"/>
              <a:t>- napisao je šezdesetak knjiga za djecu i odrasle </a:t>
            </a:r>
            <a:endParaRPr lang="hr-BA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682" y="4890782"/>
            <a:ext cx="2278390" cy="1516166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0E05B0-417C-41D0-8A05-792A0BC50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871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897" y="590342"/>
            <a:ext cx="11073468" cy="3604154"/>
          </a:xfrm>
        </p:spPr>
        <p:txBody>
          <a:bodyPr>
            <a:normAutofit/>
          </a:bodyPr>
          <a:lstStyle/>
          <a:p>
            <a:r>
              <a:rPr lang="hr-HR" sz="3200" dirty="0"/>
              <a:t>- književnost mu je bila velika ljubav</a:t>
            </a:r>
            <a:br>
              <a:rPr lang="hr-HR" sz="3200" dirty="0"/>
            </a:br>
            <a:r>
              <a:rPr lang="hr-HR" sz="3200" dirty="0"/>
              <a:t>- radio je kao ilustrator svojih knjiga</a:t>
            </a:r>
            <a:br>
              <a:rPr lang="hr-HR" sz="3200" dirty="0"/>
            </a:br>
            <a:r>
              <a:rPr lang="hr-HR" sz="3200" dirty="0"/>
              <a:t>- najpoznatije zbirke pjesama su: „Zlatna nit”, „Nevidljiva Iva”, „Pjesme sa šlagom ili šumar ima šumu na dlanu”</a:t>
            </a:r>
            <a:br>
              <a:rPr lang="hr-HR" sz="3200" dirty="0"/>
            </a:br>
            <a:r>
              <a:rPr lang="hr-HR" sz="3200" dirty="0"/>
              <a:t>- najpoznatije zbirke priča su: „Zeleni mravi” i „Ja magarac”</a:t>
            </a:r>
            <a:endParaRPr lang="hr-BA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777" y="4772706"/>
            <a:ext cx="1062037" cy="106203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464" y="4054520"/>
            <a:ext cx="1933575" cy="2371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551" y="3940220"/>
            <a:ext cx="1838325" cy="2486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1C342E-A1ED-4848-8010-1E2218F7C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84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079" y="1116357"/>
            <a:ext cx="10058400" cy="2605703"/>
          </a:xfrm>
        </p:spPr>
        <p:txBody>
          <a:bodyPr>
            <a:normAutofit fontScale="90000"/>
          </a:bodyPr>
          <a:lstStyle/>
          <a:p>
            <a:r>
              <a:rPr lang="hr-HR" sz="3200" dirty="0"/>
              <a:t>- priče i pjesme prevedene su mu na devetnaest svjetskih jezika</a:t>
            </a:r>
            <a:br>
              <a:rPr lang="hr-HR" sz="3200" dirty="0"/>
            </a:br>
            <a:r>
              <a:rPr lang="hr-HR" sz="3200" dirty="0"/>
              <a:t>- osvojio je brojne nagrade, najpoznatije među njima su nagrada Grigor Vitez, nagrada Ivana Brlić-Mažuranić, Goranova plaketa</a:t>
            </a:r>
            <a:br>
              <a:rPr lang="hr-HR" sz="3200" dirty="0"/>
            </a:br>
            <a:endParaRPr lang="hr-BA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CD8ADE-6894-4CDD-8BEC-5D4699F76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3D7975-F90A-456B-AB6D-AAA760C49D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673" y="3725419"/>
            <a:ext cx="4202755" cy="248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8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299" y="1162712"/>
            <a:ext cx="10058400" cy="1781824"/>
          </a:xfrm>
        </p:spPr>
        <p:txBody>
          <a:bodyPr>
            <a:normAutofit/>
          </a:bodyPr>
          <a:lstStyle/>
          <a:p>
            <a:r>
              <a:rPr lang="hr-HR" sz="3200" dirty="0"/>
              <a:t>Umro je u Zagrebu 2. studenog 2014. godine.</a:t>
            </a:r>
            <a:endParaRPr lang="hr-BA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366" y="3580101"/>
            <a:ext cx="4040728" cy="2420665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982FBE-67A0-4012-AC20-1DF4BCDA1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479" cy="45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74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70</TotalTime>
  <Words>201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ZVONIMIR BALOG</vt:lpstr>
      <vt:lpstr>- rođen je 30. svibnja 1932. godine u Svetom Petru Čvrstecu u blizini Križevaca</vt:lpstr>
      <vt:lpstr>PowerPoint Presentation</vt:lpstr>
      <vt:lpstr>- u Zagrebu je završio Školu primjenjenih umjetnosti i Pedagošku akademiju - studirao je pedagogiju - u životu je radio puno poslova; bio je  administrator, pipničar, dekorater, nastavnik, predavač na Pedagoškoj akademiji, urednik časopisa, televizijski urednik i drugo - osim što je bio pisac, bio je slikar, kipar i ilustrator - napisao je šezdesetak knjiga za djecu i odrasle </vt:lpstr>
      <vt:lpstr>- književnost mu je bila velika ljubav - radio je kao ilustrator svojih knjiga - najpoznatije zbirke pjesama su: „Zlatna nit”, „Nevidljiva Iva”, „Pjesme sa šlagom ili šumar ima šumu na dlanu” - najpoznatije zbirke priča su: „Zeleni mravi” i „Ja magarac”</vt:lpstr>
      <vt:lpstr>- priče i pjesme prevedene su mu na devetnaest svjetskih jezika - osvojio je brojne nagrade, najpoznatije među njima su nagrada Grigor Vitez, nagrada Ivana Brlić-Mažuranić, Goranova plaketa </vt:lpstr>
      <vt:lpstr>Umro je u Zagrebu 2. studenog 2014. godine.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ZVONIMIR BALOG</dc:title>
  <dc:creator>385914500795</dc:creator>
  <cp:lastModifiedBy>gordana.ivancic</cp:lastModifiedBy>
  <cp:revision>17</cp:revision>
  <dcterms:created xsi:type="dcterms:W3CDTF">2020-06-07T17:10:57Z</dcterms:created>
  <dcterms:modified xsi:type="dcterms:W3CDTF">2021-05-28T10:07:52Z</dcterms:modified>
</cp:coreProperties>
</file>