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"/>
  </p:notesMasterIdLst>
  <p:sldIdLst>
    <p:sldId id="256" r:id="rId2"/>
    <p:sldId id="272" r:id="rId3"/>
    <p:sldId id="273" r:id="rId4"/>
    <p:sldId id="274" r:id="rId5"/>
    <p:sldId id="275" r:id="rId6"/>
    <p:sldId id="276" r:id="rId7"/>
    <p:sldId id="277" r:id="rId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1DC4"/>
    <a:srgbClr val="FFD57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6D50B06-5D8A-42F0-9A2D-54968906CF1A}" v="815" dt="2024-02-24T12:22:34.791"/>
  </p1510:revLst>
</p1510:revInfo>
</file>

<file path=ppt/tableStyles.xml><?xml version="1.0" encoding="utf-8"?>
<a:tblStyleLst xmlns:a="http://schemas.openxmlformats.org/drawingml/2006/main" def="{5C22544A-7EE6-4342-B048-85BDC9FD1C3A}">
  <a:tblStyle styleId="{306799F8-075E-4A3A-A7F6-7FBC6576F1A4}" styleName="Themed Style 2 - Accent 3">
    <a:tblBg>
      <a:fillRef idx="3">
        <a:schemeClr val="accent3"/>
      </a:fillRef>
      <a:effectRef idx="3">
        <a:schemeClr val="accent3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3">
                <a:tint val="50000"/>
              </a:schemeClr>
            </a:lnRef>
          </a:left>
          <a:right>
            <a:lnRef idx="1">
              <a:schemeClr val="accent3">
                <a:tint val="50000"/>
              </a:schemeClr>
            </a:lnRef>
          </a:right>
          <a:top>
            <a:lnRef idx="1">
              <a:schemeClr val="accent3">
                <a:tint val="50000"/>
              </a:schemeClr>
            </a:lnRef>
          </a:top>
          <a:bottom>
            <a:lnRef idx="1">
              <a:schemeClr val="accent3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4843"/>
    <p:restoredTop sz="93684"/>
  </p:normalViewPr>
  <p:slideViewPr>
    <p:cSldViewPr>
      <p:cViewPr varScale="1">
        <p:scale>
          <a:sx n="77" d="100"/>
          <a:sy n="77" d="100"/>
        </p:scale>
        <p:origin x="1037" y="6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microsoft.com/office/2015/10/relationships/revisionInfo" Target="revisionInfo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ia Savrljuga" userId="29d020ba494f34ac" providerId="LiveId" clId="{F95CA0DD-EEFF-47D8-B762-977870DB2DC1}"/>
    <pc:docChg chg="undo custSel addSld delSld modSld sldOrd">
      <pc:chgData name="Mia Savrljuga" userId="29d020ba494f34ac" providerId="LiveId" clId="{F95CA0DD-EEFF-47D8-B762-977870DB2DC1}" dt="2024-02-17T16:33:09.008" v="980" actId="1076"/>
      <pc:docMkLst>
        <pc:docMk/>
      </pc:docMkLst>
      <pc:sldChg chg="delSp modSp mod delAnim">
        <pc:chgData name="Mia Savrljuga" userId="29d020ba494f34ac" providerId="LiveId" clId="{F95CA0DD-EEFF-47D8-B762-977870DB2DC1}" dt="2024-02-17T10:00:17.488" v="84" actId="207"/>
        <pc:sldMkLst>
          <pc:docMk/>
          <pc:sldMk cId="0" sldId="256"/>
        </pc:sldMkLst>
        <pc:spChg chg="mod">
          <ac:chgData name="Mia Savrljuga" userId="29d020ba494f34ac" providerId="LiveId" clId="{F95CA0DD-EEFF-47D8-B762-977870DB2DC1}" dt="2024-02-17T10:00:17.488" v="84" actId="207"/>
          <ac:spMkLst>
            <pc:docMk/>
            <pc:sldMk cId="0" sldId="256"/>
            <ac:spMk id="2" creationId="{00000000-0000-0000-0000-000000000000}"/>
          </ac:spMkLst>
        </pc:spChg>
        <pc:spChg chg="del">
          <ac:chgData name="Mia Savrljuga" userId="29d020ba494f34ac" providerId="LiveId" clId="{F95CA0DD-EEFF-47D8-B762-977870DB2DC1}" dt="2024-02-17T09:54:41.019" v="30" actId="478"/>
          <ac:spMkLst>
            <pc:docMk/>
            <pc:sldMk cId="0" sldId="256"/>
            <ac:spMk id="5" creationId="{00000000-0000-0000-0000-000000000000}"/>
          </ac:spMkLst>
        </pc:spChg>
        <pc:spChg chg="mod">
          <ac:chgData name="Mia Savrljuga" userId="29d020ba494f34ac" providerId="LiveId" clId="{F95CA0DD-EEFF-47D8-B762-977870DB2DC1}" dt="2024-02-17T10:00:11.646" v="83" actId="208"/>
          <ac:spMkLst>
            <pc:docMk/>
            <pc:sldMk cId="0" sldId="256"/>
            <ac:spMk id="6" creationId="{8E236E5F-E57B-ED4D-BB7A-D3BBFFF56B27}"/>
          </ac:spMkLst>
        </pc:spChg>
        <pc:picChg chg="del">
          <ac:chgData name="Mia Savrljuga" userId="29d020ba494f34ac" providerId="LiveId" clId="{F95CA0DD-EEFF-47D8-B762-977870DB2DC1}" dt="2024-02-17T10:00:03.261" v="82" actId="478"/>
          <ac:picMkLst>
            <pc:docMk/>
            <pc:sldMk cId="0" sldId="256"/>
            <ac:picMk id="1026" creationId="{00000000-0000-0000-0000-000000000000}"/>
          </ac:picMkLst>
        </pc:picChg>
      </pc:sldChg>
      <pc:sldChg chg="new del">
        <pc:chgData name="Mia Savrljuga" userId="29d020ba494f34ac" providerId="LiveId" clId="{F95CA0DD-EEFF-47D8-B762-977870DB2DC1}" dt="2024-02-17T10:00:27.488" v="86" actId="680"/>
        <pc:sldMkLst>
          <pc:docMk/>
          <pc:sldMk cId="9367528" sldId="257"/>
        </pc:sldMkLst>
      </pc:sldChg>
      <pc:sldChg chg="del">
        <pc:chgData name="Mia Savrljuga" userId="29d020ba494f34ac" providerId="LiveId" clId="{F95CA0DD-EEFF-47D8-B762-977870DB2DC1}" dt="2024-02-17T09:54:22.826" v="0" actId="47"/>
        <pc:sldMkLst>
          <pc:docMk/>
          <pc:sldMk cId="1538441570" sldId="257"/>
        </pc:sldMkLst>
        <pc:spChg chg="mod">
          <ac:chgData name="Mia Savrljuga" userId="29d020ba494f34ac" providerId="LiveId" clId="{F95CA0DD-EEFF-47D8-B762-977870DB2DC1}" dt="2024-02-17T10:01:21.904" v="104" actId="404"/>
          <ac:spMkLst>
            <pc:docMk/>
            <pc:sldMk cId="1538441570" sldId="257"/>
            <ac:spMk id="2" creationId="{81147365-45D4-C425-D8DB-E7B8FDA8AE79}"/>
          </ac:spMkLst>
        </pc:spChg>
        <pc:spChg chg="add mod">
          <ac:chgData name="Mia Savrljuga" userId="29d020ba494f34ac" providerId="LiveId" clId="{F95CA0DD-EEFF-47D8-B762-977870DB2DC1}" dt="2024-02-17T10:09:46.299" v="141" actId="1076"/>
          <ac:spMkLst>
            <pc:docMk/>
            <pc:sldMk cId="1538441570" sldId="257"/>
            <ac:spMk id="5" creationId="{630A5930-C31E-1826-072A-3F6A92F435B9}"/>
          </ac:spMkLst>
        </pc:spChg>
        <pc:spChg chg="add mod">
          <ac:chgData name="Mia Savrljuga" userId="29d020ba494f34ac" providerId="LiveId" clId="{F95CA0DD-EEFF-47D8-B762-977870DB2DC1}" dt="2024-02-17T10:09:41.990" v="140" actId="1076"/>
          <ac:spMkLst>
            <pc:docMk/>
            <pc:sldMk cId="1538441570" sldId="257"/>
            <ac:spMk id="7" creationId="{B5C5A8F3-58AC-F6CA-926A-54EAF26EE44E}"/>
          </ac:spMkLst>
        </pc:spChg>
        <pc:spChg chg="add mod">
          <ac:chgData name="Mia Savrljuga" userId="29d020ba494f34ac" providerId="LiveId" clId="{F95CA0DD-EEFF-47D8-B762-977870DB2DC1}" dt="2024-02-17T10:09:36.603" v="139" actId="1076"/>
          <ac:spMkLst>
            <pc:docMk/>
            <pc:sldMk cId="1538441570" sldId="257"/>
            <ac:spMk id="8" creationId="{E050EA43-EC0E-E503-2B76-FAA439D41F9F}"/>
          </ac:spMkLst>
        </pc:spChg>
        <pc:spChg chg="add mod">
          <ac:chgData name="Mia Savrljuga" userId="29d020ba494f34ac" providerId="LiveId" clId="{F95CA0DD-EEFF-47D8-B762-977870DB2DC1}" dt="2024-02-17T10:09:32.093" v="138" actId="1076"/>
          <ac:spMkLst>
            <pc:docMk/>
            <pc:sldMk cId="1538441570" sldId="257"/>
            <ac:spMk id="9" creationId="{B8DD596A-E570-FE2B-F414-F9AACF8B5E92}"/>
          </ac:spMkLst>
        </pc:spChg>
        <pc:spChg chg="add mod">
          <ac:chgData name="Mia Savrljuga" userId="29d020ba494f34ac" providerId="LiveId" clId="{F95CA0DD-EEFF-47D8-B762-977870DB2DC1}" dt="2024-02-17T10:09:24.117" v="137" actId="1076"/>
          <ac:spMkLst>
            <pc:docMk/>
            <pc:sldMk cId="1538441570" sldId="257"/>
            <ac:spMk id="10" creationId="{1CEC40B2-8C4B-5964-4239-7508DCA2E22A}"/>
          </ac:spMkLst>
        </pc:spChg>
        <pc:spChg chg="add mod">
          <ac:chgData name="Mia Savrljuga" userId="29d020ba494f34ac" providerId="LiveId" clId="{F95CA0DD-EEFF-47D8-B762-977870DB2DC1}" dt="2024-02-17T10:09:19.884" v="136" actId="1076"/>
          <ac:spMkLst>
            <pc:docMk/>
            <pc:sldMk cId="1538441570" sldId="257"/>
            <ac:spMk id="11" creationId="{B7B6C192-75D8-CECB-4E64-0F4FAB188076}"/>
          </ac:spMkLst>
        </pc:spChg>
        <pc:spChg chg="add mod">
          <ac:chgData name="Mia Savrljuga" userId="29d020ba494f34ac" providerId="LiveId" clId="{F95CA0DD-EEFF-47D8-B762-977870DB2DC1}" dt="2024-02-17T10:09:12.850" v="135" actId="1076"/>
          <ac:spMkLst>
            <pc:docMk/>
            <pc:sldMk cId="1538441570" sldId="257"/>
            <ac:spMk id="12" creationId="{B8C926B5-85CB-2621-CD1A-BDD7DE6A8306}"/>
          </ac:spMkLst>
        </pc:spChg>
        <pc:spChg chg="add mod">
          <ac:chgData name="Mia Savrljuga" userId="29d020ba494f34ac" providerId="LiveId" clId="{F95CA0DD-EEFF-47D8-B762-977870DB2DC1}" dt="2024-02-17T10:34:13.121" v="646" actId="1076"/>
          <ac:spMkLst>
            <pc:docMk/>
            <pc:sldMk cId="1538441570" sldId="257"/>
            <ac:spMk id="13" creationId="{BF231A5A-3D1F-2362-AC57-E9548552B50B}"/>
          </ac:spMkLst>
        </pc:spChg>
        <pc:picChg chg="add mod modCrop">
          <ac:chgData name="Mia Savrljuga" userId="29d020ba494f34ac" providerId="LiveId" clId="{F95CA0DD-EEFF-47D8-B762-977870DB2DC1}" dt="2024-02-17T10:34:31.002" v="649" actId="1076"/>
          <ac:picMkLst>
            <pc:docMk/>
            <pc:sldMk cId="1538441570" sldId="257"/>
            <ac:picMk id="4" creationId="{958F8C8B-1E2B-5008-D2F4-1210ADC1E423}"/>
          </ac:picMkLst>
        </pc:picChg>
        <pc:picChg chg="add mod">
          <ac:chgData name="Mia Savrljuga" userId="29d020ba494f34ac" providerId="LiveId" clId="{F95CA0DD-EEFF-47D8-B762-977870DB2DC1}" dt="2024-02-17T10:34:39.759" v="651"/>
          <ac:picMkLst>
            <pc:docMk/>
            <pc:sldMk cId="1538441570" sldId="257"/>
            <ac:picMk id="15" creationId="{F06198DC-227A-DB0B-B1FA-DF58A34D40FD}"/>
          </ac:picMkLst>
        </pc:picChg>
      </pc:sldChg>
      <pc:sldChg chg="addSp modSp add mod modAnim">
        <pc:chgData name="Mia Savrljuga" userId="29d020ba494f34ac" providerId="LiveId" clId="{F95CA0DD-EEFF-47D8-B762-977870DB2DC1}" dt="2024-02-17T10:19:27.873" v="413" actId="1076"/>
        <pc:sldMkLst>
          <pc:docMk/>
          <pc:sldMk cId="3057495005" sldId="258"/>
        </pc:sldMkLst>
        <pc:spChg chg="add mod">
          <ac:chgData name="Mia Savrljuga" userId="29d020ba494f34ac" providerId="LiveId" clId="{F95CA0DD-EEFF-47D8-B762-977870DB2DC1}" dt="2024-02-17T10:19:00.165" v="403" actId="14100"/>
          <ac:spMkLst>
            <pc:docMk/>
            <pc:sldMk cId="3057495005" sldId="258"/>
            <ac:spMk id="9" creationId="{7C1E5C87-CDA1-4C66-30B0-2CA291EA3DF7}"/>
          </ac:spMkLst>
        </pc:spChg>
        <pc:spChg chg="add mod">
          <ac:chgData name="Mia Savrljuga" userId="29d020ba494f34ac" providerId="LiveId" clId="{F95CA0DD-EEFF-47D8-B762-977870DB2DC1}" dt="2024-02-17T10:19:27.873" v="413" actId="1076"/>
          <ac:spMkLst>
            <pc:docMk/>
            <pc:sldMk cId="3057495005" sldId="258"/>
            <ac:spMk id="10" creationId="{CB09DB05-5C30-26C0-65A3-21F5EEA851B2}"/>
          </ac:spMkLst>
        </pc:spChg>
        <pc:spChg chg="add mod">
          <ac:chgData name="Mia Savrljuga" userId="29d020ba494f34ac" providerId="LiveId" clId="{F95CA0DD-EEFF-47D8-B762-977870DB2DC1}" dt="2024-02-17T10:19:24.619" v="412" actId="1076"/>
          <ac:spMkLst>
            <pc:docMk/>
            <pc:sldMk cId="3057495005" sldId="258"/>
            <ac:spMk id="11" creationId="{D9272A10-FED5-BE36-BEA3-34697AB78D47}"/>
          </ac:spMkLst>
        </pc:spChg>
        <pc:spChg chg="add mod">
          <ac:chgData name="Mia Savrljuga" userId="29d020ba494f34ac" providerId="LiveId" clId="{F95CA0DD-EEFF-47D8-B762-977870DB2DC1}" dt="2024-02-17T10:19:20.141" v="411" actId="1076"/>
          <ac:spMkLst>
            <pc:docMk/>
            <pc:sldMk cId="3057495005" sldId="258"/>
            <ac:spMk id="12" creationId="{3C51497B-C7A3-0620-2D11-F00393567942}"/>
          </ac:spMkLst>
        </pc:spChg>
        <pc:spChg chg="add mod">
          <ac:chgData name="Mia Savrljuga" userId="29d020ba494f34ac" providerId="LiveId" clId="{F95CA0DD-EEFF-47D8-B762-977870DB2DC1}" dt="2024-02-17T10:19:16.176" v="410" actId="1076"/>
          <ac:spMkLst>
            <pc:docMk/>
            <pc:sldMk cId="3057495005" sldId="258"/>
            <ac:spMk id="13" creationId="{3A82E055-A539-0E09-B23D-A616A8752B75}"/>
          </ac:spMkLst>
        </pc:spChg>
        <pc:spChg chg="add mod">
          <ac:chgData name="Mia Savrljuga" userId="29d020ba494f34ac" providerId="LiveId" clId="{F95CA0DD-EEFF-47D8-B762-977870DB2DC1}" dt="2024-02-17T10:19:10.152" v="409" actId="1076"/>
          <ac:spMkLst>
            <pc:docMk/>
            <pc:sldMk cId="3057495005" sldId="258"/>
            <ac:spMk id="14" creationId="{12C74FF2-696B-8E5C-F816-7BDA607002E1}"/>
          </ac:spMkLst>
        </pc:spChg>
        <pc:picChg chg="add mod modCrop">
          <ac:chgData name="Mia Savrljuga" userId="29d020ba494f34ac" providerId="LiveId" clId="{F95CA0DD-EEFF-47D8-B762-977870DB2DC1}" dt="2024-02-17T10:14:44.065" v="370" actId="1076"/>
          <ac:picMkLst>
            <pc:docMk/>
            <pc:sldMk cId="3057495005" sldId="258"/>
            <ac:picMk id="3" creationId="{D3ABFF67-8772-CF66-FE54-FD09158885CF}"/>
          </ac:picMkLst>
        </pc:picChg>
        <pc:picChg chg="add mod modCrop">
          <ac:chgData name="Mia Savrljuga" userId="29d020ba494f34ac" providerId="LiveId" clId="{F95CA0DD-EEFF-47D8-B762-977870DB2DC1}" dt="2024-02-17T10:18:19.629" v="397" actId="1076"/>
          <ac:picMkLst>
            <pc:docMk/>
            <pc:sldMk cId="3057495005" sldId="258"/>
            <ac:picMk id="4" creationId="{CD8FE8B7-DBBF-9CD0-DF80-1B706ED15FD3}"/>
          </ac:picMkLst>
        </pc:picChg>
        <pc:picChg chg="add mod modCrop">
          <ac:chgData name="Mia Savrljuga" userId="29d020ba494f34ac" providerId="LiveId" clId="{F95CA0DD-EEFF-47D8-B762-977870DB2DC1}" dt="2024-02-17T10:18:24.742" v="399" actId="1076"/>
          <ac:picMkLst>
            <pc:docMk/>
            <pc:sldMk cId="3057495005" sldId="258"/>
            <ac:picMk id="5" creationId="{807B3A3E-48B7-0498-7DBB-24B9AB8F123E}"/>
          </ac:picMkLst>
        </pc:picChg>
        <pc:picChg chg="add mod modCrop">
          <ac:chgData name="Mia Savrljuga" userId="29d020ba494f34ac" providerId="LiveId" clId="{F95CA0DD-EEFF-47D8-B762-977870DB2DC1}" dt="2024-02-17T10:18:22.509" v="398" actId="1076"/>
          <ac:picMkLst>
            <pc:docMk/>
            <pc:sldMk cId="3057495005" sldId="258"/>
            <ac:picMk id="7" creationId="{12E71F4C-CFF6-8441-7502-52C3AA23D8D9}"/>
          </ac:picMkLst>
        </pc:picChg>
        <pc:picChg chg="add mod modCrop">
          <ac:chgData name="Mia Savrljuga" userId="29d020ba494f34ac" providerId="LiveId" clId="{F95CA0DD-EEFF-47D8-B762-977870DB2DC1}" dt="2024-02-17T10:18:27.320" v="400" actId="1076"/>
          <ac:picMkLst>
            <pc:docMk/>
            <pc:sldMk cId="3057495005" sldId="258"/>
            <ac:picMk id="8" creationId="{9762CD77-2703-24B2-9DC1-7800023F55C5}"/>
          </ac:picMkLst>
        </pc:picChg>
      </pc:sldChg>
      <pc:sldChg chg="addSp modSp add mod modAnim">
        <pc:chgData name="Mia Savrljuga" userId="29d020ba494f34ac" providerId="LiveId" clId="{F95CA0DD-EEFF-47D8-B762-977870DB2DC1}" dt="2024-02-17T10:35:25.862" v="654"/>
        <pc:sldMkLst>
          <pc:docMk/>
          <pc:sldMk cId="505485633" sldId="259"/>
        </pc:sldMkLst>
        <pc:spChg chg="mod">
          <ac:chgData name="Mia Savrljuga" userId="29d020ba494f34ac" providerId="LiveId" clId="{F95CA0DD-EEFF-47D8-B762-977870DB2DC1}" dt="2024-02-17T10:20:08.570" v="417" actId="1076"/>
          <ac:spMkLst>
            <pc:docMk/>
            <pc:sldMk cId="505485633" sldId="259"/>
            <ac:spMk id="2" creationId="{50E342D3-58A8-1157-20AE-82489B53B28C}"/>
          </ac:spMkLst>
        </pc:spChg>
        <pc:spChg chg="add mod">
          <ac:chgData name="Mia Savrljuga" userId="29d020ba494f34ac" providerId="LiveId" clId="{F95CA0DD-EEFF-47D8-B762-977870DB2DC1}" dt="2024-02-17T10:30:13.311" v="617"/>
          <ac:spMkLst>
            <pc:docMk/>
            <pc:sldMk cId="505485633" sldId="259"/>
            <ac:spMk id="5" creationId="{323ECC65-4779-2592-964A-4EABCE539DCB}"/>
          </ac:spMkLst>
        </pc:spChg>
        <pc:picChg chg="add mod modCrop">
          <ac:chgData name="Mia Savrljuga" userId="29d020ba494f34ac" providerId="LiveId" clId="{F95CA0DD-EEFF-47D8-B762-977870DB2DC1}" dt="2024-02-17T10:20:15.708" v="418" actId="14100"/>
          <ac:picMkLst>
            <pc:docMk/>
            <pc:sldMk cId="505485633" sldId="259"/>
            <ac:picMk id="4" creationId="{CE6A4732-AEEB-5E95-181B-13B3FE8A2038}"/>
          </ac:picMkLst>
        </pc:picChg>
        <pc:picChg chg="add mod">
          <ac:chgData name="Mia Savrljuga" userId="29d020ba494f34ac" providerId="LiveId" clId="{F95CA0DD-EEFF-47D8-B762-977870DB2DC1}" dt="2024-02-17T10:35:25.862" v="654"/>
          <ac:picMkLst>
            <pc:docMk/>
            <pc:sldMk cId="505485633" sldId="259"/>
            <ac:picMk id="8" creationId="{C7313190-30E3-B715-9A19-A567EFFA3A7D}"/>
          </ac:picMkLst>
        </pc:picChg>
      </pc:sldChg>
      <pc:sldChg chg="addSp modSp add mod modAnim">
        <pc:chgData name="Mia Savrljuga" userId="29d020ba494f34ac" providerId="LiveId" clId="{F95CA0DD-EEFF-47D8-B762-977870DB2DC1}" dt="2024-02-17T10:33:25.917" v="644"/>
        <pc:sldMkLst>
          <pc:docMk/>
          <pc:sldMk cId="2280351569" sldId="260"/>
        </pc:sldMkLst>
        <pc:spChg chg="add mod">
          <ac:chgData name="Mia Savrljuga" userId="29d020ba494f34ac" providerId="LiveId" clId="{F95CA0DD-EEFF-47D8-B762-977870DB2DC1}" dt="2024-02-17T10:30:38.476" v="618"/>
          <ac:spMkLst>
            <pc:docMk/>
            <pc:sldMk cId="2280351569" sldId="260"/>
            <ac:spMk id="3" creationId="{EFBCBCAF-D8A7-CF4A-5BF8-1ABBAC818A45}"/>
          </ac:spMkLst>
        </pc:spChg>
        <pc:spChg chg="add mod">
          <ac:chgData name="Mia Savrljuga" userId="29d020ba494f34ac" providerId="LiveId" clId="{F95CA0DD-EEFF-47D8-B762-977870DB2DC1}" dt="2024-02-17T10:33:22.658" v="643" actId="208"/>
          <ac:spMkLst>
            <pc:docMk/>
            <pc:sldMk cId="2280351569" sldId="260"/>
            <ac:spMk id="8" creationId="{4F32C189-C2F7-7081-DAE3-320B51161FC8}"/>
          </ac:spMkLst>
        </pc:spChg>
        <pc:picChg chg="add mod ord modCrop">
          <ac:chgData name="Mia Savrljuga" userId="29d020ba494f34ac" providerId="LiveId" clId="{F95CA0DD-EEFF-47D8-B762-977870DB2DC1}" dt="2024-02-17T10:32:52.730" v="639" actId="14100"/>
          <ac:picMkLst>
            <pc:docMk/>
            <pc:sldMk cId="2280351569" sldId="260"/>
            <ac:picMk id="4" creationId="{2A1C8811-F5E4-98BB-561B-87C1C33F3DC9}"/>
          </ac:picMkLst>
        </pc:picChg>
        <pc:picChg chg="add mod">
          <ac:chgData name="Mia Savrljuga" userId="29d020ba494f34ac" providerId="LiveId" clId="{F95CA0DD-EEFF-47D8-B762-977870DB2DC1}" dt="2024-02-17T10:32:33.743" v="635" actId="1076"/>
          <ac:picMkLst>
            <pc:docMk/>
            <pc:sldMk cId="2280351569" sldId="260"/>
            <ac:picMk id="7" creationId="{5487D541-BECB-6E54-1EC9-A3AAED4F4AA2}"/>
          </ac:picMkLst>
        </pc:picChg>
      </pc:sldChg>
      <pc:sldChg chg="del">
        <pc:chgData name="Mia Savrljuga" userId="29d020ba494f34ac" providerId="LiveId" clId="{F95CA0DD-EEFF-47D8-B762-977870DB2DC1}" dt="2024-02-17T09:54:23.517" v="4" actId="47"/>
        <pc:sldMkLst>
          <pc:docMk/>
          <pc:sldMk cId="1347830168" sldId="261"/>
        </pc:sldMkLst>
        <pc:spChg chg="add mod">
          <ac:chgData name="Mia Savrljuga" userId="29d020ba494f34ac" providerId="LiveId" clId="{F95CA0DD-EEFF-47D8-B762-977870DB2DC1}" dt="2024-02-17T10:37:35.915" v="663" actId="14100"/>
          <ac:spMkLst>
            <pc:docMk/>
            <pc:sldMk cId="1347830168" sldId="261"/>
            <ac:spMk id="5" creationId="{6F5EB05F-939E-A229-1BED-288A93C04355}"/>
          </ac:spMkLst>
        </pc:spChg>
        <pc:spChg chg="add mod">
          <ac:chgData name="Mia Savrljuga" userId="29d020ba494f34ac" providerId="LiveId" clId="{F95CA0DD-EEFF-47D8-B762-977870DB2DC1}" dt="2024-02-17T10:38:42.521" v="677" actId="1076"/>
          <ac:spMkLst>
            <pc:docMk/>
            <pc:sldMk cId="1347830168" sldId="261"/>
            <ac:spMk id="7" creationId="{7E37339D-AA52-DCB8-66B2-5981477F06B2}"/>
          </ac:spMkLst>
        </pc:spChg>
        <pc:spChg chg="add mod">
          <ac:chgData name="Mia Savrljuga" userId="29d020ba494f34ac" providerId="LiveId" clId="{F95CA0DD-EEFF-47D8-B762-977870DB2DC1}" dt="2024-02-17T10:38:37.437" v="676" actId="1076"/>
          <ac:spMkLst>
            <pc:docMk/>
            <pc:sldMk cId="1347830168" sldId="261"/>
            <ac:spMk id="8" creationId="{7E3A398F-4415-7432-36F1-612E13EAEB8F}"/>
          </ac:spMkLst>
        </pc:spChg>
        <pc:spChg chg="add mod">
          <ac:chgData name="Mia Savrljuga" userId="29d020ba494f34ac" providerId="LiveId" clId="{F95CA0DD-EEFF-47D8-B762-977870DB2DC1}" dt="2024-02-17T10:38:30.414" v="675" actId="1076"/>
          <ac:spMkLst>
            <pc:docMk/>
            <pc:sldMk cId="1347830168" sldId="261"/>
            <ac:spMk id="9" creationId="{71B50D62-3320-A6A7-6054-92C9C8FE8A1E}"/>
          </ac:spMkLst>
        </pc:spChg>
        <pc:spChg chg="add mod">
          <ac:chgData name="Mia Savrljuga" userId="29d020ba494f34ac" providerId="LiveId" clId="{F95CA0DD-EEFF-47D8-B762-977870DB2DC1}" dt="2024-02-17T10:38:25.447" v="674" actId="1076"/>
          <ac:spMkLst>
            <pc:docMk/>
            <pc:sldMk cId="1347830168" sldId="261"/>
            <ac:spMk id="10" creationId="{EE6F027D-212D-3714-82BC-209D8DA16AB7}"/>
          </ac:spMkLst>
        </pc:spChg>
        <pc:spChg chg="add mod">
          <ac:chgData name="Mia Savrljuga" userId="29d020ba494f34ac" providerId="LiveId" clId="{F95CA0DD-EEFF-47D8-B762-977870DB2DC1}" dt="2024-02-17T10:38:19.853" v="673" actId="1076"/>
          <ac:spMkLst>
            <pc:docMk/>
            <pc:sldMk cId="1347830168" sldId="261"/>
            <ac:spMk id="11" creationId="{E60F9AA0-4EC5-ADA2-F80B-7B26869BF1CC}"/>
          </ac:spMkLst>
        </pc:spChg>
        <pc:spChg chg="add mod">
          <ac:chgData name="Mia Savrljuga" userId="29d020ba494f34ac" providerId="LiveId" clId="{F95CA0DD-EEFF-47D8-B762-977870DB2DC1}" dt="2024-02-17T10:38:15.592" v="672" actId="1076"/>
          <ac:spMkLst>
            <pc:docMk/>
            <pc:sldMk cId="1347830168" sldId="261"/>
            <ac:spMk id="12" creationId="{A53D9C62-3836-F1D9-AE06-1FD5B5A6B710}"/>
          </ac:spMkLst>
        </pc:spChg>
        <pc:spChg chg="add mod">
          <ac:chgData name="Mia Savrljuga" userId="29d020ba494f34ac" providerId="LiveId" clId="{F95CA0DD-EEFF-47D8-B762-977870DB2DC1}" dt="2024-02-17T10:38:08.364" v="671" actId="1076"/>
          <ac:spMkLst>
            <pc:docMk/>
            <pc:sldMk cId="1347830168" sldId="261"/>
            <ac:spMk id="13" creationId="{13B1A75C-80CA-1F01-E2CF-AEF7966ACB3D}"/>
          </ac:spMkLst>
        </pc:spChg>
        <pc:picChg chg="add mod modCrop">
          <ac:chgData name="Mia Savrljuga" userId="29d020ba494f34ac" providerId="LiveId" clId="{F95CA0DD-EEFF-47D8-B762-977870DB2DC1}" dt="2024-02-17T10:37:03.304" v="659" actId="14100"/>
          <ac:picMkLst>
            <pc:docMk/>
            <pc:sldMk cId="1347830168" sldId="261"/>
            <ac:picMk id="4" creationId="{6B69E8D6-76D1-D340-5E1A-6B41C598DF0A}"/>
          </ac:picMkLst>
        </pc:picChg>
        <pc:picChg chg="add mod modCrop">
          <ac:chgData name="Mia Savrljuga" userId="29d020ba494f34ac" providerId="LiveId" clId="{F95CA0DD-EEFF-47D8-B762-977870DB2DC1}" dt="2024-02-17T11:23:52.426" v="737" actId="1076"/>
          <ac:picMkLst>
            <pc:docMk/>
            <pc:sldMk cId="1347830168" sldId="261"/>
            <ac:picMk id="14" creationId="{12AA7429-FA34-ABDA-2D64-209F241BDBA6}"/>
          </ac:picMkLst>
        </pc:picChg>
      </pc:sldChg>
      <pc:sldChg chg="addSp modSp add mod ord">
        <pc:chgData name="Mia Savrljuga" userId="29d020ba494f34ac" providerId="LiveId" clId="{F95CA0DD-EEFF-47D8-B762-977870DB2DC1}" dt="2024-02-17T11:24:40.153" v="744" actId="1076"/>
        <pc:sldMkLst>
          <pc:docMk/>
          <pc:sldMk cId="287620163" sldId="262"/>
        </pc:sldMkLst>
        <pc:spChg chg="mod">
          <ac:chgData name="Mia Savrljuga" userId="29d020ba494f34ac" providerId="LiveId" clId="{F95CA0DD-EEFF-47D8-B762-977870DB2DC1}" dt="2024-02-17T11:24:30.106" v="742" actId="1076"/>
          <ac:spMkLst>
            <pc:docMk/>
            <pc:sldMk cId="287620163" sldId="262"/>
            <ac:spMk id="2" creationId="{441A81FA-73E6-E0CF-164B-31B46D29DA13}"/>
          </ac:spMkLst>
        </pc:spChg>
        <pc:picChg chg="add mod modCrop">
          <ac:chgData name="Mia Savrljuga" userId="29d020ba494f34ac" providerId="LiveId" clId="{F95CA0DD-EEFF-47D8-B762-977870DB2DC1}" dt="2024-02-17T11:24:40.153" v="744" actId="1076"/>
          <ac:picMkLst>
            <pc:docMk/>
            <pc:sldMk cId="287620163" sldId="262"/>
            <ac:picMk id="4" creationId="{EC3A7911-BFCF-9A13-E9B9-1B61F3DBBBB1}"/>
          </ac:picMkLst>
        </pc:picChg>
      </pc:sldChg>
      <pc:sldChg chg="addSp modSp add mod modAnim">
        <pc:chgData name="Mia Savrljuga" userId="29d020ba494f34ac" providerId="LiveId" clId="{F95CA0DD-EEFF-47D8-B762-977870DB2DC1}" dt="2024-02-17T11:28:47.417" v="817" actId="1076"/>
        <pc:sldMkLst>
          <pc:docMk/>
          <pc:sldMk cId="3888486880" sldId="263"/>
        </pc:sldMkLst>
        <pc:spChg chg="add mod">
          <ac:chgData name="Mia Savrljuga" userId="29d020ba494f34ac" providerId="LiveId" clId="{F95CA0DD-EEFF-47D8-B762-977870DB2DC1}" dt="2024-02-17T11:26:47.165" v="753" actId="14100"/>
          <ac:spMkLst>
            <pc:docMk/>
            <pc:sldMk cId="3888486880" sldId="263"/>
            <ac:spMk id="5" creationId="{78C10141-09B0-2610-DE16-D87A32D1FFAC}"/>
          </ac:spMkLst>
        </pc:spChg>
        <pc:spChg chg="add mod">
          <ac:chgData name="Mia Savrljuga" userId="29d020ba494f34ac" providerId="LiveId" clId="{F95CA0DD-EEFF-47D8-B762-977870DB2DC1}" dt="2024-02-17T11:26:58.668" v="756" actId="1076"/>
          <ac:spMkLst>
            <pc:docMk/>
            <pc:sldMk cId="3888486880" sldId="263"/>
            <ac:spMk id="7" creationId="{2DDE1553-02C7-6DF2-F5D3-3E99E893F9EC}"/>
          </ac:spMkLst>
        </pc:spChg>
        <pc:spChg chg="add mod">
          <ac:chgData name="Mia Savrljuga" userId="29d020ba494f34ac" providerId="LiveId" clId="{F95CA0DD-EEFF-47D8-B762-977870DB2DC1}" dt="2024-02-17T11:27:11.674" v="760" actId="1076"/>
          <ac:spMkLst>
            <pc:docMk/>
            <pc:sldMk cId="3888486880" sldId="263"/>
            <ac:spMk id="8" creationId="{FB036397-9857-7A94-E821-3C76A5A1C461}"/>
          </ac:spMkLst>
        </pc:spChg>
        <pc:spChg chg="add mod">
          <ac:chgData name="Mia Savrljuga" userId="29d020ba494f34ac" providerId="LiveId" clId="{F95CA0DD-EEFF-47D8-B762-977870DB2DC1}" dt="2024-02-17T11:27:06.052" v="759" actId="1076"/>
          <ac:spMkLst>
            <pc:docMk/>
            <pc:sldMk cId="3888486880" sldId="263"/>
            <ac:spMk id="9" creationId="{424EC14C-C7DF-2A2D-8F5E-C11CFC75AF4D}"/>
          </ac:spMkLst>
        </pc:spChg>
        <pc:spChg chg="add mod">
          <ac:chgData name="Mia Savrljuga" userId="29d020ba494f34ac" providerId="LiveId" clId="{F95CA0DD-EEFF-47D8-B762-977870DB2DC1}" dt="2024-02-17T11:28:47.417" v="817" actId="1076"/>
          <ac:spMkLst>
            <pc:docMk/>
            <pc:sldMk cId="3888486880" sldId="263"/>
            <ac:spMk id="10" creationId="{978F041A-41A9-4D82-3835-069E35A05C0E}"/>
          </ac:spMkLst>
        </pc:spChg>
        <pc:picChg chg="add mod modCrop">
          <ac:chgData name="Mia Savrljuga" userId="29d020ba494f34ac" providerId="LiveId" clId="{F95CA0DD-EEFF-47D8-B762-977870DB2DC1}" dt="2024-02-17T11:26:17.144" v="750" actId="14100"/>
          <ac:picMkLst>
            <pc:docMk/>
            <pc:sldMk cId="3888486880" sldId="263"/>
            <ac:picMk id="4" creationId="{D3FD82AF-0BED-FA64-476B-9BB726D1CC3F}"/>
          </ac:picMkLst>
        </pc:picChg>
      </pc:sldChg>
      <pc:sldChg chg="addSp modSp add mod modAnim">
        <pc:chgData name="Mia Savrljuga" userId="29d020ba494f34ac" providerId="LiveId" clId="{F95CA0DD-EEFF-47D8-B762-977870DB2DC1}" dt="2024-02-17T11:32:54.239" v="852" actId="14100"/>
        <pc:sldMkLst>
          <pc:docMk/>
          <pc:sldMk cId="966996314" sldId="264"/>
        </pc:sldMkLst>
        <pc:spChg chg="add mod">
          <ac:chgData name="Mia Savrljuga" userId="29d020ba494f34ac" providerId="LiveId" clId="{F95CA0DD-EEFF-47D8-B762-977870DB2DC1}" dt="2024-02-17T11:32:25.336" v="841" actId="14100"/>
          <ac:spMkLst>
            <pc:docMk/>
            <pc:sldMk cId="966996314" sldId="264"/>
            <ac:spMk id="5" creationId="{549B42E2-4F52-9D7A-2A3C-D36EA2E961AA}"/>
          </ac:spMkLst>
        </pc:spChg>
        <pc:spChg chg="add mod">
          <ac:chgData name="Mia Savrljuga" userId="29d020ba494f34ac" providerId="LiveId" clId="{F95CA0DD-EEFF-47D8-B762-977870DB2DC1}" dt="2024-02-17T11:32:42.966" v="849" actId="1076"/>
          <ac:spMkLst>
            <pc:docMk/>
            <pc:sldMk cId="966996314" sldId="264"/>
            <ac:spMk id="7" creationId="{34E4DE31-7F41-31B3-8F45-E9FA965803C4}"/>
          </ac:spMkLst>
        </pc:spChg>
        <pc:spChg chg="add mod">
          <ac:chgData name="Mia Savrljuga" userId="29d020ba494f34ac" providerId="LiveId" clId="{F95CA0DD-EEFF-47D8-B762-977870DB2DC1}" dt="2024-02-17T11:32:38.925" v="848" actId="1076"/>
          <ac:spMkLst>
            <pc:docMk/>
            <pc:sldMk cId="966996314" sldId="264"/>
            <ac:spMk id="8" creationId="{9FF650EE-BBAD-B977-6D4C-283396A58776}"/>
          </ac:spMkLst>
        </pc:spChg>
        <pc:spChg chg="add mod">
          <ac:chgData name="Mia Savrljuga" userId="29d020ba494f34ac" providerId="LiveId" clId="{F95CA0DD-EEFF-47D8-B762-977870DB2DC1}" dt="2024-02-17T11:32:35.671" v="847" actId="1076"/>
          <ac:spMkLst>
            <pc:docMk/>
            <pc:sldMk cId="966996314" sldId="264"/>
            <ac:spMk id="9" creationId="{4DD3DA32-5F94-EB7D-12F7-C2140668DB2C}"/>
          </ac:spMkLst>
        </pc:spChg>
        <pc:spChg chg="add mod">
          <ac:chgData name="Mia Savrljuga" userId="29d020ba494f34ac" providerId="LiveId" clId="{F95CA0DD-EEFF-47D8-B762-977870DB2DC1}" dt="2024-02-17T11:32:31.945" v="846" actId="1076"/>
          <ac:spMkLst>
            <pc:docMk/>
            <pc:sldMk cId="966996314" sldId="264"/>
            <ac:spMk id="10" creationId="{157D0D49-CBBC-6D81-1BEE-0F6D787F22B3}"/>
          </ac:spMkLst>
        </pc:spChg>
        <pc:spChg chg="add mod">
          <ac:chgData name="Mia Savrljuga" userId="29d020ba494f34ac" providerId="LiveId" clId="{F95CA0DD-EEFF-47D8-B762-977870DB2DC1}" dt="2024-02-17T11:32:54.239" v="852" actId="14100"/>
          <ac:spMkLst>
            <pc:docMk/>
            <pc:sldMk cId="966996314" sldId="264"/>
            <ac:spMk id="11" creationId="{D2D7FE62-788A-8171-7BD7-A84E20C97977}"/>
          </ac:spMkLst>
        </pc:spChg>
        <pc:picChg chg="add mod modCrop">
          <ac:chgData name="Mia Savrljuga" userId="29d020ba494f34ac" providerId="LiveId" clId="{F95CA0DD-EEFF-47D8-B762-977870DB2DC1}" dt="2024-02-17T11:31:42.645" v="834" actId="14100"/>
          <ac:picMkLst>
            <pc:docMk/>
            <pc:sldMk cId="966996314" sldId="264"/>
            <ac:picMk id="4" creationId="{553FDA54-6C59-BBB0-970F-B25AA5EF821A}"/>
          </ac:picMkLst>
        </pc:picChg>
      </pc:sldChg>
      <pc:sldChg chg="addSp modSp add mod modAnim">
        <pc:chgData name="Mia Savrljuga" userId="29d020ba494f34ac" providerId="LiveId" clId="{F95CA0DD-EEFF-47D8-B762-977870DB2DC1}" dt="2024-02-17T13:23:07.606" v="940"/>
        <pc:sldMkLst>
          <pc:docMk/>
          <pc:sldMk cId="3850393239" sldId="265"/>
        </pc:sldMkLst>
        <pc:spChg chg="add mod">
          <ac:chgData name="Mia Savrljuga" userId="29d020ba494f34ac" providerId="LiveId" clId="{F95CA0DD-EEFF-47D8-B762-977870DB2DC1}" dt="2024-02-17T13:18:00.293" v="872" actId="14100"/>
          <ac:spMkLst>
            <pc:docMk/>
            <pc:sldMk cId="3850393239" sldId="265"/>
            <ac:spMk id="5" creationId="{9A165CCE-7D1F-6BB8-C3BF-0DF12F33F8A5}"/>
          </ac:spMkLst>
        </pc:spChg>
        <pc:spChg chg="add mod">
          <ac:chgData name="Mia Savrljuga" userId="29d020ba494f34ac" providerId="LiveId" clId="{F95CA0DD-EEFF-47D8-B762-977870DB2DC1}" dt="2024-02-17T13:18:12.394" v="875" actId="14100"/>
          <ac:spMkLst>
            <pc:docMk/>
            <pc:sldMk cId="3850393239" sldId="265"/>
            <ac:spMk id="7" creationId="{C2CC5595-75FA-2B32-EF27-ED53C2F67694}"/>
          </ac:spMkLst>
        </pc:spChg>
        <pc:spChg chg="add mod">
          <ac:chgData name="Mia Savrljuga" userId="29d020ba494f34ac" providerId="LiveId" clId="{F95CA0DD-EEFF-47D8-B762-977870DB2DC1}" dt="2024-02-17T13:18:18.801" v="877" actId="1076"/>
          <ac:spMkLst>
            <pc:docMk/>
            <pc:sldMk cId="3850393239" sldId="265"/>
            <ac:spMk id="8" creationId="{51AE260B-E7D6-B0DA-AF12-C15FF185A149}"/>
          </ac:spMkLst>
        </pc:spChg>
        <pc:spChg chg="add mod">
          <ac:chgData name="Mia Savrljuga" userId="29d020ba494f34ac" providerId="LiveId" clId="{F95CA0DD-EEFF-47D8-B762-977870DB2DC1}" dt="2024-02-17T13:18:28.334" v="879" actId="1076"/>
          <ac:spMkLst>
            <pc:docMk/>
            <pc:sldMk cId="3850393239" sldId="265"/>
            <ac:spMk id="9" creationId="{C07E77C1-931E-111B-ACCA-68A31D6843DA}"/>
          </ac:spMkLst>
        </pc:spChg>
        <pc:spChg chg="add mod">
          <ac:chgData name="Mia Savrljuga" userId="29d020ba494f34ac" providerId="LiveId" clId="{F95CA0DD-EEFF-47D8-B762-977870DB2DC1}" dt="2024-02-17T13:18:37.597" v="882" actId="14100"/>
          <ac:spMkLst>
            <pc:docMk/>
            <pc:sldMk cId="3850393239" sldId="265"/>
            <ac:spMk id="10" creationId="{52A01E3C-C7CA-4122-05CC-6CAFC747F5E7}"/>
          </ac:spMkLst>
        </pc:spChg>
        <pc:spChg chg="add mod">
          <ac:chgData name="Mia Savrljuga" userId="29d020ba494f34ac" providerId="LiveId" clId="{F95CA0DD-EEFF-47D8-B762-977870DB2DC1}" dt="2024-02-17T13:18:48.113" v="885" actId="14100"/>
          <ac:spMkLst>
            <pc:docMk/>
            <pc:sldMk cId="3850393239" sldId="265"/>
            <ac:spMk id="11" creationId="{C763D980-F8BE-F8AD-5F88-9B2A03478F3B}"/>
          </ac:spMkLst>
        </pc:spChg>
        <pc:picChg chg="add mod modCrop">
          <ac:chgData name="Mia Savrljuga" userId="29d020ba494f34ac" providerId="LiveId" clId="{F95CA0DD-EEFF-47D8-B762-977870DB2DC1}" dt="2024-02-17T13:17:26.466" v="865" actId="14100"/>
          <ac:picMkLst>
            <pc:docMk/>
            <pc:sldMk cId="3850393239" sldId="265"/>
            <ac:picMk id="4" creationId="{8BC94DD1-20D0-A8CB-69A7-ADFC6DF4BC27}"/>
          </ac:picMkLst>
        </pc:picChg>
        <pc:picChg chg="add mod">
          <ac:chgData name="Mia Savrljuga" userId="29d020ba494f34ac" providerId="LiveId" clId="{F95CA0DD-EEFF-47D8-B762-977870DB2DC1}" dt="2024-02-17T13:23:07.606" v="940"/>
          <ac:picMkLst>
            <pc:docMk/>
            <pc:sldMk cId="3850393239" sldId="265"/>
            <ac:picMk id="13" creationId="{92C9F181-7C8F-E865-7134-E2E7F864B939}"/>
          </ac:picMkLst>
        </pc:picChg>
      </pc:sldChg>
      <pc:sldChg chg="addSp modSp add mod modAnim">
        <pc:chgData name="Mia Savrljuga" userId="29d020ba494f34ac" providerId="LiveId" clId="{F95CA0DD-EEFF-47D8-B762-977870DB2DC1}" dt="2024-02-17T10:49:56.168" v="725" actId="1076"/>
        <pc:sldMkLst>
          <pc:docMk/>
          <pc:sldMk cId="2727779795" sldId="266"/>
        </pc:sldMkLst>
        <pc:spChg chg="add mod">
          <ac:chgData name="Mia Savrljuga" userId="29d020ba494f34ac" providerId="LiveId" clId="{F95CA0DD-EEFF-47D8-B762-977870DB2DC1}" dt="2024-02-17T10:47:17.549" v="683" actId="1076"/>
          <ac:spMkLst>
            <pc:docMk/>
            <pc:sldMk cId="2727779795" sldId="266"/>
            <ac:spMk id="3" creationId="{FBDBE019-A177-C7AF-DD97-5F5FC2863C44}"/>
          </ac:spMkLst>
        </pc:spChg>
        <pc:spChg chg="add mod">
          <ac:chgData name="Mia Savrljuga" userId="29d020ba494f34ac" providerId="LiveId" clId="{F95CA0DD-EEFF-47D8-B762-977870DB2DC1}" dt="2024-02-17T10:47:52.023" v="689" actId="1076"/>
          <ac:spMkLst>
            <pc:docMk/>
            <pc:sldMk cId="2727779795" sldId="266"/>
            <ac:spMk id="5" creationId="{EB6954D5-9ED2-F7B7-0C52-BCCAEDE5CEB4}"/>
          </ac:spMkLst>
        </pc:spChg>
        <pc:spChg chg="add mod">
          <ac:chgData name="Mia Savrljuga" userId="29d020ba494f34ac" providerId="LiveId" clId="{F95CA0DD-EEFF-47D8-B762-977870DB2DC1}" dt="2024-02-17T10:47:48.777" v="688" actId="1076"/>
          <ac:spMkLst>
            <pc:docMk/>
            <pc:sldMk cId="2727779795" sldId="266"/>
            <ac:spMk id="7" creationId="{4BDAC76D-FC31-5889-D33F-F925D2C1FBF7}"/>
          </ac:spMkLst>
        </pc:spChg>
        <pc:spChg chg="add mod">
          <ac:chgData name="Mia Savrljuga" userId="29d020ba494f34ac" providerId="LiveId" clId="{F95CA0DD-EEFF-47D8-B762-977870DB2DC1}" dt="2024-02-17T10:47:41.335" v="687" actId="1076"/>
          <ac:spMkLst>
            <pc:docMk/>
            <pc:sldMk cId="2727779795" sldId="266"/>
            <ac:spMk id="8" creationId="{B38DB953-D03F-9C48-94B1-6F4FBCB6A90E}"/>
          </ac:spMkLst>
        </pc:spChg>
        <pc:spChg chg="add mod">
          <ac:chgData name="Mia Savrljuga" userId="29d020ba494f34ac" providerId="LiveId" clId="{F95CA0DD-EEFF-47D8-B762-977870DB2DC1}" dt="2024-02-17T10:48:48.647" v="704" actId="1076"/>
          <ac:spMkLst>
            <pc:docMk/>
            <pc:sldMk cId="2727779795" sldId="266"/>
            <ac:spMk id="9" creationId="{697D2B69-4FD1-44B9-A25F-ECB06C6FF637}"/>
          </ac:spMkLst>
        </pc:spChg>
        <pc:spChg chg="add mod">
          <ac:chgData name="Mia Savrljuga" userId="29d020ba494f34ac" providerId="LiveId" clId="{F95CA0DD-EEFF-47D8-B762-977870DB2DC1}" dt="2024-02-17T10:48:39.605" v="702" actId="1076"/>
          <ac:spMkLst>
            <pc:docMk/>
            <pc:sldMk cId="2727779795" sldId="266"/>
            <ac:spMk id="10" creationId="{95D93FDC-2F26-BBB7-AB16-AACDCBB49C81}"/>
          </ac:spMkLst>
        </pc:spChg>
        <pc:spChg chg="add mod">
          <ac:chgData name="Mia Savrljuga" userId="29d020ba494f34ac" providerId="LiveId" clId="{F95CA0DD-EEFF-47D8-B762-977870DB2DC1}" dt="2024-02-17T10:48:35.094" v="701" actId="1076"/>
          <ac:spMkLst>
            <pc:docMk/>
            <pc:sldMk cId="2727779795" sldId="266"/>
            <ac:spMk id="11" creationId="{7EE96CD5-224A-BF4F-A565-537F3C6077B6}"/>
          </ac:spMkLst>
        </pc:spChg>
        <pc:spChg chg="add mod">
          <ac:chgData name="Mia Savrljuga" userId="29d020ba494f34ac" providerId="LiveId" clId="{F95CA0DD-EEFF-47D8-B762-977870DB2DC1}" dt="2024-02-17T10:48:28.002" v="699" actId="1076"/>
          <ac:spMkLst>
            <pc:docMk/>
            <pc:sldMk cId="2727779795" sldId="266"/>
            <ac:spMk id="12" creationId="{376BE040-F3FC-6F31-1A22-D45D53629D25}"/>
          </ac:spMkLst>
        </pc:spChg>
        <pc:spChg chg="add mod">
          <ac:chgData name="Mia Savrljuga" userId="29d020ba494f34ac" providerId="LiveId" clId="{F95CA0DD-EEFF-47D8-B762-977870DB2DC1}" dt="2024-02-17T10:48:23.521" v="698" actId="1076"/>
          <ac:spMkLst>
            <pc:docMk/>
            <pc:sldMk cId="2727779795" sldId="266"/>
            <ac:spMk id="13" creationId="{870A261F-F158-A637-B02A-1B82F3C4D922}"/>
          </ac:spMkLst>
        </pc:spChg>
        <pc:spChg chg="add mod">
          <ac:chgData name="Mia Savrljuga" userId="29d020ba494f34ac" providerId="LiveId" clId="{F95CA0DD-EEFF-47D8-B762-977870DB2DC1}" dt="2024-02-17T10:48:58.661" v="706" actId="1076"/>
          <ac:spMkLst>
            <pc:docMk/>
            <pc:sldMk cId="2727779795" sldId="266"/>
            <ac:spMk id="14" creationId="{D152F8E6-48DE-55C7-1F59-BA0193E4E37D}"/>
          </ac:spMkLst>
        </pc:spChg>
        <pc:spChg chg="add mod">
          <ac:chgData name="Mia Savrljuga" userId="29d020ba494f34ac" providerId="LiveId" clId="{F95CA0DD-EEFF-47D8-B762-977870DB2DC1}" dt="2024-02-17T10:49:56.168" v="725" actId="1076"/>
          <ac:spMkLst>
            <pc:docMk/>
            <pc:sldMk cId="2727779795" sldId="266"/>
            <ac:spMk id="15" creationId="{5FCA577D-3F07-DA72-F188-47172BBDCD31}"/>
          </ac:spMkLst>
        </pc:spChg>
        <pc:spChg chg="add mod">
          <ac:chgData name="Mia Savrljuga" userId="29d020ba494f34ac" providerId="LiveId" clId="{F95CA0DD-EEFF-47D8-B762-977870DB2DC1}" dt="2024-02-17T10:49:52.156" v="724" actId="1076"/>
          <ac:spMkLst>
            <pc:docMk/>
            <pc:sldMk cId="2727779795" sldId="266"/>
            <ac:spMk id="16" creationId="{D0FC4272-B699-34C5-9037-E24023D5B945}"/>
          </ac:spMkLst>
        </pc:spChg>
        <pc:spChg chg="add mod">
          <ac:chgData name="Mia Savrljuga" userId="29d020ba494f34ac" providerId="LiveId" clId="{F95CA0DD-EEFF-47D8-B762-977870DB2DC1}" dt="2024-02-17T10:49:47.545" v="723" actId="1076"/>
          <ac:spMkLst>
            <pc:docMk/>
            <pc:sldMk cId="2727779795" sldId="266"/>
            <ac:spMk id="17" creationId="{08346718-AD7C-AD35-6800-5E486BF26CAC}"/>
          </ac:spMkLst>
        </pc:spChg>
        <pc:spChg chg="add mod">
          <ac:chgData name="Mia Savrljuga" userId="29d020ba494f34ac" providerId="LiveId" clId="{F95CA0DD-EEFF-47D8-B762-977870DB2DC1}" dt="2024-02-17T10:49:43.756" v="722" actId="1076"/>
          <ac:spMkLst>
            <pc:docMk/>
            <pc:sldMk cId="2727779795" sldId="266"/>
            <ac:spMk id="18" creationId="{B6570B9A-D111-F2E8-A972-F8F0021DA7E0}"/>
          </ac:spMkLst>
        </pc:spChg>
        <pc:spChg chg="add mod">
          <ac:chgData name="Mia Savrljuga" userId="29d020ba494f34ac" providerId="LiveId" clId="{F95CA0DD-EEFF-47D8-B762-977870DB2DC1}" dt="2024-02-17T10:49:39.653" v="721" actId="1076"/>
          <ac:spMkLst>
            <pc:docMk/>
            <pc:sldMk cId="2727779795" sldId="266"/>
            <ac:spMk id="19" creationId="{C80947BB-2AF6-2676-B4D3-4721B2B5E6BB}"/>
          </ac:spMkLst>
        </pc:spChg>
        <pc:spChg chg="add mod">
          <ac:chgData name="Mia Savrljuga" userId="29d020ba494f34ac" providerId="LiveId" clId="{F95CA0DD-EEFF-47D8-B762-977870DB2DC1}" dt="2024-02-17T10:49:34.552" v="720" actId="1076"/>
          <ac:spMkLst>
            <pc:docMk/>
            <pc:sldMk cId="2727779795" sldId="266"/>
            <ac:spMk id="20" creationId="{66F2F001-54F7-D65C-26D8-33F0EC28F8AD}"/>
          </ac:spMkLst>
        </pc:spChg>
        <pc:spChg chg="add mod">
          <ac:chgData name="Mia Savrljuga" userId="29d020ba494f34ac" providerId="LiveId" clId="{F95CA0DD-EEFF-47D8-B762-977870DB2DC1}" dt="2024-02-17T10:49:30.491" v="719" actId="1076"/>
          <ac:spMkLst>
            <pc:docMk/>
            <pc:sldMk cId="2727779795" sldId="266"/>
            <ac:spMk id="21" creationId="{1E27F5B8-A434-8315-9111-72DFF3349F8E}"/>
          </ac:spMkLst>
        </pc:spChg>
        <pc:spChg chg="add mod">
          <ac:chgData name="Mia Savrljuga" userId="29d020ba494f34ac" providerId="LiveId" clId="{F95CA0DD-EEFF-47D8-B762-977870DB2DC1}" dt="2024-02-17T10:49:23.193" v="717" actId="1076"/>
          <ac:spMkLst>
            <pc:docMk/>
            <pc:sldMk cId="2727779795" sldId="266"/>
            <ac:spMk id="22" creationId="{6859E358-6B6E-D3E8-D90E-DE0EC766BDF6}"/>
          </ac:spMkLst>
        </pc:spChg>
        <pc:spChg chg="add mod">
          <ac:chgData name="Mia Savrljuga" userId="29d020ba494f34ac" providerId="LiveId" clId="{F95CA0DD-EEFF-47D8-B762-977870DB2DC1}" dt="2024-02-17T10:49:16.841" v="716" actId="1076"/>
          <ac:spMkLst>
            <pc:docMk/>
            <pc:sldMk cId="2727779795" sldId="266"/>
            <ac:spMk id="23" creationId="{52F25B4E-EAAC-BC11-1E94-93BD6B2965B9}"/>
          </ac:spMkLst>
        </pc:spChg>
        <pc:picChg chg="mod modCrop">
          <ac:chgData name="Mia Savrljuga" userId="29d020ba494f34ac" providerId="LiveId" clId="{F95CA0DD-EEFF-47D8-B762-977870DB2DC1}" dt="2024-02-17T10:39:45.441" v="681" actId="1076"/>
          <ac:picMkLst>
            <pc:docMk/>
            <pc:sldMk cId="2727779795" sldId="266"/>
            <ac:picMk id="4" creationId="{94434512-E65E-239C-05C6-04328B1A756B}"/>
          </ac:picMkLst>
        </pc:picChg>
      </pc:sldChg>
      <pc:sldChg chg="addSp modSp add mod modAnim">
        <pc:chgData name="Mia Savrljuga" userId="29d020ba494f34ac" providerId="LiveId" clId="{F95CA0DD-EEFF-47D8-B762-977870DB2DC1}" dt="2024-02-17T13:21:54.303" v="931" actId="1076"/>
        <pc:sldMkLst>
          <pc:docMk/>
          <pc:sldMk cId="682553982" sldId="267"/>
        </pc:sldMkLst>
        <pc:spChg chg="add mod">
          <ac:chgData name="Mia Savrljuga" userId="29d020ba494f34ac" providerId="LiveId" clId="{F95CA0DD-EEFF-47D8-B762-977870DB2DC1}" dt="2024-02-17T13:20:51.077" v="902" actId="1076"/>
          <ac:spMkLst>
            <pc:docMk/>
            <pc:sldMk cId="682553982" sldId="267"/>
            <ac:spMk id="5" creationId="{5C0CF3D1-000C-2BD7-BBDF-F6037049295D}"/>
          </ac:spMkLst>
        </pc:spChg>
        <pc:spChg chg="add mod">
          <ac:chgData name="Mia Savrljuga" userId="29d020ba494f34ac" providerId="LiveId" clId="{F95CA0DD-EEFF-47D8-B762-977870DB2DC1}" dt="2024-02-17T13:20:54.532" v="904" actId="1076"/>
          <ac:spMkLst>
            <pc:docMk/>
            <pc:sldMk cId="682553982" sldId="267"/>
            <ac:spMk id="7" creationId="{39FAB894-B09F-8F14-4DBA-47872FD0BC32}"/>
          </ac:spMkLst>
        </pc:spChg>
        <pc:spChg chg="add mod">
          <ac:chgData name="Mia Savrljuga" userId="29d020ba494f34ac" providerId="LiveId" clId="{F95CA0DD-EEFF-47D8-B762-977870DB2DC1}" dt="2024-02-17T13:20:57.890" v="906" actId="1076"/>
          <ac:spMkLst>
            <pc:docMk/>
            <pc:sldMk cId="682553982" sldId="267"/>
            <ac:spMk id="8" creationId="{C462BDE6-E195-1699-C089-60881369BD17}"/>
          </ac:spMkLst>
        </pc:spChg>
        <pc:spChg chg="add mod">
          <ac:chgData name="Mia Savrljuga" userId="29d020ba494f34ac" providerId="LiveId" clId="{F95CA0DD-EEFF-47D8-B762-977870DB2DC1}" dt="2024-02-17T13:21:00.842" v="908" actId="1076"/>
          <ac:spMkLst>
            <pc:docMk/>
            <pc:sldMk cId="682553982" sldId="267"/>
            <ac:spMk id="9" creationId="{BAF76861-AECA-7413-8C89-17768069E8FF}"/>
          </ac:spMkLst>
        </pc:spChg>
        <pc:spChg chg="add mod">
          <ac:chgData name="Mia Savrljuga" userId="29d020ba494f34ac" providerId="LiveId" clId="{F95CA0DD-EEFF-47D8-B762-977870DB2DC1}" dt="2024-02-17T13:21:03.996" v="910" actId="1076"/>
          <ac:spMkLst>
            <pc:docMk/>
            <pc:sldMk cId="682553982" sldId="267"/>
            <ac:spMk id="10" creationId="{2200928B-2930-5990-303A-742DA3A94581}"/>
          </ac:spMkLst>
        </pc:spChg>
        <pc:spChg chg="add mod">
          <ac:chgData name="Mia Savrljuga" userId="29d020ba494f34ac" providerId="LiveId" clId="{F95CA0DD-EEFF-47D8-B762-977870DB2DC1}" dt="2024-02-17T13:21:08.504" v="912" actId="1076"/>
          <ac:spMkLst>
            <pc:docMk/>
            <pc:sldMk cId="682553982" sldId="267"/>
            <ac:spMk id="11" creationId="{39021803-C944-F6A6-B965-631C49E3BE22}"/>
          </ac:spMkLst>
        </pc:spChg>
        <pc:spChg chg="add mod">
          <ac:chgData name="Mia Savrljuga" userId="29d020ba494f34ac" providerId="LiveId" clId="{F95CA0DD-EEFF-47D8-B762-977870DB2DC1}" dt="2024-02-17T13:21:16.123" v="914" actId="1076"/>
          <ac:spMkLst>
            <pc:docMk/>
            <pc:sldMk cId="682553982" sldId="267"/>
            <ac:spMk id="12" creationId="{342202CD-E20F-2722-73F8-078DFDCEA78E}"/>
          </ac:spMkLst>
        </pc:spChg>
        <pc:spChg chg="add mod">
          <ac:chgData name="Mia Savrljuga" userId="29d020ba494f34ac" providerId="LiveId" clId="{F95CA0DD-EEFF-47D8-B762-977870DB2DC1}" dt="2024-02-17T13:21:24.171" v="917" actId="14100"/>
          <ac:spMkLst>
            <pc:docMk/>
            <pc:sldMk cId="682553982" sldId="267"/>
            <ac:spMk id="13" creationId="{0D97BE6A-2247-2715-1F69-67570DE18129}"/>
          </ac:spMkLst>
        </pc:spChg>
        <pc:spChg chg="add mod">
          <ac:chgData name="Mia Savrljuga" userId="29d020ba494f34ac" providerId="LiveId" clId="{F95CA0DD-EEFF-47D8-B762-977870DB2DC1}" dt="2024-02-17T13:21:54.303" v="931" actId="1076"/>
          <ac:spMkLst>
            <pc:docMk/>
            <pc:sldMk cId="682553982" sldId="267"/>
            <ac:spMk id="14" creationId="{AB6840F4-1B0A-4FCE-830B-C4652522EA64}"/>
          </ac:spMkLst>
        </pc:spChg>
        <pc:spChg chg="add mod">
          <ac:chgData name="Mia Savrljuga" userId="29d020ba494f34ac" providerId="LiveId" clId="{F95CA0DD-EEFF-47D8-B762-977870DB2DC1}" dt="2024-02-17T13:21:51.422" v="930" actId="1076"/>
          <ac:spMkLst>
            <pc:docMk/>
            <pc:sldMk cId="682553982" sldId="267"/>
            <ac:spMk id="15" creationId="{2BFE66A9-A95C-6FC1-3343-B0E8486AC0BA}"/>
          </ac:spMkLst>
        </pc:spChg>
        <pc:spChg chg="add mod">
          <ac:chgData name="Mia Savrljuga" userId="29d020ba494f34ac" providerId="LiveId" clId="{F95CA0DD-EEFF-47D8-B762-977870DB2DC1}" dt="2024-02-17T13:21:48.495" v="929" actId="1076"/>
          <ac:spMkLst>
            <pc:docMk/>
            <pc:sldMk cId="682553982" sldId="267"/>
            <ac:spMk id="16" creationId="{DDC2A70E-75E3-2E6B-D24C-B83216B4FE68}"/>
          </ac:spMkLst>
        </pc:spChg>
        <pc:spChg chg="add mod">
          <ac:chgData name="Mia Savrljuga" userId="29d020ba494f34ac" providerId="LiveId" clId="{F95CA0DD-EEFF-47D8-B762-977870DB2DC1}" dt="2024-02-17T13:21:45.605" v="928" actId="1076"/>
          <ac:spMkLst>
            <pc:docMk/>
            <pc:sldMk cId="682553982" sldId="267"/>
            <ac:spMk id="17" creationId="{289D7057-8D64-DEC3-B23E-0E7AE9B83A0E}"/>
          </ac:spMkLst>
        </pc:spChg>
        <pc:spChg chg="add mod">
          <ac:chgData name="Mia Savrljuga" userId="29d020ba494f34ac" providerId="LiveId" clId="{F95CA0DD-EEFF-47D8-B762-977870DB2DC1}" dt="2024-02-17T13:21:41.439" v="927" actId="1076"/>
          <ac:spMkLst>
            <pc:docMk/>
            <pc:sldMk cId="682553982" sldId="267"/>
            <ac:spMk id="18" creationId="{423EED02-DA62-FA38-381C-74BC7BCF91B4}"/>
          </ac:spMkLst>
        </pc:spChg>
        <pc:spChg chg="add mod">
          <ac:chgData name="Mia Savrljuga" userId="29d020ba494f34ac" providerId="LiveId" clId="{F95CA0DD-EEFF-47D8-B762-977870DB2DC1}" dt="2024-02-17T13:21:38.700" v="926" actId="1076"/>
          <ac:spMkLst>
            <pc:docMk/>
            <pc:sldMk cId="682553982" sldId="267"/>
            <ac:spMk id="19" creationId="{25CB5913-714C-88E8-6AA8-397D664DF05B}"/>
          </ac:spMkLst>
        </pc:spChg>
        <pc:spChg chg="add mod">
          <ac:chgData name="Mia Savrljuga" userId="29d020ba494f34ac" providerId="LiveId" clId="{F95CA0DD-EEFF-47D8-B762-977870DB2DC1}" dt="2024-02-17T13:21:34.475" v="925" actId="1076"/>
          <ac:spMkLst>
            <pc:docMk/>
            <pc:sldMk cId="682553982" sldId="267"/>
            <ac:spMk id="20" creationId="{33FB7A07-9032-BB36-1C1C-C52EEC943A96}"/>
          </ac:spMkLst>
        </pc:spChg>
        <pc:picChg chg="add mod modCrop">
          <ac:chgData name="Mia Savrljuga" userId="29d020ba494f34ac" providerId="LiveId" clId="{F95CA0DD-EEFF-47D8-B762-977870DB2DC1}" dt="2024-02-17T13:20:36.612" v="899" actId="1076"/>
          <ac:picMkLst>
            <pc:docMk/>
            <pc:sldMk cId="682553982" sldId="267"/>
            <ac:picMk id="4" creationId="{A4656925-D77C-C593-4C99-D5964B9C9608}"/>
          </ac:picMkLst>
        </pc:picChg>
      </pc:sldChg>
      <pc:sldChg chg="add del">
        <pc:chgData name="Mia Savrljuga" userId="29d020ba494f34ac" providerId="LiveId" clId="{F95CA0DD-EEFF-47D8-B762-977870DB2DC1}" dt="2024-02-17T13:22:15.903" v="935" actId="47"/>
        <pc:sldMkLst>
          <pc:docMk/>
          <pc:sldMk cId="2819685765" sldId="268"/>
        </pc:sldMkLst>
      </pc:sldChg>
      <pc:sldChg chg="add del">
        <pc:chgData name="Mia Savrljuga" userId="29d020ba494f34ac" providerId="LiveId" clId="{F95CA0DD-EEFF-47D8-B762-977870DB2DC1}" dt="2024-02-17T13:22:16.677" v="936" actId="47"/>
        <pc:sldMkLst>
          <pc:docMk/>
          <pc:sldMk cId="3037748440" sldId="269"/>
        </pc:sldMkLst>
      </pc:sldChg>
      <pc:sldChg chg="add del">
        <pc:chgData name="Mia Savrljuga" userId="29d020ba494f34ac" providerId="LiveId" clId="{F95CA0DD-EEFF-47D8-B762-977870DB2DC1}" dt="2024-02-17T13:22:17.871" v="937" actId="47"/>
        <pc:sldMkLst>
          <pc:docMk/>
          <pc:sldMk cId="3029923129" sldId="270"/>
        </pc:sldMkLst>
      </pc:sldChg>
      <pc:sldChg chg="addSp modSp add mod modAnim">
        <pc:chgData name="Mia Savrljuga" userId="29d020ba494f34ac" providerId="LiveId" clId="{F95CA0DD-EEFF-47D8-B762-977870DB2DC1}" dt="2024-02-17T11:30:24.610" v="829"/>
        <pc:sldMkLst>
          <pc:docMk/>
          <pc:sldMk cId="2151624794" sldId="271"/>
        </pc:sldMkLst>
        <pc:picChg chg="mod modCrop">
          <ac:chgData name="Mia Savrljuga" userId="29d020ba494f34ac" providerId="LiveId" clId="{F95CA0DD-EEFF-47D8-B762-977870DB2DC1}" dt="2024-02-17T11:29:27.773" v="825" actId="1076"/>
          <ac:picMkLst>
            <pc:docMk/>
            <pc:sldMk cId="2151624794" sldId="271"/>
            <ac:picMk id="4" creationId="{96AA9541-A199-CA20-59E3-E96CBD3A8BDE}"/>
          </ac:picMkLst>
        </pc:picChg>
        <pc:picChg chg="add mod">
          <ac:chgData name="Mia Savrljuga" userId="29d020ba494f34ac" providerId="LiveId" clId="{F95CA0DD-EEFF-47D8-B762-977870DB2DC1}" dt="2024-02-17T11:30:18.969" v="828" actId="14100"/>
          <ac:picMkLst>
            <pc:docMk/>
            <pc:sldMk cId="2151624794" sldId="271"/>
            <ac:picMk id="5" creationId="{2A180CB1-81B1-4409-6763-E649FBC7361D}"/>
          </ac:picMkLst>
        </pc:picChg>
      </pc:sldChg>
      <pc:sldChg chg="addSp modSp add mod modAnim">
        <pc:chgData name="Mia Savrljuga" userId="29d020ba494f34ac" providerId="LiveId" clId="{F95CA0DD-EEFF-47D8-B762-977870DB2DC1}" dt="2024-02-17T11:34:04.474" v="860"/>
        <pc:sldMkLst>
          <pc:docMk/>
          <pc:sldMk cId="3219628904" sldId="272"/>
        </pc:sldMkLst>
        <pc:picChg chg="mod modCrop">
          <ac:chgData name="Mia Savrljuga" userId="29d020ba494f34ac" providerId="LiveId" clId="{F95CA0DD-EEFF-47D8-B762-977870DB2DC1}" dt="2024-02-17T11:32:06.284" v="838" actId="1076"/>
          <ac:picMkLst>
            <pc:docMk/>
            <pc:sldMk cId="3219628904" sldId="272"/>
            <ac:picMk id="4" creationId="{CCF824B4-E8CD-DD2A-6D79-8DFAC7631A31}"/>
          </ac:picMkLst>
        </pc:picChg>
        <pc:picChg chg="add mod">
          <ac:chgData name="Mia Savrljuga" userId="29d020ba494f34ac" providerId="LiveId" clId="{F95CA0DD-EEFF-47D8-B762-977870DB2DC1}" dt="2024-02-17T11:33:59.741" v="859" actId="14100"/>
          <ac:picMkLst>
            <pc:docMk/>
            <pc:sldMk cId="3219628904" sldId="272"/>
            <ac:picMk id="5" creationId="{48E5F415-3188-BA20-4819-3DF732F46622}"/>
          </ac:picMkLst>
        </pc:picChg>
      </pc:sldChg>
      <pc:sldChg chg="add del">
        <pc:chgData name="Mia Savrljuga" userId="29d020ba494f34ac" providerId="LiveId" clId="{F95CA0DD-EEFF-47D8-B762-977870DB2DC1}" dt="2024-02-17T11:33:28.101" v="856"/>
        <pc:sldMkLst>
          <pc:docMk/>
          <pc:sldMk cId="1739618154" sldId="273"/>
        </pc:sldMkLst>
      </pc:sldChg>
      <pc:sldChg chg="addSp modSp add mod">
        <pc:chgData name="Mia Savrljuga" userId="29d020ba494f34ac" providerId="LiveId" clId="{F95CA0DD-EEFF-47D8-B762-977870DB2DC1}" dt="2024-02-17T13:19:38.099" v="893" actId="208"/>
        <pc:sldMkLst>
          <pc:docMk/>
          <pc:sldMk cId="2132064980" sldId="273"/>
        </pc:sldMkLst>
        <pc:spChg chg="add mod">
          <ac:chgData name="Mia Savrljuga" userId="29d020ba494f34ac" providerId="LiveId" clId="{F95CA0DD-EEFF-47D8-B762-977870DB2DC1}" dt="2024-02-17T13:19:38.099" v="893" actId="208"/>
          <ac:spMkLst>
            <pc:docMk/>
            <pc:sldMk cId="2132064980" sldId="273"/>
            <ac:spMk id="3" creationId="{981835E6-3C32-ED9A-D64A-FE436EBB193C}"/>
          </ac:spMkLst>
        </pc:spChg>
        <pc:picChg chg="mod modCrop">
          <ac:chgData name="Mia Savrljuga" userId="29d020ba494f34ac" providerId="LiveId" clId="{F95CA0DD-EEFF-47D8-B762-977870DB2DC1}" dt="2024-02-17T13:19:14.373" v="890" actId="1076"/>
          <ac:picMkLst>
            <pc:docMk/>
            <pc:sldMk cId="2132064980" sldId="273"/>
            <ac:picMk id="4" creationId="{39DF067B-3D59-DE7A-CE6A-7CBD4F5EE91F}"/>
          </ac:picMkLst>
        </pc:picChg>
      </pc:sldChg>
      <pc:sldChg chg="add del">
        <pc:chgData name="Mia Savrljuga" userId="29d020ba494f34ac" providerId="LiveId" clId="{F95CA0DD-EEFF-47D8-B762-977870DB2DC1}" dt="2024-02-17T11:33:22.773" v="854"/>
        <pc:sldMkLst>
          <pc:docMk/>
          <pc:sldMk cId="2926712902" sldId="273"/>
        </pc:sldMkLst>
      </pc:sldChg>
      <pc:sldChg chg="modSp add mod">
        <pc:chgData name="Mia Savrljuga" userId="29d020ba494f34ac" providerId="LiveId" clId="{F95CA0DD-EEFF-47D8-B762-977870DB2DC1}" dt="2024-02-17T13:22:10.875" v="934" actId="14100"/>
        <pc:sldMkLst>
          <pc:docMk/>
          <pc:sldMk cId="243920607" sldId="274"/>
        </pc:sldMkLst>
        <pc:picChg chg="mod modCrop">
          <ac:chgData name="Mia Savrljuga" userId="29d020ba494f34ac" providerId="LiveId" clId="{F95CA0DD-EEFF-47D8-B762-977870DB2DC1}" dt="2024-02-17T13:22:10.875" v="934" actId="14100"/>
          <ac:picMkLst>
            <pc:docMk/>
            <pc:sldMk cId="243920607" sldId="274"/>
            <ac:picMk id="4" creationId="{24465916-A266-C619-B910-5AAD105DC648}"/>
          </ac:picMkLst>
        </pc:picChg>
      </pc:sldChg>
      <pc:sldChg chg="addSp delSp modSp add del mod delAnim">
        <pc:chgData name="Mia Savrljuga" userId="29d020ba494f34ac" providerId="LiveId" clId="{F95CA0DD-EEFF-47D8-B762-977870DB2DC1}" dt="2024-02-17T16:29:56.145" v="964" actId="2696"/>
        <pc:sldMkLst>
          <pc:docMk/>
          <pc:sldMk cId="978294645" sldId="275"/>
        </pc:sldMkLst>
        <pc:spChg chg="mod">
          <ac:chgData name="Mia Savrljuga" userId="29d020ba494f34ac" providerId="LiveId" clId="{F95CA0DD-EEFF-47D8-B762-977870DB2DC1}" dt="2024-02-17T16:29:10.196" v="953" actId="1076"/>
          <ac:spMkLst>
            <pc:docMk/>
            <pc:sldMk cId="978294645" sldId="275"/>
            <ac:spMk id="2" creationId="{F5121262-FE54-FA74-811F-3A1FBBFF0C11}"/>
          </ac:spMkLst>
        </pc:spChg>
        <pc:spChg chg="del">
          <ac:chgData name="Mia Savrljuga" userId="29d020ba494f34ac" providerId="LiveId" clId="{F95CA0DD-EEFF-47D8-B762-977870DB2DC1}" dt="2024-02-17T16:27:35.665" v="943" actId="478"/>
          <ac:spMkLst>
            <pc:docMk/>
            <pc:sldMk cId="978294645" sldId="275"/>
            <ac:spMk id="5" creationId="{DCF91228-2F88-8A58-B3F0-A4547F5E9E74}"/>
          </ac:spMkLst>
        </pc:spChg>
        <pc:spChg chg="mod">
          <ac:chgData name="Mia Savrljuga" userId="29d020ba494f34ac" providerId="LiveId" clId="{F95CA0DD-EEFF-47D8-B762-977870DB2DC1}" dt="2024-02-17T16:29:39.399" v="961" actId="120"/>
          <ac:spMkLst>
            <pc:docMk/>
            <pc:sldMk cId="978294645" sldId="275"/>
            <ac:spMk id="6" creationId="{78CBB6CE-9E17-288E-B146-FFFD1E596C6D}"/>
          </ac:spMkLst>
        </pc:spChg>
        <pc:spChg chg="del">
          <ac:chgData name="Mia Savrljuga" userId="29d020ba494f34ac" providerId="LiveId" clId="{F95CA0DD-EEFF-47D8-B762-977870DB2DC1}" dt="2024-02-17T16:27:37.027" v="944" actId="478"/>
          <ac:spMkLst>
            <pc:docMk/>
            <pc:sldMk cId="978294645" sldId="275"/>
            <ac:spMk id="7" creationId="{6D198ABC-1C9A-1D28-D3B8-AB156D4A3D5E}"/>
          </ac:spMkLst>
        </pc:spChg>
        <pc:spChg chg="del">
          <ac:chgData name="Mia Savrljuga" userId="29d020ba494f34ac" providerId="LiveId" clId="{F95CA0DD-EEFF-47D8-B762-977870DB2DC1}" dt="2024-02-17T16:27:38.716" v="945" actId="478"/>
          <ac:spMkLst>
            <pc:docMk/>
            <pc:sldMk cId="978294645" sldId="275"/>
            <ac:spMk id="8" creationId="{9D11C9D5-4EF8-5259-D67D-91EC21DE6A32}"/>
          </ac:spMkLst>
        </pc:spChg>
        <pc:spChg chg="del">
          <ac:chgData name="Mia Savrljuga" userId="29d020ba494f34ac" providerId="LiveId" clId="{F95CA0DD-EEFF-47D8-B762-977870DB2DC1}" dt="2024-02-17T16:27:40.043" v="946" actId="478"/>
          <ac:spMkLst>
            <pc:docMk/>
            <pc:sldMk cId="978294645" sldId="275"/>
            <ac:spMk id="9" creationId="{E98147E6-4DAA-E83C-5534-CFEC17B8190C}"/>
          </ac:spMkLst>
        </pc:spChg>
        <pc:spChg chg="del">
          <ac:chgData name="Mia Savrljuga" userId="29d020ba494f34ac" providerId="LiveId" clId="{F95CA0DD-EEFF-47D8-B762-977870DB2DC1}" dt="2024-02-17T16:27:46.339" v="950" actId="478"/>
          <ac:spMkLst>
            <pc:docMk/>
            <pc:sldMk cId="978294645" sldId="275"/>
            <ac:spMk id="10" creationId="{630C8417-A04A-6667-B42D-99588C400C91}"/>
          </ac:spMkLst>
        </pc:spChg>
        <pc:spChg chg="del">
          <ac:chgData name="Mia Savrljuga" userId="29d020ba494f34ac" providerId="LiveId" clId="{F95CA0DD-EEFF-47D8-B762-977870DB2DC1}" dt="2024-02-17T16:27:44.584" v="949" actId="478"/>
          <ac:spMkLst>
            <pc:docMk/>
            <pc:sldMk cId="978294645" sldId="275"/>
            <ac:spMk id="11" creationId="{EC521D09-D415-2A53-04AB-84B0D363C24F}"/>
          </ac:spMkLst>
        </pc:spChg>
        <pc:spChg chg="del">
          <ac:chgData name="Mia Savrljuga" userId="29d020ba494f34ac" providerId="LiveId" clId="{F95CA0DD-EEFF-47D8-B762-977870DB2DC1}" dt="2024-02-17T16:27:42.960" v="948" actId="478"/>
          <ac:spMkLst>
            <pc:docMk/>
            <pc:sldMk cId="978294645" sldId="275"/>
            <ac:spMk id="12" creationId="{71B3A424-3ECD-FF8C-DD53-A8833A5B57B2}"/>
          </ac:spMkLst>
        </pc:spChg>
        <pc:spChg chg="del">
          <ac:chgData name="Mia Savrljuga" userId="29d020ba494f34ac" providerId="LiveId" clId="{F95CA0DD-EEFF-47D8-B762-977870DB2DC1}" dt="2024-02-17T16:27:41.587" v="947" actId="478"/>
          <ac:spMkLst>
            <pc:docMk/>
            <pc:sldMk cId="978294645" sldId="275"/>
            <ac:spMk id="13" creationId="{B994A068-7F41-F6EC-5248-5764320DB44B}"/>
          </ac:spMkLst>
        </pc:spChg>
        <pc:picChg chg="del">
          <ac:chgData name="Mia Savrljuga" userId="29d020ba494f34ac" providerId="LiveId" clId="{F95CA0DD-EEFF-47D8-B762-977870DB2DC1}" dt="2024-02-17T16:27:32.049" v="942" actId="478"/>
          <ac:picMkLst>
            <pc:docMk/>
            <pc:sldMk cId="978294645" sldId="275"/>
            <ac:picMk id="4" creationId="{6DC061A4-F8D3-114C-D304-2D364DC216F9}"/>
          </ac:picMkLst>
        </pc:picChg>
        <pc:picChg chg="del">
          <ac:chgData name="Mia Savrljuga" userId="29d020ba494f34ac" providerId="LiveId" clId="{F95CA0DD-EEFF-47D8-B762-977870DB2DC1}" dt="2024-02-17T16:28:59.326" v="951" actId="478"/>
          <ac:picMkLst>
            <pc:docMk/>
            <pc:sldMk cId="978294645" sldId="275"/>
            <ac:picMk id="14" creationId="{DDE855D5-4F84-0EFE-1D4A-0351BAB57666}"/>
          </ac:picMkLst>
        </pc:picChg>
        <pc:picChg chg="add mod modCrop">
          <ac:chgData name="Mia Savrljuga" userId="29d020ba494f34ac" providerId="LiveId" clId="{F95CA0DD-EEFF-47D8-B762-977870DB2DC1}" dt="2024-02-17T16:29:47.157" v="963" actId="1076"/>
          <ac:picMkLst>
            <pc:docMk/>
            <pc:sldMk cId="978294645" sldId="275"/>
            <ac:picMk id="15" creationId="{2DB13146-FA07-48F8-FB90-6207AB4B9081}"/>
          </ac:picMkLst>
        </pc:picChg>
      </pc:sldChg>
      <pc:sldChg chg="add">
        <pc:chgData name="Mia Savrljuga" userId="29d020ba494f34ac" providerId="LiveId" clId="{F95CA0DD-EEFF-47D8-B762-977870DB2DC1}" dt="2024-02-17T16:30:12.984" v="965"/>
        <pc:sldMkLst>
          <pc:docMk/>
          <pc:sldMk cId="1666605199" sldId="275"/>
        </pc:sldMkLst>
      </pc:sldChg>
      <pc:sldChg chg="add">
        <pc:chgData name="Mia Savrljuga" userId="29d020ba494f34ac" providerId="LiveId" clId="{F95CA0DD-EEFF-47D8-B762-977870DB2DC1}" dt="2024-02-17T16:30:22.013" v="968"/>
        <pc:sldMkLst>
          <pc:docMk/>
          <pc:sldMk cId="313011039" sldId="276"/>
        </pc:sldMkLst>
      </pc:sldChg>
      <pc:sldChg chg="addSp delSp modSp add mod delAnim">
        <pc:chgData name="Mia Savrljuga" userId="29d020ba494f34ac" providerId="LiveId" clId="{F95CA0DD-EEFF-47D8-B762-977870DB2DC1}" dt="2024-02-17T16:33:09.008" v="980" actId="1076"/>
        <pc:sldMkLst>
          <pc:docMk/>
          <pc:sldMk cId="2548732636" sldId="277"/>
        </pc:sldMkLst>
        <pc:spChg chg="mod">
          <ac:chgData name="Mia Savrljuga" userId="29d020ba494f34ac" providerId="LiveId" clId="{F95CA0DD-EEFF-47D8-B762-977870DB2DC1}" dt="2024-02-17T16:32:59.990" v="978" actId="1076"/>
          <ac:spMkLst>
            <pc:docMk/>
            <pc:sldMk cId="2548732636" sldId="277"/>
            <ac:spMk id="2" creationId="{E785FF08-6051-8551-5D33-EFC8674DB4EC}"/>
          </ac:spMkLst>
        </pc:spChg>
        <pc:spChg chg="del">
          <ac:chgData name="Mia Savrljuga" userId="29d020ba494f34ac" providerId="LiveId" clId="{F95CA0DD-EEFF-47D8-B762-977870DB2DC1}" dt="2024-02-17T16:32:19.895" v="972" actId="478"/>
          <ac:spMkLst>
            <pc:docMk/>
            <pc:sldMk cId="2548732636" sldId="277"/>
            <ac:spMk id="8" creationId="{282B15D6-1655-A979-E195-3E957C882620}"/>
          </ac:spMkLst>
        </pc:spChg>
        <pc:picChg chg="del">
          <ac:chgData name="Mia Savrljuga" userId="29d020ba494f34ac" providerId="LiveId" clId="{F95CA0DD-EEFF-47D8-B762-977870DB2DC1}" dt="2024-02-17T16:32:15.627" v="970" actId="478"/>
          <ac:picMkLst>
            <pc:docMk/>
            <pc:sldMk cId="2548732636" sldId="277"/>
            <ac:picMk id="4" creationId="{9616A6AA-3BE1-E8A4-69B1-29A41E8F6013}"/>
          </ac:picMkLst>
        </pc:picChg>
        <pc:picChg chg="add mod">
          <ac:chgData name="Mia Savrljuga" userId="29d020ba494f34ac" providerId="LiveId" clId="{F95CA0DD-EEFF-47D8-B762-977870DB2DC1}" dt="2024-02-17T16:33:09.008" v="980" actId="1076"/>
          <ac:picMkLst>
            <pc:docMk/>
            <pc:sldMk cId="2548732636" sldId="277"/>
            <ac:picMk id="5" creationId="{149B00DA-6DDD-B6B2-A950-1FEE5F31F9BF}"/>
          </ac:picMkLst>
        </pc:picChg>
        <pc:picChg chg="del">
          <ac:chgData name="Mia Savrljuga" userId="29d020ba494f34ac" providerId="LiveId" clId="{F95CA0DD-EEFF-47D8-B762-977870DB2DC1}" dt="2024-02-17T16:32:18.164" v="971" actId="478"/>
          <ac:picMkLst>
            <pc:docMk/>
            <pc:sldMk cId="2548732636" sldId="277"/>
            <ac:picMk id="7" creationId="{2E3E4902-CE54-383E-9208-38FEC7DA0A78}"/>
          </ac:picMkLst>
        </pc:picChg>
      </pc:sldChg>
      <pc:sldChg chg="del">
        <pc:chgData name="Mia Savrljuga" userId="29d020ba494f34ac" providerId="LiveId" clId="{F95CA0DD-EEFF-47D8-B762-977870DB2DC1}" dt="2024-02-17T09:54:23.282" v="1" actId="47"/>
        <pc:sldMkLst>
          <pc:docMk/>
          <pc:sldMk cId="525169419" sldId="283"/>
        </pc:sldMkLst>
      </pc:sldChg>
      <pc:sldChg chg="del">
        <pc:chgData name="Mia Savrljuga" userId="29d020ba494f34ac" providerId="LiveId" clId="{F95CA0DD-EEFF-47D8-B762-977870DB2DC1}" dt="2024-02-17T09:54:23.344" v="3" actId="47"/>
        <pc:sldMkLst>
          <pc:docMk/>
          <pc:sldMk cId="1425353104" sldId="284"/>
        </pc:sldMkLst>
      </pc:sldChg>
      <pc:sldChg chg="del">
        <pc:chgData name="Mia Savrljuga" userId="29d020ba494f34ac" providerId="LiveId" clId="{F95CA0DD-EEFF-47D8-B762-977870DB2DC1}" dt="2024-02-17T09:54:23.689" v="5" actId="47"/>
        <pc:sldMkLst>
          <pc:docMk/>
          <pc:sldMk cId="3308858059" sldId="285"/>
        </pc:sldMkLst>
      </pc:sldChg>
      <pc:sldChg chg="del">
        <pc:chgData name="Mia Savrljuga" userId="29d020ba494f34ac" providerId="LiveId" clId="{F95CA0DD-EEFF-47D8-B762-977870DB2DC1}" dt="2024-02-17T09:54:23.878" v="6" actId="47"/>
        <pc:sldMkLst>
          <pc:docMk/>
          <pc:sldMk cId="1072705221" sldId="286"/>
        </pc:sldMkLst>
      </pc:sldChg>
      <pc:sldChg chg="del">
        <pc:chgData name="Mia Savrljuga" userId="29d020ba494f34ac" providerId="LiveId" clId="{F95CA0DD-EEFF-47D8-B762-977870DB2DC1}" dt="2024-02-17T09:54:24.556" v="10" actId="47"/>
        <pc:sldMkLst>
          <pc:docMk/>
          <pc:sldMk cId="1862802191" sldId="288"/>
        </pc:sldMkLst>
      </pc:sldChg>
      <pc:sldChg chg="del">
        <pc:chgData name="Mia Savrljuga" userId="29d020ba494f34ac" providerId="LiveId" clId="{F95CA0DD-EEFF-47D8-B762-977870DB2DC1}" dt="2024-02-17T09:54:24.066" v="7" actId="47"/>
        <pc:sldMkLst>
          <pc:docMk/>
          <pc:sldMk cId="628638768" sldId="289"/>
        </pc:sldMkLst>
      </pc:sldChg>
      <pc:sldChg chg="del">
        <pc:chgData name="Mia Savrljuga" userId="29d020ba494f34ac" providerId="LiveId" clId="{F95CA0DD-EEFF-47D8-B762-977870DB2DC1}" dt="2024-02-17T09:54:24.385" v="9" actId="47"/>
        <pc:sldMkLst>
          <pc:docMk/>
          <pc:sldMk cId="346169655" sldId="290"/>
        </pc:sldMkLst>
      </pc:sldChg>
      <pc:sldChg chg="del">
        <pc:chgData name="Mia Savrljuga" userId="29d020ba494f34ac" providerId="LiveId" clId="{F95CA0DD-EEFF-47D8-B762-977870DB2DC1}" dt="2024-02-17T09:54:24.713" v="11" actId="47"/>
        <pc:sldMkLst>
          <pc:docMk/>
          <pc:sldMk cId="1524672610" sldId="291"/>
        </pc:sldMkLst>
      </pc:sldChg>
      <pc:sldChg chg="del">
        <pc:chgData name="Mia Savrljuga" userId="29d020ba494f34ac" providerId="LiveId" clId="{F95CA0DD-EEFF-47D8-B762-977870DB2DC1}" dt="2024-02-17T09:54:25.907" v="18" actId="47"/>
        <pc:sldMkLst>
          <pc:docMk/>
          <pc:sldMk cId="2286869515" sldId="292"/>
        </pc:sldMkLst>
      </pc:sldChg>
      <pc:sldChg chg="del">
        <pc:chgData name="Mia Savrljuga" userId="29d020ba494f34ac" providerId="LiveId" clId="{F95CA0DD-EEFF-47D8-B762-977870DB2DC1}" dt="2024-02-17T09:54:25.577" v="16" actId="47"/>
        <pc:sldMkLst>
          <pc:docMk/>
          <pc:sldMk cId="1309475511" sldId="293"/>
        </pc:sldMkLst>
      </pc:sldChg>
      <pc:sldChg chg="del">
        <pc:chgData name="Mia Savrljuga" userId="29d020ba494f34ac" providerId="LiveId" clId="{F95CA0DD-EEFF-47D8-B762-977870DB2DC1}" dt="2024-02-17T09:54:25.734" v="17" actId="47"/>
        <pc:sldMkLst>
          <pc:docMk/>
          <pc:sldMk cId="784579920" sldId="294"/>
        </pc:sldMkLst>
      </pc:sldChg>
      <pc:sldChg chg="del">
        <pc:chgData name="Mia Savrljuga" userId="29d020ba494f34ac" providerId="LiveId" clId="{F95CA0DD-EEFF-47D8-B762-977870DB2DC1}" dt="2024-02-17T09:54:26.447" v="19" actId="47"/>
        <pc:sldMkLst>
          <pc:docMk/>
          <pc:sldMk cId="1865275911" sldId="295"/>
        </pc:sldMkLst>
      </pc:sldChg>
      <pc:sldChg chg="del">
        <pc:chgData name="Mia Savrljuga" userId="29d020ba494f34ac" providerId="LiveId" clId="{F95CA0DD-EEFF-47D8-B762-977870DB2DC1}" dt="2024-02-17T09:54:26.664" v="20" actId="47"/>
        <pc:sldMkLst>
          <pc:docMk/>
          <pc:sldMk cId="2333427604" sldId="296"/>
        </pc:sldMkLst>
      </pc:sldChg>
      <pc:sldChg chg="del">
        <pc:chgData name="Mia Savrljuga" userId="29d020ba494f34ac" providerId="LiveId" clId="{F95CA0DD-EEFF-47D8-B762-977870DB2DC1}" dt="2024-02-17T09:54:25.389" v="15" actId="47"/>
        <pc:sldMkLst>
          <pc:docMk/>
          <pc:sldMk cId="3514508829" sldId="298"/>
        </pc:sldMkLst>
      </pc:sldChg>
      <pc:sldChg chg="del">
        <pc:chgData name="Mia Savrljuga" userId="29d020ba494f34ac" providerId="LiveId" clId="{F95CA0DD-EEFF-47D8-B762-977870DB2DC1}" dt="2024-02-17T09:54:27.231" v="21" actId="47"/>
        <pc:sldMkLst>
          <pc:docMk/>
          <pc:sldMk cId="789865104" sldId="299"/>
        </pc:sldMkLst>
      </pc:sldChg>
      <pc:sldChg chg="del">
        <pc:chgData name="Mia Savrljuga" userId="29d020ba494f34ac" providerId="LiveId" clId="{F95CA0DD-EEFF-47D8-B762-977870DB2DC1}" dt="2024-02-17T09:54:27.687" v="22" actId="47"/>
        <pc:sldMkLst>
          <pc:docMk/>
          <pc:sldMk cId="1220278959" sldId="300"/>
        </pc:sldMkLst>
      </pc:sldChg>
      <pc:sldChg chg="del">
        <pc:chgData name="Mia Savrljuga" userId="29d020ba494f34ac" providerId="LiveId" clId="{F95CA0DD-EEFF-47D8-B762-977870DB2DC1}" dt="2024-02-17T09:54:28.295" v="23" actId="47"/>
        <pc:sldMkLst>
          <pc:docMk/>
          <pc:sldMk cId="3042036173" sldId="301"/>
        </pc:sldMkLst>
      </pc:sldChg>
      <pc:sldChg chg="del">
        <pc:chgData name="Mia Savrljuga" userId="29d020ba494f34ac" providerId="LiveId" clId="{F95CA0DD-EEFF-47D8-B762-977870DB2DC1}" dt="2024-02-17T09:54:24.886" v="12" actId="47"/>
        <pc:sldMkLst>
          <pc:docMk/>
          <pc:sldMk cId="2142658370" sldId="302"/>
        </pc:sldMkLst>
      </pc:sldChg>
      <pc:sldChg chg="del">
        <pc:chgData name="Mia Savrljuga" userId="29d020ba494f34ac" providerId="LiveId" clId="{F95CA0DD-EEFF-47D8-B762-977870DB2DC1}" dt="2024-02-17T09:54:25.059" v="13" actId="47"/>
        <pc:sldMkLst>
          <pc:docMk/>
          <pc:sldMk cId="3140452919" sldId="303"/>
        </pc:sldMkLst>
      </pc:sldChg>
      <pc:sldChg chg="del">
        <pc:chgData name="Mia Savrljuga" userId="29d020ba494f34ac" providerId="LiveId" clId="{F95CA0DD-EEFF-47D8-B762-977870DB2DC1}" dt="2024-02-17T09:54:25.246" v="14" actId="47"/>
        <pc:sldMkLst>
          <pc:docMk/>
          <pc:sldMk cId="4192699082" sldId="304"/>
        </pc:sldMkLst>
      </pc:sldChg>
      <pc:sldChg chg="del">
        <pc:chgData name="Mia Savrljuga" userId="29d020ba494f34ac" providerId="LiveId" clId="{F95CA0DD-EEFF-47D8-B762-977870DB2DC1}" dt="2024-02-17T09:54:28.805" v="24" actId="47"/>
        <pc:sldMkLst>
          <pc:docMk/>
          <pc:sldMk cId="1898918053" sldId="305"/>
        </pc:sldMkLst>
      </pc:sldChg>
      <pc:sldChg chg="del">
        <pc:chgData name="Mia Savrljuga" userId="29d020ba494f34ac" providerId="LiveId" clId="{F95CA0DD-EEFF-47D8-B762-977870DB2DC1}" dt="2024-02-17T09:54:29.236" v="25" actId="47"/>
        <pc:sldMkLst>
          <pc:docMk/>
          <pc:sldMk cId="3022420861" sldId="306"/>
        </pc:sldMkLst>
      </pc:sldChg>
      <pc:sldChg chg="del">
        <pc:chgData name="Mia Savrljuga" userId="29d020ba494f34ac" providerId="LiveId" clId="{F95CA0DD-EEFF-47D8-B762-977870DB2DC1}" dt="2024-02-17T09:54:29.638" v="26" actId="47"/>
        <pc:sldMkLst>
          <pc:docMk/>
          <pc:sldMk cId="1614675028" sldId="307"/>
        </pc:sldMkLst>
      </pc:sldChg>
      <pc:sldChg chg="del">
        <pc:chgData name="Mia Savrljuga" userId="29d020ba494f34ac" providerId="LiveId" clId="{F95CA0DD-EEFF-47D8-B762-977870DB2DC1}" dt="2024-02-17T09:54:30.157" v="27" actId="47"/>
        <pc:sldMkLst>
          <pc:docMk/>
          <pc:sldMk cId="4165560574" sldId="308"/>
        </pc:sldMkLst>
      </pc:sldChg>
      <pc:sldChg chg="del">
        <pc:chgData name="Mia Savrljuga" userId="29d020ba494f34ac" providerId="LiveId" clId="{F95CA0DD-EEFF-47D8-B762-977870DB2DC1}" dt="2024-02-17T09:54:30.627" v="28" actId="47"/>
        <pc:sldMkLst>
          <pc:docMk/>
          <pc:sldMk cId="189620095" sldId="309"/>
        </pc:sldMkLst>
      </pc:sldChg>
      <pc:sldChg chg="del">
        <pc:chgData name="Mia Savrljuga" userId="29d020ba494f34ac" providerId="LiveId" clId="{F95CA0DD-EEFF-47D8-B762-977870DB2DC1}" dt="2024-02-17T09:54:31.240" v="29" actId="47"/>
        <pc:sldMkLst>
          <pc:docMk/>
          <pc:sldMk cId="3774414841" sldId="310"/>
        </pc:sldMkLst>
      </pc:sldChg>
    </pc:docChg>
  </pc:docChgLst>
  <pc:docChgLst>
    <pc:chgData name="Mia Savrljuga" userId="29d020ba494f34ac" providerId="LiveId" clId="{AD7A4391-6F86-4C10-90C4-F500EAB0F131}"/>
    <pc:docChg chg="undo custSel addSld delSld modSld">
      <pc:chgData name="Mia Savrljuga" userId="29d020ba494f34ac" providerId="LiveId" clId="{AD7A4391-6F86-4C10-90C4-F500EAB0F131}" dt="2024-02-11T15:13:54.956" v="596"/>
      <pc:docMkLst>
        <pc:docMk/>
      </pc:docMkLst>
      <pc:sldChg chg="addSp delSp modSp mod modNotesTx">
        <pc:chgData name="Mia Savrljuga" userId="29d020ba494f34ac" providerId="LiveId" clId="{AD7A4391-6F86-4C10-90C4-F500EAB0F131}" dt="2024-02-11T15:07:22.565" v="585" actId="478"/>
        <pc:sldMkLst>
          <pc:docMk/>
          <pc:sldMk cId="0" sldId="256"/>
        </pc:sldMkLst>
        <pc:spChg chg="add del mod">
          <ac:chgData name="Mia Savrljuga" userId="29d020ba494f34ac" providerId="LiveId" clId="{AD7A4391-6F86-4C10-90C4-F500EAB0F131}" dt="2024-02-11T15:07:22.565" v="585" actId="478"/>
          <ac:spMkLst>
            <pc:docMk/>
            <pc:sldMk cId="0" sldId="256"/>
            <ac:spMk id="3" creationId="{4F4C70FF-FE08-758C-4715-C33414CCDA53}"/>
          </ac:spMkLst>
        </pc:spChg>
      </pc:sldChg>
      <pc:sldChg chg="modSp mod">
        <pc:chgData name="Mia Savrljuga" userId="29d020ba494f34ac" providerId="LiveId" clId="{AD7A4391-6F86-4C10-90C4-F500EAB0F131}" dt="2024-02-11T14:16:33.768" v="0" actId="20577"/>
        <pc:sldMkLst>
          <pc:docMk/>
          <pc:sldMk cId="1347830168" sldId="261"/>
        </pc:sldMkLst>
        <pc:spChg chg="mod">
          <ac:chgData name="Mia Savrljuga" userId="29d020ba494f34ac" providerId="LiveId" clId="{AD7A4391-6F86-4C10-90C4-F500EAB0F131}" dt="2024-02-11T14:16:33.768" v="0" actId="20577"/>
          <ac:spMkLst>
            <pc:docMk/>
            <pc:sldMk cId="1347830168" sldId="261"/>
            <ac:spMk id="4" creationId="{00000000-0000-0000-0000-000000000000}"/>
          </ac:spMkLst>
        </pc:spChg>
      </pc:sldChg>
      <pc:sldChg chg="modSp mod">
        <pc:chgData name="Mia Savrljuga" userId="29d020ba494f34ac" providerId="LiveId" clId="{AD7A4391-6F86-4C10-90C4-F500EAB0F131}" dt="2024-02-11T14:17:22.089" v="5" actId="1076"/>
        <pc:sldMkLst>
          <pc:docMk/>
          <pc:sldMk cId="287620163" sldId="262"/>
        </pc:sldMkLst>
        <pc:spChg chg="mod">
          <ac:chgData name="Mia Savrljuga" userId="29d020ba494f34ac" providerId="LiveId" clId="{AD7A4391-6F86-4C10-90C4-F500EAB0F131}" dt="2024-02-11T14:17:10.680" v="2" actId="1076"/>
          <ac:spMkLst>
            <pc:docMk/>
            <pc:sldMk cId="287620163" sldId="262"/>
            <ac:spMk id="5" creationId="{00000000-0000-0000-0000-000000000000}"/>
          </ac:spMkLst>
        </pc:spChg>
        <pc:spChg chg="mod">
          <ac:chgData name="Mia Savrljuga" userId="29d020ba494f34ac" providerId="LiveId" clId="{AD7A4391-6F86-4C10-90C4-F500EAB0F131}" dt="2024-02-11T14:17:14.939" v="3" actId="1076"/>
          <ac:spMkLst>
            <pc:docMk/>
            <pc:sldMk cId="287620163" sldId="262"/>
            <ac:spMk id="7" creationId="{00000000-0000-0000-0000-000000000000}"/>
          </ac:spMkLst>
        </pc:spChg>
        <pc:picChg chg="mod">
          <ac:chgData name="Mia Savrljuga" userId="29d020ba494f34ac" providerId="LiveId" clId="{AD7A4391-6F86-4C10-90C4-F500EAB0F131}" dt="2024-02-11T14:17:22.089" v="5" actId="1076"/>
          <ac:picMkLst>
            <pc:docMk/>
            <pc:sldMk cId="287620163" sldId="262"/>
            <ac:picMk id="18434" creationId="{00000000-0000-0000-0000-000000000000}"/>
          </ac:picMkLst>
        </pc:picChg>
        <pc:picChg chg="mod">
          <ac:chgData name="Mia Savrljuga" userId="29d020ba494f34ac" providerId="LiveId" clId="{AD7A4391-6F86-4C10-90C4-F500EAB0F131}" dt="2024-02-11T14:17:17.513" v="4" actId="1076"/>
          <ac:picMkLst>
            <pc:docMk/>
            <pc:sldMk cId="287620163" sldId="262"/>
            <ac:picMk id="18435" creationId="{00000000-0000-0000-0000-000000000000}"/>
          </ac:picMkLst>
        </pc:picChg>
      </pc:sldChg>
      <pc:sldChg chg="addSp delSp modSp mod">
        <pc:chgData name="Mia Savrljuga" userId="29d020ba494f34ac" providerId="LiveId" clId="{AD7A4391-6F86-4C10-90C4-F500EAB0F131}" dt="2024-02-11T15:11:50.324" v="590"/>
        <pc:sldMkLst>
          <pc:docMk/>
          <pc:sldMk cId="3308858059" sldId="285"/>
        </pc:sldMkLst>
        <pc:spChg chg="add del">
          <ac:chgData name="Mia Savrljuga" userId="29d020ba494f34ac" providerId="LiveId" clId="{AD7A4391-6F86-4C10-90C4-F500EAB0F131}" dt="2024-02-11T15:08:45.958" v="587" actId="478"/>
          <ac:spMkLst>
            <pc:docMk/>
            <pc:sldMk cId="3308858059" sldId="285"/>
            <ac:spMk id="4" creationId="{6044CE15-F7B3-25F0-FC96-0E0AA239387E}"/>
          </ac:spMkLst>
        </pc:spChg>
        <pc:picChg chg="add mod">
          <ac:chgData name="Mia Savrljuga" userId="29d020ba494f34ac" providerId="LiveId" clId="{AD7A4391-6F86-4C10-90C4-F500EAB0F131}" dt="2024-02-11T15:11:50.324" v="590"/>
          <ac:picMkLst>
            <pc:docMk/>
            <pc:sldMk cId="3308858059" sldId="285"/>
            <ac:picMk id="6" creationId="{5E7A3347-40C3-72F0-A797-99D215598D98}"/>
          </ac:picMkLst>
        </pc:picChg>
      </pc:sldChg>
      <pc:sldChg chg="modSp mod">
        <pc:chgData name="Mia Savrljuga" userId="29d020ba494f34ac" providerId="LiveId" clId="{AD7A4391-6F86-4C10-90C4-F500EAB0F131}" dt="2024-02-11T14:16:46.364" v="1" actId="20577"/>
        <pc:sldMkLst>
          <pc:docMk/>
          <pc:sldMk cId="628638768" sldId="289"/>
        </pc:sldMkLst>
        <pc:spChg chg="mod">
          <ac:chgData name="Mia Savrljuga" userId="29d020ba494f34ac" providerId="LiveId" clId="{AD7A4391-6F86-4C10-90C4-F500EAB0F131}" dt="2024-02-11T14:16:46.364" v="1" actId="20577"/>
          <ac:spMkLst>
            <pc:docMk/>
            <pc:sldMk cId="628638768" sldId="289"/>
            <ac:spMk id="12" creationId="{151F49ED-AD8B-464C-8AFE-57776E20769D}"/>
          </ac:spMkLst>
        </pc:spChg>
      </pc:sldChg>
      <pc:sldChg chg="modSp mod">
        <pc:chgData name="Mia Savrljuga" userId="29d020ba494f34ac" providerId="LiveId" clId="{AD7A4391-6F86-4C10-90C4-F500EAB0F131}" dt="2024-02-11T14:17:38.960" v="8" actId="1076"/>
        <pc:sldMkLst>
          <pc:docMk/>
          <pc:sldMk cId="346169655" sldId="290"/>
        </pc:sldMkLst>
        <pc:spChg chg="mod">
          <ac:chgData name="Mia Savrljuga" userId="29d020ba494f34ac" providerId="LiveId" clId="{AD7A4391-6F86-4C10-90C4-F500EAB0F131}" dt="2024-02-11T14:17:30.460" v="6" actId="1076"/>
          <ac:spMkLst>
            <pc:docMk/>
            <pc:sldMk cId="346169655" sldId="290"/>
            <ac:spMk id="5" creationId="{00000000-0000-0000-0000-000000000000}"/>
          </ac:spMkLst>
        </pc:spChg>
        <pc:spChg chg="mod">
          <ac:chgData name="Mia Savrljuga" userId="29d020ba494f34ac" providerId="LiveId" clId="{AD7A4391-6F86-4C10-90C4-F500EAB0F131}" dt="2024-02-11T14:17:35.222" v="7" actId="1076"/>
          <ac:spMkLst>
            <pc:docMk/>
            <pc:sldMk cId="346169655" sldId="290"/>
            <ac:spMk id="7" creationId="{00000000-0000-0000-0000-000000000000}"/>
          </ac:spMkLst>
        </pc:spChg>
        <pc:picChg chg="mod">
          <ac:chgData name="Mia Savrljuga" userId="29d020ba494f34ac" providerId="LiveId" clId="{AD7A4391-6F86-4C10-90C4-F500EAB0F131}" dt="2024-02-11T14:17:38.960" v="8" actId="1076"/>
          <ac:picMkLst>
            <pc:docMk/>
            <pc:sldMk cId="346169655" sldId="290"/>
            <ac:picMk id="18435" creationId="{00000000-0000-0000-0000-000000000000}"/>
          </ac:picMkLst>
        </pc:picChg>
      </pc:sldChg>
      <pc:sldChg chg="delSp mod">
        <pc:chgData name="Mia Savrljuga" userId="29d020ba494f34ac" providerId="LiveId" clId="{AD7A4391-6F86-4C10-90C4-F500EAB0F131}" dt="2024-02-11T14:22:05.950" v="10" actId="478"/>
        <pc:sldMkLst>
          <pc:docMk/>
          <pc:sldMk cId="1524672610" sldId="291"/>
        </pc:sldMkLst>
        <pc:spChg chg="del">
          <ac:chgData name="Mia Savrljuga" userId="29d020ba494f34ac" providerId="LiveId" clId="{AD7A4391-6F86-4C10-90C4-F500EAB0F131}" dt="2024-02-11T14:22:05.950" v="10" actId="478"/>
          <ac:spMkLst>
            <pc:docMk/>
            <pc:sldMk cId="1524672610" sldId="291"/>
            <ac:spMk id="14" creationId="{57C4BBE9-75AB-C94A-A7D6-EF53B4E9D6F5}"/>
          </ac:spMkLst>
        </pc:spChg>
      </pc:sldChg>
      <pc:sldChg chg="addSp modSp mod">
        <pc:chgData name="Mia Savrljuga" userId="29d020ba494f34ac" providerId="LiveId" clId="{AD7A4391-6F86-4C10-90C4-F500EAB0F131}" dt="2024-02-11T15:13:05.409" v="593"/>
        <pc:sldMkLst>
          <pc:docMk/>
          <pc:sldMk cId="1309475511" sldId="293"/>
        </pc:sldMkLst>
        <pc:picChg chg="add mod">
          <ac:chgData name="Mia Savrljuga" userId="29d020ba494f34ac" providerId="LiveId" clId="{AD7A4391-6F86-4C10-90C4-F500EAB0F131}" dt="2024-02-11T15:13:05.409" v="593"/>
          <ac:picMkLst>
            <pc:docMk/>
            <pc:sldMk cId="1309475511" sldId="293"/>
            <ac:picMk id="6" creationId="{E4DBA846-9C98-AC2C-006E-4F935EB5AC3B}"/>
          </ac:picMkLst>
        </pc:picChg>
      </pc:sldChg>
      <pc:sldChg chg="modSp mod">
        <pc:chgData name="Mia Savrljuga" userId="29d020ba494f34ac" providerId="LiveId" clId="{AD7A4391-6F86-4C10-90C4-F500EAB0F131}" dt="2024-02-11T14:18:09.661" v="9" actId="20577"/>
        <pc:sldMkLst>
          <pc:docMk/>
          <pc:sldMk cId="3514508829" sldId="298"/>
        </pc:sldMkLst>
        <pc:spChg chg="mod">
          <ac:chgData name="Mia Savrljuga" userId="29d020ba494f34ac" providerId="LiveId" clId="{AD7A4391-6F86-4C10-90C4-F500EAB0F131}" dt="2024-02-11T14:18:09.661" v="9" actId="20577"/>
          <ac:spMkLst>
            <pc:docMk/>
            <pc:sldMk cId="3514508829" sldId="298"/>
            <ac:spMk id="12" creationId="{151F49ED-AD8B-464C-8AFE-57776E20769D}"/>
          </ac:spMkLst>
        </pc:spChg>
      </pc:sldChg>
      <pc:sldChg chg="del">
        <pc:chgData name="Mia Savrljuga" userId="29d020ba494f34ac" providerId="LiveId" clId="{AD7A4391-6F86-4C10-90C4-F500EAB0F131}" dt="2024-02-11T14:23:18.722" v="11" actId="47"/>
        <pc:sldMkLst>
          <pc:docMk/>
          <pc:sldMk cId="487468390" sldId="302"/>
        </pc:sldMkLst>
      </pc:sldChg>
      <pc:sldChg chg="addSp delSp modSp new mod modClrScheme delAnim modAnim chgLayout">
        <pc:chgData name="Mia Savrljuga" userId="29d020ba494f34ac" providerId="LiveId" clId="{AD7A4391-6F86-4C10-90C4-F500EAB0F131}" dt="2024-02-11T14:37:14.007" v="132" actId="14100"/>
        <pc:sldMkLst>
          <pc:docMk/>
          <pc:sldMk cId="2142658370" sldId="302"/>
        </pc:sldMkLst>
        <pc:spChg chg="del">
          <ac:chgData name="Mia Savrljuga" userId="29d020ba494f34ac" providerId="LiveId" clId="{AD7A4391-6F86-4C10-90C4-F500EAB0F131}" dt="2024-02-11T14:25:49.054" v="38" actId="700"/>
          <ac:spMkLst>
            <pc:docMk/>
            <pc:sldMk cId="2142658370" sldId="302"/>
            <ac:spMk id="2" creationId="{36758FEA-B958-7D92-26D1-09EAFA4CCAD7}"/>
          </ac:spMkLst>
        </pc:spChg>
        <pc:spChg chg="del">
          <ac:chgData name="Mia Savrljuga" userId="29d020ba494f34ac" providerId="LiveId" clId="{AD7A4391-6F86-4C10-90C4-F500EAB0F131}" dt="2024-02-11T14:25:49.054" v="38" actId="700"/>
          <ac:spMkLst>
            <pc:docMk/>
            <pc:sldMk cId="2142658370" sldId="302"/>
            <ac:spMk id="3" creationId="{EDA71F1E-A9BE-B40C-3706-E37C18F73F6C}"/>
          </ac:spMkLst>
        </pc:spChg>
        <pc:spChg chg="del">
          <ac:chgData name="Mia Savrljuga" userId="29d020ba494f34ac" providerId="LiveId" clId="{AD7A4391-6F86-4C10-90C4-F500EAB0F131}" dt="2024-02-11T14:25:49.054" v="38" actId="700"/>
          <ac:spMkLst>
            <pc:docMk/>
            <pc:sldMk cId="2142658370" sldId="302"/>
            <ac:spMk id="4" creationId="{2D28CB97-BEFE-4A67-2E34-544CDEA01C0C}"/>
          </ac:spMkLst>
        </pc:spChg>
        <pc:spChg chg="del">
          <ac:chgData name="Mia Savrljuga" userId="29d020ba494f34ac" providerId="LiveId" clId="{AD7A4391-6F86-4C10-90C4-F500EAB0F131}" dt="2024-02-11T14:25:49.054" v="38" actId="700"/>
          <ac:spMkLst>
            <pc:docMk/>
            <pc:sldMk cId="2142658370" sldId="302"/>
            <ac:spMk id="5" creationId="{15B3B41B-BAD8-4771-E2DE-61C3308D0556}"/>
          </ac:spMkLst>
        </pc:spChg>
        <pc:spChg chg="del">
          <ac:chgData name="Mia Savrljuga" userId="29d020ba494f34ac" providerId="LiveId" clId="{AD7A4391-6F86-4C10-90C4-F500EAB0F131}" dt="2024-02-11T14:25:49.054" v="38" actId="700"/>
          <ac:spMkLst>
            <pc:docMk/>
            <pc:sldMk cId="2142658370" sldId="302"/>
            <ac:spMk id="6" creationId="{3268863D-8E46-1DD2-44FE-C14F50E3AD7F}"/>
          </ac:spMkLst>
        </pc:spChg>
        <pc:spChg chg="add mod">
          <ac:chgData name="Mia Savrljuga" userId="29d020ba494f34ac" providerId="LiveId" clId="{AD7A4391-6F86-4C10-90C4-F500EAB0F131}" dt="2024-02-11T14:30:37.990" v="41"/>
          <ac:spMkLst>
            <pc:docMk/>
            <pc:sldMk cId="2142658370" sldId="302"/>
            <ac:spMk id="9" creationId="{1FB849AD-2A08-3A71-D0F6-8D34185A9FD5}"/>
          </ac:spMkLst>
        </pc:spChg>
        <pc:spChg chg="add mod">
          <ac:chgData name="Mia Savrljuga" userId="29d020ba494f34ac" providerId="LiveId" clId="{AD7A4391-6F86-4C10-90C4-F500EAB0F131}" dt="2024-02-11T14:30:37.990" v="41"/>
          <ac:spMkLst>
            <pc:docMk/>
            <pc:sldMk cId="2142658370" sldId="302"/>
            <ac:spMk id="10" creationId="{6A360151-D1D0-D1E8-39D4-0E929CD9233D}"/>
          </ac:spMkLst>
        </pc:spChg>
        <pc:spChg chg="add mod">
          <ac:chgData name="Mia Savrljuga" userId="29d020ba494f34ac" providerId="LiveId" clId="{AD7A4391-6F86-4C10-90C4-F500EAB0F131}" dt="2024-02-11T14:32:05.106" v="49" actId="14100"/>
          <ac:spMkLst>
            <pc:docMk/>
            <pc:sldMk cId="2142658370" sldId="302"/>
            <ac:spMk id="13" creationId="{AF033BD0-EB01-20B7-A844-F9AB2C260D93}"/>
          </ac:spMkLst>
        </pc:spChg>
        <pc:spChg chg="add mod">
          <ac:chgData name="Mia Savrljuga" userId="29d020ba494f34ac" providerId="LiveId" clId="{AD7A4391-6F86-4C10-90C4-F500EAB0F131}" dt="2024-02-11T14:33:12.856" v="58" actId="207"/>
          <ac:spMkLst>
            <pc:docMk/>
            <pc:sldMk cId="2142658370" sldId="302"/>
            <ac:spMk id="14" creationId="{CD0E11BF-8EDC-D8FC-2AF1-105CDF7D1AEE}"/>
          </ac:spMkLst>
        </pc:spChg>
        <pc:spChg chg="add del mod">
          <ac:chgData name="Mia Savrljuga" userId="29d020ba494f34ac" providerId="LiveId" clId="{AD7A4391-6F86-4C10-90C4-F500EAB0F131}" dt="2024-02-11T14:34:43.711" v="82" actId="478"/>
          <ac:spMkLst>
            <pc:docMk/>
            <pc:sldMk cId="2142658370" sldId="302"/>
            <ac:spMk id="15" creationId="{44DE1D17-658B-6B0C-B6D1-E84EC23AC711}"/>
          </ac:spMkLst>
        </pc:spChg>
        <pc:spChg chg="add mod">
          <ac:chgData name="Mia Savrljuga" userId="29d020ba494f34ac" providerId="LiveId" clId="{AD7A4391-6F86-4C10-90C4-F500EAB0F131}" dt="2024-02-11T14:34:55.554" v="89" actId="20577"/>
          <ac:spMkLst>
            <pc:docMk/>
            <pc:sldMk cId="2142658370" sldId="302"/>
            <ac:spMk id="16" creationId="{2A808A34-FCEB-9306-4ACC-0CAB9162E936}"/>
          </ac:spMkLst>
        </pc:spChg>
        <pc:spChg chg="add mod">
          <ac:chgData name="Mia Savrljuga" userId="29d020ba494f34ac" providerId="LiveId" clId="{AD7A4391-6F86-4C10-90C4-F500EAB0F131}" dt="2024-02-11T14:34:58.916" v="93" actId="20577"/>
          <ac:spMkLst>
            <pc:docMk/>
            <pc:sldMk cId="2142658370" sldId="302"/>
            <ac:spMk id="17" creationId="{A70F33FE-BEA7-6B1D-4229-9843C95A32F1}"/>
          </ac:spMkLst>
        </pc:spChg>
        <pc:spChg chg="add mod">
          <ac:chgData name="Mia Savrljuga" userId="29d020ba494f34ac" providerId="LiveId" clId="{AD7A4391-6F86-4C10-90C4-F500EAB0F131}" dt="2024-02-11T14:35:01.995" v="96" actId="20577"/>
          <ac:spMkLst>
            <pc:docMk/>
            <pc:sldMk cId="2142658370" sldId="302"/>
            <ac:spMk id="18" creationId="{F6281CE8-17E1-0D2B-C7BE-261814EC3BDC}"/>
          </ac:spMkLst>
        </pc:spChg>
        <pc:spChg chg="add mod">
          <ac:chgData name="Mia Savrljuga" userId="29d020ba494f34ac" providerId="LiveId" clId="{AD7A4391-6F86-4C10-90C4-F500EAB0F131}" dt="2024-02-11T14:35:06.318" v="100" actId="20577"/>
          <ac:spMkLst>
            <pc:docMk/>
            <pc:sldMk cId="2142658370" sldId="302"/>
            <ac:spMk id="19" creationId="{DB78B210-2122-DB5B-B210-F734AE1C9C63}"/>
          </ac:spMkLst>
        </pc:spChg>
        <pc:spChg chg="add mod">
          <ac:chgData name="Mia Savrljuga" userId="29d020ba494f34ac" providerId="LiveId" clId="{AD7A4391-6F86-4C10-90C4-F500EAB0F131}" dt="2024-02-11T14:34:18.344" v="77" actId="1076"/>
          <ac:spMkLst>
            <pc:docMk/>
            <pc:sldMk cId="2142658370" sldId="302"/>
            <ac:spMk id="20" creationId="{FCF9B1E3-75EA-90CF-B8E6-7A5C148B2E3F}"/>
          </ac:spMkLst>
        </pc:spChg>
        <pc:spChg chg="add mod">
          <ac:chgData name="Mia Savrljuga" userId="29d020ba494f34ac" providerId="LiveId" clId="{AD7A4391-6F86-4C10-90C4-F500EAB0F131}" dt="2024-02-11T14:34:12.445" v="76" actId="1076"/>
          <ac:spMkLst>
            <pc:docMk/>
            <pc:sldMk cId="2142658370" sldId="302"/>
            <ac:spMk id="21" creationId="{639D992A-4E5D-290B-100A-24273587F88D}"/>
          </ac:spMkLst>
        </pc:spChg>
        <pc:spChg chg="add mod">
          <ac:chgData name="Mia Savrljuga" userId="29d020ba494f34ac" providerId="LiveId" clId="{AD7A4391-6F86-4C10-90C4-F500EAB0F131}" dt="2024-02-11T14:35:22.276" v="102" actId="20577"/>
          <ac:spMkLst>
            <pc:docMk/>
            <pc:sldMk cId="2142658370" sldId="302"/>
            <ac:spMk id="22" creationId="{CBD1612E-70F8-2D6D-5FD7-9DAA7EF8092B}"/>
          </ac:spMkLst>
        </pc:spChg>
        <pc:spChg chg="add mod">
          <ac:chgData name="Mia Savrljuga" userId="29d020ba494f34ac" providerId="LiveId" clId="{AD7A4391-6F86-4C10-90C4-F500EAB0F131}" dt="2024-02-11T14:35:25.520" v="104" actId="20577"/>
          <ac:spMkLst>
            <pc:docMk/>
            <pc:sldMk cId="2142658370" sldId="302"/>
            <ac:spMk id="23" creationId="{7F96B505-C5DF-188C-C0B6-57343A9832AD}"/>
          </ac:spMkLst>
        </pc:spChg>
        <pc:spChg chg="add mod">
          <ac:chgData name="Mia Savrljuga" userId="29d020ba494f34ac" providerId="LiveId" clId="{AD7A4391-6F86-4C10-90C4-F500EAB0F131}" dt="2024-02-11T14:35:29.525" v="109" actId="20577"/>
          <ac:spMkLst>
            <pc:docMk/>
            <pc:sldMk cId="2142658370" sldId="302"/>
            <ac:spMk id="24" creationId="{8A1FE191-2C49-7429-5185-B2AA87C897EE}"/>
          </ac:spMkLst>
        </pc:spChg>
        <pc:spChg chg="add mod">
          <ac:chgData name="Mia Savrljuga" userId="29d020ba494f34ac" providerId="LiveId" clId="{AD7A4391-6F86-4C10-90C4-F500EAB0F131}" dt="2024-02-11T14:35:34.508" v="113" actId="20577"/>
          <ac:spMkLst>
            <pc:docMk/>
            <pc:sldMk cId="2142658370" sldId="302"/>
            <ac:spMk id="25" creationId="{53329E6A-6431-3BF2-3FE8-0F384B90BDF8}"/>
          </ac:spMkLst>
        </pc:spChg>
        <pc:spChg chg="add mod">
          <ac:chgData name="Mia Savrljuga" userId="29d020ba494f34ac" providerId="LiveId" clId="{AD7A4391-6F86-4C10-90C4-F500EAB0F131}" dt="2024-02-11T14:35:45.541" v="116"/>
          <ac:spMkLst>
            <pc:docMk/>
            <pc:sldMk cId="2142658370" sldId="302"/>
            <ac:spMk id="26" creationId="{273AE4AE-2D18-1CFC-F346-5A0041A5DD07}"/>
          </ac:spMkLst>
        </pc:spChg>
        <pc:spChg chg="add mod">
          <ac:chgData name="Mia Savrljuga" userId="29d020ba494f34ac" providerId="LiveId" clId="{AD7A4391-6F86-4C10-90C4-F500EAB0F131}" dt="2024-02-11T14:37:14.007" v="132" actId="14100"/>
          <ac:spMkLst>
            <pc:docMk/>
            <pc:sldMk cId="2142658370" sldId="302"/>
            <ac:spMk id="27" creationId="{61420799-9779-4F25-BBA1-C8F036AC6E0B}"/>
          </ac:spMkLst>
        </pc:spChg>
        <pc:spChg chg="add mod">
          <ac:chgData name="Mia Savrljuga" userId="29d020ba494f34ac" providerId="LiveId" clId="{AD7A4391-6F86-4C10-90C4-F500EAB0F131}" dt="2024-02-11T14:36:59.561" v="130" actId="1076"/>
          <ac:spMkLst>
            <pc:docMk/>
            <pc:sldMk cId="2142658370" sldId="302"/>
            <ac:spMk id="28" creationId="{EE6C14DC-4798-B2DB-4EC3-059F81D61030}"/>
          </ac:spMkLst>
        </pc:spChg>
        <pc:spChg chg="add mod">
          <ac:chgData name="Mia Savrljuga" userId="29d020ba494f34ac" providerId="LiveId" clId="{AD7A4391-6F86-4C10-90C4-F500EAB0F131}" dt="2024-02-11T14:36:50.438" v="129" actId="1076"/>
          <ac:spMkLst>
            <pc:docMk/>
            <pc:sldMk cId="2142658370" sldId="302"/>
            <ac:spMk id="29" creationId="{52ED9597-35DF-06D5-5F18-6DEC22DA1087}"/>
          </ac:spMkLst>
        </pc:spChg>
        <pc:spChg chg="add mod">
          <ac:chgData name="Mia Savrljuga" userId="29d020ba494f34ac" providerId="LiveId" clId="{AD7A4391-6F86-4C10-90C4-F500EAB0F131}" dt="2024-02-11T14:36:23.952" v="126" actId="14100"/>
          <ac:spMkLst>
            <pc:docMk/>
            <pc:sldMk cId="2142658370" sldId="302"/>
            <ac:spMk id="30" creationId="{595B14A8-82D9-1989-39ED-3B54E2F1FA05}"/>
          </ac:spMkLst>
        </pc:spChg>
        <pc:spChg chg="add mod">
          <ac:chgData name="Mia Savrljuga" userId="29d020ba494f34ac" providerId="LiveId" clId="{AD7A4391-6F86-4C10-90C4-F500EAB0F131}" dt="2024-02-11T14:36:11" v="124" actId="1076"/>
          <ac:spMkLst>
            <pc:docMk/>
            <pc:sldMk cId="2142658370" sldId="302"/>
            <ac:spMk id="31" creationId="{74338CF8-4B3D-FA6C-3BA7-C4EDE25467AF}"/>
          </ac:spMkLst>
        </pc:spChg>
        <pc:picChg chg="add mod">
          <ac:chgData name="Mia Savrljuga" userId="29d020ba494f34ac" providerId="LiveId" clId="{AD7A4391-6F86-4C10-90C4-F500EAB0F131}" dt="2024-02-11T14:30:45.863" v="43" actId="14100"/>
          <ac:picMkLst>
            <pc:docMk/>
            <pc:sldMk cId="2142658370" sldId="302"/>
            <ac:picMk id="8" creationId="{F499C0AF-10A7-85A5-1F24-29C5734B4DC8}"/>
          </ac:picMkLst>
        </pc:picChg>
        <pc:picChg chg="add mod">
          <ac:chgData name="Mia Savrljuga" userId="29d020ba494f34ac" providerId="LiveId" clId="{AD7A4391-6F86-4C10-90C4-F500EAB0F131}" dt="2024-02-11T14:36:34.466" v="128" actId="1076"/>
          <ac:picMkLst>
            <pc:docMk/>
            <pc:sldMk cId="2142658370" sldId="302"/>
            <ac:picMk id="12" creationId="{3CBFC85C-040C-D173-3BC6-190734239632}"/>
          </ac:picMkLst>
        </pc:picChg>
      </pc:sldChg>
      <pc:sldChg chg="new del">
        <pc:chgData name="Mia Savrljuga" userId="29d020ba494f34ac" providerId="LiveId" clId="{AD7A4391-6F86-4C10-90C4-F500EAB0F131}" dt="2024-02-11T14:37:23.712" v="134" actId="680"/>
        <pc:sldMkLst>
          <pc:docMk/>
          <pc:sldMk cId="140334162" sldId="303"/>
        </pc:sldMkLst>
      </pc:sldChg>
      <pc:sldChg chg="del">
        <pc:chgData name="Mia Savrljuga" userId="29d020ba494f34ac" providerId="LiveId" clId="{AD7A4391-6F86-4C10-90C4-F500EAB0F131}" dt="2024-02-11T14:23:19.537" v="12" actId="47"/>
        <pc:sldMkLst>
          <pc:docMk/>
          <pc:sldMk cId="2032919289" sldId="303"/>
        </pc:sldMkLst>
      </pc:sldChg>
      <pc:sldChg chg="addSp modSp new mod modAnim">
        <pc:chgData name="Mia Savrljuga" userId="29d020ba494f34ac" providerId="LiveId" clId="{AD7A4391-6F86-4C10-90C4-F500EAB0F131}" dt="2024-02-11T14:38:38.826" v="159" actId="20577"/>
        <pc:sldMkLst>
          <pc:docMk/>
          <pc:sldMk cId="3140452919" sldId="303"/>
        </pc:sldMkLst>
        <pc:spChg chg="add mod">
          <ac:chgData name="Mia Savrljuga" userId="29d020ba494f34ac" providerId="LiveId" clId="{AD7A4391-6F86-4C10-90C4-F500EAB0F131}" dt="2024-02-11T14:37:48.254" v="137"/>
          <ac:spMkLst>
            <pc:docMk/>
            <pc:sldMk cId="3140452919" sldId="303"/>
            <ac:spMk id="4" creationId="{1AA7A180-F294-8337-43DF-C8322E50B08B}"/>
          </ac:spMkLst>
        </pc:spChg>
        <pc:spChg chg="add mod">
          <ac:chgData name="Mia Savrljuga" userId="29d020ba494f34ac" providerId="LiveId" clId="{AD7A4391-6F86-4C10-90C4-F500EAB0F131}" dt="2024-02-11T14:37:48.254" v="137"/>
          <ac:spMkLst>
            <pc:docMk/>
            <pc:sldMk cId="3140452919" sldId="303"/>
            <ac:spMk id="5" creationId="{B2B530EE-7DFA-CBC3-F98F-6FE712481DC5}"/>
          </ac:spMkLst>
        </pc:spChg>
        <pc:spChg chg="add mod">
          <ac:chgData name="Mia Savrljuga" userId="29d020ba494f34ac" providerId="LiveId" clId="{AD7A4391-6F86-4C10-90C4-F500EAB0F131}" dt="2024-02-11T14:38:11.420" v="141" actId="1076"/>
          <ac:spMkLst>
            <pc:docMk/>
            <pc:sldMk cId="3140452919" sldId="303"/>
            <ac:spMk id="6" creationId="{5EF941D0-2388-AB86-93DC-25FE1FCF8FCD}"/>
          </ac:spMkLst>
        </pc:spChg>
        <pc:spChg chg="add mod">
          <ac:chgData name="Mia Savrljuga" userId="29d020ba494f34ac" providerId="LiveId" clId="{AD7A4391-6F86-4C10-90C4-F500EAB0F131}" dt="2024-02-11T14:38:20.336" v="145" actId="20577"/>
          <ac:spMkLst>
            <pc:docMk/>
            <pc:sldMk cId="3140452919" sldId="303"/>
            <ac:spMk id="7" creationId="{56D5A3EA-AEE9-AA4B-804A-53715B121D0D}"/>
          </ac:spMkLst>
        </pc:spChg>
        <pc:spChg chg="add mod">
          <ac:chgData name="Mia Savrljuga" userId="29d020ba494f34ac" providerId="LiveId" clId="{AD7A4391-6F86-4C10-90C4-F500EAB0F131}" dt="2024-02-11T14:38:30.994" v="153" actId="20577"/>
          <ac:spMkLst>
            <pc:docMk/>
            <pc:sldMk cId="3140452919" sldId="303"/>
            <ac:spMk id="8" creationId="{F957A4B1-CD8D-5426-87D1-9EDE0CEE7508}"/>
          </ac:spMkLst>
        </pc:spChg>
        <pc:spChg chg="add mod">
          <ac:chgData name="Mia Savrljuga" userId="29d020ba494f34ac" providerId="LiveId" clId="{AD7A4391-6F86-4C10-90C4-F500EAB0F131}" dt="2024-02-11T14:38:38.826" v="159" actId="20577"/>
          <ac:spMkLst>
            <pc:docMk/>
            <pc:sldMk cId="3140452919" sldId="303"/>
            <ac:spMk id="9" creationId="{1F01EBE7-6C2C-30C4-4A78-697E156D4ACE}"/>
          </ac:spMkLst>
        </pc:spChg>
        <pc:picChg chg="add mod">
          <ac:chgData name="Mia Savrljuga" userId="29d020ba494f34ac" providerId="LiveId" clId="{AD7A4391-6F86-4C10-90C4-F500EAB0F131}" dt="2024-02-11T14:37:57.699" v="139" actId="14100"/>
          <ac:picMkLst>
            <pc:docMk/>
            <pc:sldMk cId="3140452919" sldId="303"/>
            <ac:picMk id="3" creationId="{C7FAB758-E90B-A41D-0F1D-AFC35F77D054}"/>
          </ac:picMkLst>
        </pc:picChg>
      </pc:sldChg>
      <pc:sldChg chg="del">
        <pc:chgData name="Mia Savrljuga" userId="29d020ba494f34ac" providerId="LiveId" clId="{AD7A4391-6F86-4C10-90C4-F500EAB0F131}" dt="2024-02-11T14:23:20.479" v="13" actId="47"/>
        <pc:sldMkLst>
          <pc:docMk/>
          <pc:sldMk cId="3771042115" sldId="304"/>
        </pc:sldMkLst>
      </pc:sldChg>
      <pc:sldChg chg="addSp delSp modSp new mod delAnim modAnim">
        <pc:chgData name="Mia Savrljuga" userId="29d020ba494f34ac" providerId="LiveId" clId="{AD7A4391-6F86-4C10-90C4-F500EAB0F131}" dt="2024-02-11T14:41:49.475" v="251" actId="20577"/>
        <pc:sldMkLst>
          <pc:docMk/>
          <pc:sldMk cId="4192699082" sldId="304"/>
        </pc:sldMkLst>
        <pc:spChg chg="add mod">
          <ac:chgData name="Mia Savrljuga" userId="29d020ba494f34ac" providerId="LiveId" clId="{AD7A4391-6F86-4C10-90C4-F500EAB0F131}" dt="2024-02-11T14:39:20.823" v="162"/>
          <ac:spMkLst>
            <pc:docMk/>
            <pc:sldMk cId="4192699082" sldId="304"/>
            <ac:spMk id="4" creationId="{EE8D1BEE-FC24-3F58-0B48-BA1077FDB41E}"/>
          </ac:spMkLst>
        </pc:spChg>
        <pc:spChg chg="add mod">
          <ac:chgData name="Mia Savrljuga" userId="29d020ba494f34ac" providerId="LiveId" clId="{AD7A4391-6F86-4C10-90C4-F500EAB0F131}" dt="2024-02-11T14:39:20.823" v="162"/>
          <ac:spMkLst>
            <pc:docMk/>
            <pc:sldMk cId="4192699082" sldId="304"/>
            <ac:spMk id="5" creationId="{1B056915-9ABF-8EF4-12A2-0D885D85E8F7}"/>
          </ac:spMkLst>
        </pc:spChg>
        <pc:spChg chg="add mod">
          <ac:chgData name="Mia Savrljuga" userId="29d020ba494f34ac" providerId="LiveId" clId="{AD7A4391-6F86-4C10-90C4-F500EAB0F131}" dt="2024-02-11T14:40:04.916" v="170" actId="1076"/>
          <ac:spMkLst>
            <pc:docMk/>
            <pc:sldMk cId="4192699082" sldId="304"/>
            <ac:spMk id="6" creationId="{11BAA53B-5547-3A29-B6A1-3C81E25A1403}"/>
          </ac:spMkLst>
        </pc:spChg>
        <pc:spChg chg="add mod">
          <ac:chgData name="Mia Savrljuga" userId="29d020ba494f34ac" providerId="LiveId" clId="{AD7A4391-6F86-4C10-90C4-F500EAB0F131}" dt="2024-02-11T14:40:13.588" v="174" actId="1076"/>
          <ac:spMkLst>
            <pc:docMk/>
            <pc:sldMk cId="4192699082" sldId="304"/>
            <ac:spMk id="7" creationId="{B150BEE5-7F1B-BCDA-A03D-DADA84A9C59B}"/>
          </ac:spMkLst>
        </pc:spChg>
        <pc:spChg chg="add mod">
          <ac:chgData name="Mia Savrljuga" userId="29d020ba494f34ac" providerId="LiveId" clId="{AD7A4391-6F86-4C10-90C4-F500EAB0F131}" dt="2024-02-11T14:40:23.184" v="178" actId="1076"/>
          <ac:spMkLst>
            <pc:docMk/>
            <pc:sldMk cId="4192699082" sldId="304"/>
            <ac:spMk id="8" creationId="{58472E29-12C7-2BD8-8F19-4E3CB75E212E}"/>
          </ac:spMkLst>
        </pc:spChg>
        <pc:spChg chg="add mod">
          <ac:chgData name="Mia Savrljuga" userId="29d020ba494f34ac" providerId="LiveId" clId="{AD7A4391-6F86-4C10-90C4-F500EAB0F131}" dt="2024-02-11T14:40:35.749" v="182" actId="1076"/>
          <ac:spMkLst>
            <pc:docMk/>
            <pc:sldMk cId="4192699082" sldId="304"/>
            <ac:spMk id="9" creationId="{CAA52528-7542-4BF0-4F07-EF00D98C0CFC}"/>
          </ac:spMkLst>
        </pc:spChg>
        <pc:spChg chg="add mod">
          <ac:chgData name="Mia Savrljuga" userId="29d020ba494f34ac" providerId="LiveId" clId="{AD7A4391-6F86-4C10-90C4-F500EAB0F131}" dt="2024-02-11T14:40:43.118" v="186" actId="20577"/>
          <ac:spMkLst>
            <pc:docMk/>
            <pc:sldMk cId="4192699082" sldId="304"/>
            <ac:spMk id="10" creationId="{D3E782E5-9AC7-09A7-6CDC-6C1456D81070}"/>
          </ac:spMkLst>
        </pc:spChg>
        <pc:spChg chg="add mod">
          <ac:chgData name="Mia Savrljuga" userId="29d020ba494f34ac" providerId="LiveId" clId="{AD7A4391-6F86-4C10-90C4-F500EAB0F131}" dt="2024-02-11T14:41:32.949" v="217" actId="1076"/>
          <ac:spMkLst>
            <pc:docMk/>
            <pc:sldMk cId="4192699082" sldId="304"/>
            <ac:spMk id="11" creationId="{6F90FFC3-A72F-7003-2D86-C2F30C175371}"/>
          </ac:spMkLst>
        </pc:spChg>
        <pc:spChg chg="add mod">
          <ac:chgData name="Mia Savrljuga" userId="29d020ba494f34ac" providerId="LiveId" clId="{AD7A4391-6F86-4C10-90C4-F500EAB0F131}" dt="2024-02-11T14:41:06.142" v="208"/>
          <ac:spMkLst>
            <pc:docMk/>
            <pc:sldMk cId="4192699082" sldId="304"/>
            <ac:spMk id="12" creationId="{DC1D64A1-1D1E-EDF7-33BF-9B7F184ACE7D}"/>
          </ac:spMkLst>
        </pc:spChg>
        <pc:spChg chg="add del mod">
          <ac:chgData name="Mia Savrljuga" userId="29d020ba494f34ac" providerId="LiveId" clId="{AD7A4391-6F86-4C10-90C4-F500EAB0F131}" dt="2024-02-11T14:41:23.745" v="216" actId="478"/>
          <ac:spMkLst>
            <pc:docMk/>
            <pc:sldMk cId="4192699082" sldId="304"/>
            <ac:spMk id="13" creationId="{13669B7C-26EE-E960-E3EE-F40AFAD56BEE}"/>
          </ac:spMkLst>
        </pc:spChg>
        <pc:spChg chg="add mod">
          <ac:chgData name="Mia Savrljuga" userId="29d020ba494f34ac" providerId="LiveId" clId="{AD7A4391-6F86-4C10-90C4-F500EAB0F131}" dt="2024-02-11T14:41:42.341" v="230" actId="20577"/>
          <ac:spMkLst>
            <pc:docMk/>
            <pc:sldMk cId="4192699082" sldId="304"/>
            <ac:spMk id="14" creationId="{BCCC4B57-2C7B-547A-A39E-E5429F4CDBDD}"/>
          </ac:spMkLst>
        </pc:spChg>
        <pc:spChg chg="add mod">
          <ac:chgData name="Mia Savrljuga" userId="29d020ba494f34ac" providerId="LiveId" clId="{AD7A4391-6F86-4C10-90C4-F500EAB0F131}" dt="2024-02-11T14:41:49.475" v="251" actId="20577"/>
          <ac:spMkLst>
            <pc:docMk/>
            <pc:sldMk cId="4192699082" sldId="304"/>
            <ac:spMk id="15" creationId="{ADB82050-0CE6-D6CB-37F7-435BA7E26579}"/>
          </ac:spMkLst>
        </pc:spChg>
        <pc:picChg chg="add mod">
          <ac:chgData name="Mia Savrljuga" userId="29d020ba494f34ac" providerId="LiveId" clId="{AD7A4391-6F86-4C10-90C4-F500EAB0F131}" dt="2024-02-11T14:39:38.092" v="166" actId="14100"/>
          <ac:picMkLst>
            <pc:docMk/>
            <pc:sldMk cId="4192699082" sldId="304"/>
            <ac:picMk id="3" creationId="{CA8D58BD-D4EB-1BB9-1526-E5B970CB144F}"/>
          </ac:picMkLst>
        </pc:picChg>
      </pc:sldChg>
      <pc:sldChg chg="addSp delSp modSp new mod modClrScheme modAnim chgLayout">
        <pc:chgData name="Mia Savrljuga" userId="29d020ba494f34ac" providerId="LiveId" clId="{AD7A4391-6F86-4C10-90C4-F500EAB0F131}" dt="2024-02-11T14:44:44.055" v="279" actId="1076"/>
        <pc:sldMkLst>
          <pc:docMk/>
          <pc:sldMk cId="1898918053" sldId="305"/>
        </pc:sldMkLst>
        <pc:spChg chg="del">
          <ac:chgData name="Mia Savrljuga" userId="29d020ba494f34ac" providerId="LiveId" clId="{AD7A4391-6F86-4C10-90C4-F500EAB0F131}" dt="2024-02-11T14:43:04.168" v="253" actId="700"/>
          <ac:spMkLst>
            <pc:docMk/>
            <pc:sldMk cId="1898918053" sldId="305"/>
            <ac:spMk id="2" creationId="{657A0352-4922-79AC-9ACF-70985D697A73}"/>
          </ac:spMkLst>
        </pc:spChg>
        <pc:spChg chg="del">
          <ac:chgData name="Mia Savrljuga" userId="29d020ba494f34ac" providerId="LiveId" clId="{AD7A4391-6F86-4C10-90C4-F500EAB0F131}" dt="2024-02-11T14:43:04.168" v="253" actId="700"/>
          <ac:spMkLst>
            <pc:docMk/>
            <pc:sldMk cId="1898918053" sldId="305"/>
            <ac:spMk id="3" creationId="{595E24F5-02AC-715B-3843-7DA2348F42EB}"/>
          </ac:spMkLst>
        </pc:spChg>
        <pc:spChg chg="del">
          <ac:chgData name="Mia Savrljuga" userId="29d020ba494f34ac" providerId="LiveId" clId="{AD7A4391-6F86-4C10-90C4-F500EAB0F131}" dt="2024-02-11T14:43:04.168" v="253" actId="700"/>
          <ac:spMkLst>
            <pc:docMk/>
            <pc:sldMk cId="1898918053" sldId="305"/>
            <ac:spMk id="4" creationId="{F43E5610-57DB-9FCE-6C71-D5C93DA02526}"/>
          </ac:spMkLst>
        </pc:spChg>
        <pc:spChg chg="del">
          <ac:chgData name="Mia Savrljuga" userId="29d020ba494f34ac" providerId="LiveId" clId="{AD7A4391-6F86-4C10-90C4-F500EAB0F131}" dt="2024-02-11T14:43:04.168" v="253" actId="700"/>
          <ac:spMkLst>
            <pc:docMk/>
            <pc:sldMk cId="1898918053" sldId="305"/>
            <ac:spMk id="5" creationId="{AECC1FDB-866F-C898-47DC-4A73E15847F4}"/>
          </ac:spMkLst>
        </pc:spChg>
        <pc:spChg chg="del">
          <ac:chgData name="Mia Savrljuga" userId="29d020ba494f34ac" providerId="LiveId" clId="{AD7A4391-6F86-4C10-90C4-F500EAB0F131}" dt="2024-02-11T14:43:04.168" v="253" actId="700"/>
          <ac:spMkLst>
            <pc:docMk/>
            <pc:sldMk cId="1898918053" sldId="305"/>
            <ac:spMk id="6" creationId="{8DED5799-927B-986F-7F0D-425DDCBFB877}"/>
          </ac:spMkLst>
        </pc:spChg>
        <pc:spChg chg="add mod">
          <ac:chgData name="Mia Savrljuga" userId="29d020ba494f34ac" providerId="LiveId" clId="{AD7A4391-6F86-4C10-90C4-F500EAB0F131}" dt="2024-02-11T14:43:11.300" v="255"/>
          <ac:spMkLst>
            <pc:docMk/>
            <pc:sldMk cId="1898918053" sldId="305"/>
            <ac:spMk id="9" creationId="{6BD5CF72-EE41-9E27-D236-7506EB94B223}"/>
          </ac:spMkLst>
        </pc:spChg>
        <pc:spChg chg="add mod">
          <ac:chgData name="Mia Savrljuga" userId="29d020ba494f34ac" providerId="LiveId" clId="{AD7A4391-6F86-4C10-90C4-F500EAB0F131}" dt="2024-02-11T14:43:11.300" v="255"/>
          <ac:spMkLst>
            <pc:docMk/>
            <pc:sldMk cId="1898918053" sldId="305"/>
            <ac:spMk id="10" creationId="{B50C6FD0-E269-2190-9FF6-CD2D750BFCE0}"/>
          </ac:spMkLst>
        </pc:spChg>
        <pc:spChg chg="add mod">
          <ac:chgData name="Mia Savrljuga" userId="29d020ba494f34ac" providerId="LiveId" clId="{AD7A4391-6F86-4C10-90C4-F500EAB0F131}" dt="2024-02-11T14:43:54.293" v="259" actId="1076"/>
          <ac:spMkLst>
            <pc:docMk/>
            <pc:sldMk cId="1898918053" sldId="305"/>
            <ac:spMk id="11" creationId="{0294008D-C35A-CDDF-CC44-0293D4D3A000}"/>
          </ac:spMkLst>
        </pc:spChg>
        <pc:spChg chg="add mod">
          <ac:chgData name="Mia Savrljuga" userId="29d020ba494f34ac" providerId="LiveId" clId="{AD7A4391-6F86-4C10-90C4-F500EAB0F131}" dt="2024-02-11T14:44:44.055" v="279" actId="1076"/>
          <ac:spMkLst>
            <pc:docMk/>
            <pc:sldMk cId="1898918053" sldId="305"/>
            <ac:spMk id="12" creationId="{7753C389-971E-D796-E824-E36908F00946}"/>
          </ac:spMkLst>
        </pc:spChg>
        <pc:spChg chg="add mod">
          <ac:chgData name="Mia Savrljuga" userId="29d020ba494f34ac" providerId="LiveId" clId="{AD7A4391-6F86-4C10-90C4-F500EAB0F131}" dt="2024-02-11T14:44:38.402" v="276" actId="1076"/>
          <ac:spMkLst>
            <pc:docMk/>
            <pc:sldMk cId="1898918053" sldId="305"/>
            <ac:spMk id="13" creationId="{D5288D95-7FBE-92B6-E8A0-50707E84B0ED}"/>
          </ac:spMkLst>
        </pc:spChg>
        <pc:spChg chg="add mod">
          <ac:chgData name="Mia Savrljuga" userId="29d020ba494f34ac" providerId="LiveId" clId="{AD7A4391-6F86-4C10-90C4-F500EAB0F131}" dt="2024-02-11T14:44:31.340" v="273" actId="1076"/>
          <ac:spMkLst>
            <pc:docMk/>
            <pc:sldMk cId="1898918053" sldId="305"/>
            <ac:spMk id="14" creationId="{A6A9FAA2-C4C5-9892-A3A1-421D79EAEE9A}"/>
          </ac:spMkLst>
        </pc:spChg>
        <pc:spChg chg="add mod">
          <ac:chgData name="Mia Savrljuga" userId="29d020ba494f34ac" providerId="LiveId" clId="{AD7A4391-6F86-4C10-90C4-F500EAB0F131}" dt="2024-02-11T14:44:20.144" v="270" actId="1076"/>
          <ac:spMkLst>
            <pc:docMk/>
            <pc:sldMk cId="1898918053" sldId="305"/>
            <ac:spMk id="15" creationId="{A2981922-00F5-B1A0-04E8-1BE62A4FD89D}"/>
          </ac:spMkLst>
        </pc:spChg>
        <pc:spChg chg="add mod">
          <ac:chgData name="Mia Savrljuga" userId="29d020ba494f34ac" providerId="LiveId" clId="{AD7A4391-6F86-4C10-90C4-F500EAB0F131}" dt="2024-02-11T14:44:10.368" v="267" actId="1076"/>
          <ac:spMkLst>
            <pc:docMk/>
            <pc:sldMk cId="1898918053" sldId="305"/>
            <ac:spMk id="16" creationId="{74DB3598-2360-802E-3F99-7D544224CBE5}"/>
          </ac:spMkLst>
        </pc:spChg>
        <pc:picChg chg="add mod">
          <ac:chgData name="Mia Savrljuga" userId="29d020ba494f34ac" providerId="LiveId" clId="{AD7A4391-6F86-4C10-90C4-F500EAB0F131}" dt="2024-02-11T14:43:20.309" v="257" actId="14100"/>
          <ac:picMkLst>
            <pc:docMk/>
            <pc:sldMk cId="1898918053" sldId="305"/>
            <ac:picMk id="8" creationId="{D20F0E15-FFB5-FA3C-3E8C-B8ED4E56FA29}"/>
          </ac:picMkLst>
        </pc:picChg>
      </pc:sldChg>
      <pc:sldChg chg="del">
        <pc:chgData name="Mia Savrljuga" userId="29d020ba494f34ac" providerId="LiveId" clId="{AD7A4391-6F86-4C10-90C4-F500EAB0F131}" dt="2024-02-11T14:23:21.514" v="14" actId="47"/>
        <pc:sldMkLst>
          <pc:docMk/>
          <pc:sldMk cId="3663641907" sldId="305"/>
        </pc:sldMkLst>
      </pc:sldChg>
      <pc:sldChg chg="del">
        <pc:chgData name="Mia Savrljuga" userId="29d020ba494f34ac" providerId="LiveId" clId="{AD7A4391-6F86-4C10-90C4-F500EAB0F131}" dt="2024-02-11T14:23:23.429" v="15" actId="47"/>
        <pc:sldMkLst>
          <pc:docMk/>
          <pc:sldMk cId="443260923" sldId="306"/>
        </pc:sldMkLst>
      </pc:sldChg>
      <pc:sldChg chg="addSp modSp new mod modAnim">
        <pc:chgData name="Mia Savrljuga" userId="29d020ba494f34ac" providerId="LiveId" clId="{AD7A4391-6F86-4C10-90C4-F500EAB0F131}" dt="2024-02-11T14:48:05.405" v="461" actId="1076"/>
        <pc:sldMkLst>
          <pc:docMk/>
          <pc:sldMk cId="3022420861" sldId="306"/>
        </pc:sldMkLst>
        <pc:spChg chg="add mod">
          <ac:chgData name="Mia Savrljuga" userId="29d020ba494f34ac" providerId="LiveId" clId="{AD7A4391-6F86-4C10-90C4-F500EAB0F131}" dt="2024-02-11T14:44:55.503" v="281"/>
          <ac:spMkLst>
            <pc:docMk/>
            <pc:sldMk cId="3022420861" sldId="306"/>
            <ac:spMk id="2" creationId="{B9BAB81A-81A8-4EDC-E69E-A967F4E1BF98}"/>
          </ac:spMkLst>
        </pc:spChg>
        <pc:spChg chg="add mod">
          <ac:chgData name="Mia Savrljuga" userId="29d020ba494f34ac" providerId="LiveId" clId="{AD7A4391-6F86-4C10-90C4-F500EAB0F131}" dt="2024-02-11T14:44:55.503" v="281"/>
          <ac:spMkLst>
            <pc:docMk/>
            <pc:sldMk cId="3022420861" sldId="306"/>
            <ac:spMk id="3" creationId="{8FF882EE-8968-07BD-7B29-27C36EB8C4CF}"/>
          </ac:spMkLst>
        </pc:spChg>
        <pc:spChg chg="add mod">
          <ac:chgData name="Mia Savrljuga" userId="29d020ba494f34ac" providerId="LiveId" clId="{AD7A4391-6F86-4C10-90C4-F500EAB0F131}" dt="2024-02-11T14:47:58.605" v="460" actId="1076"/>
          <ac:spMkLst>
            <pc:docMk/>
            <pc:sldMk cId="3022420861" sldId="306"/>
            <ac:spMk id="6" creationId="{51EB5D0F-C644-539F-DD74-73359B113822}"/>
          </ac:spMkLst>
        </pc:spChg>
        <pc:spChg chg="add mod">
          <ac:chgData name="Mia Savrljuga" userId="29d020ba494f34ac" providerId="LiveId" clId="{AD7A4391-6F86-4C10-90C4-F500EAB0F131}" dt="2024-02-11T14:46:45.038" v="379" actId="20577"/>
          <ac:spMkLst>
            <pc:docMk/>
            <pc:sldMk cId="3022420861" sldId="306"/>
            <ac:spMk id="7" creationId="{D692F0BD-8537-E072-9F05-DFADEBCBD221}"/>
          </ac:spMkLst>
        </pc:spChg>
        <pc:spChg chg="add mod">
          <ac:chgData name="Mia Savrljuga" userId="29d020ba494f34ac" providerId="LiveId" clId="{AD7A4391-6F86-4C10-90C4-F500EAB0F131}" dt="2024-02-11T14:46:53.747" v="415" actId="20577"/>
          <ac:spMkLst>
            <pc:docMk/>
            <pc:sldMk cId="3022420861" sldId="306"/>
            <ac:spMk id="8" creationId="{F49AEEC1-9741-3686-C509-2C8548A84952}"/>
          </ac:spMkLst>
        </pc:spChg>
        <pc:spChg chg="add mod">
          <ac:chgData name="Mia Savrljuga" userId="29d020ba494f34ac" providerId="LiveId" clId="{AD7A4391-6F86-4C10-90C4-F500EAB0F131}" dt="2024-02-11T14:47:00.940" v="445" actId="20577"/>
          <ac:spMkLst>
            <pc:docMk/>
            <pc:sldMk cId="3022420861" sldId="306"/>
            <ac:spMk id="9" creationId="{2F6E3D7A-FEF0-6DB0-EA9B-EA4DA126D7AF}"/>
          </ac:spMkLst>
        </pc:spChg>
        <pc:spChg chg="add mod">
          <ac:chgData name="Mia Savrljuga" userId="29d020ba494f34ac" providerId="LiveId" clId="{AD7A4391-6F86-4C10-90C4-F500EAB0F131}" dt="2024-02-11T14:47:40.755" v="453" actId="1076"/>
          <ac:spMkLst>
            <pc:docMk/>
            <pc:sldMk cId="3022420861" sldId="306"/>
            <ac:spMk id="10" creationId="{ABF2B5DC-B4F2-6A31-34FC-3ED9EC73099A}"/>
          </ac:spMkLst>
        </pc:spChg>
        <pc:spChg chg="add mod">
          <ac:chgData name="Mia Savrljuga" userId="29d020ba494f34ac" providerId="LiveId" clId="{AD7A4391-6F86-4C10-90C4-F500EAB0F131}" dt="2024-02-11T14:47:30.954" v="450" actId="1076"/>
          <ac:spMkLst>
            <pc:docMk/>
            <pc:sldMk cId="3022420861" sldId="306"/>
            <ac:spMk id="11" creationId="{36D9E068-0079-7ED8-1515-348374635C07}"/>
          </ac:spMkLst>
        </pc:spChg>
        <pc:spChg chg="add mod">
          <ac:chgData name="Mia Savrljuga" userId="29d020ba494f34ac" providerId="LiveId" clId="{AD7A4391-6F86-4C10-90C4-F500EAB0F131}" dt="2024-02-11T14:47:51.049" v="456" actId="1076"/>
          <ac:spMkLst>
            <pc:docMk/>
            <pc:sldMk cId="3022420861" sldId="306"/>
            <ac:spMk id="12" creationId="{EDA590D1-FA04-51E0-D630-CEEB1D78D6AB}"/>
          </ac:spMkLst>
        </pc:spChg>
        <pc:spChg chg="add mod">
          <ac:chgData name="Mia Savrljuga" userId="29d020ba494f34ac" providerId="LiveId" clId="{AD7A4391-6F86-4C10-90C4-F500EAB0F131}" dt="2024-02-11T14:48:05.405" v="461" actId="1076"/>
          <ac:spMkLst>
            <pc:docMk/>
            <pc:sldMk cId="3022420861" sldId="306"/>
            <ac:spMk id="13" creationId="{226D1027-E63E-57BC-07DC-E549603DECC9}"/>
          </ac:spMkLst>
        </pc:spChg>
        <pc:picChg chg="add mod">
          <ac:chgData name="Mia Savrljuga" userId="29d020ba494f34ac" providerId="LiveId" clId="{AD7A4391-6F86-4C10-90C4-F500EAB0F131}" dt="2024-02-11T14:45:37.220" v="290" actId="1076"/>
          <ac:picMkLst>
            <pc:docMk/>
            <pc:sldMk cId="3022420861" sldId="306"/>
            <ac:picMk id="5" creationId="{75091EDA-9B3B-CA1D-695D-E32206DC1F4D}"/>
          </ac:picMkLst>
        </pc:picChg>
      </pc:sldChg>
      <pc:sldChg chg="addSp modSp add mod modAnim">
        <pc:chgData name="Mia Savrljuga" userId="29d020ba494f34ac" providerId="LiveId" clId="{AD7A4391-6F86-4C10-90C4-F500EAB0F131}" dt="2024-02-11T15:13:54.956" v="596"/>
        <pc:sldMkLst>
          <pc:docMk/>
          <pc:sldMk cId="1614675028" sldId="307"/>
        </pc:sldMkLst>
        <pc:spChg chg="add mod">
          <ac:chgData name="Mia Savrljuga" userId="29d020ba494f34ac" providerId="LiveId" clId="{AD7A4391-6F86-4C10-90C4-F500EAB0F131}" dt="2024-02-11T14:50:11.041" v="470" actId="1076"/>
          <ac:spMkLst>
            <pc:docMk/>
            <pc:sldMk cId="1614675028" sldId="307"/>
            <ac:spMk id="6" creationId="{5C16B856-31F7-AA50-F771-DAD75221F6FA}"/>
          </ac:spMkLst>
        </pc:spChg>
        <pc:spChg chg="add mod">
          <ac:chgData name="Mia Savrljuga" userId="29d020ba494f34ac" providerId="LiveId" clId="{AD7A4391-6F86-4C10-90C4-F500EAB0F131}" dt="2024-02-11T14:50:25.795" v="472" actId="1076"/>
          <ac:spMkLst>
            <pc:docMk/>
            <pc:sldMk cId="1614675028" sldId="307"/>
            <ac:spMk id="7" creationId="{D837ED7B-3275-9E28-BB92-EEAEEE958C28}"/>
          </ac:spMkLst>
        </pc:spChg>
        <pc:spChg chg="add mod">
          <ac:chgData name="Mia Savrljuga" userId="29d020ba494f34ac" providerId="LiveId" clId="{AD7A4391-6F86-4C10-90C4-F500EAB0F131}" dt="2024-02-11T14:50:33.021" v="474" actId="1076"/>
          <ac:spMkLst>
            <pc:docMk/>
            <pc:sldMk cId="1614675028" sldId="307"/>
            <ac:spMk id="8" creationId="{0194EDF0-7935-AFD5-1A9D-7F75A9CA82B4}"/>
          </ac:spMkLst>
        </pc:spChg>
        <pc:spChg chg="add mod">
          <ac:chgData name="Mia Savrljuga" userId="29d020ba494f34ac" providerId="LiveId" clId="{AD7A4391-6F86-4C10-90C4-F500EAB0F131}" dt="2024-02-11T14:50:59.482" v="478" actId="1076"/>
          <ac:spMkLst>
            <pc:docMk/>
            <pc:sldMk cId="1614675028" sldId="307"/>
            <ac:spMk id="9" creationId="{59795A56-F04D-15F3-BACF-4A093AC489F7}"/>
          </ac:spMkLst>
        </pc:spChg>
        <pc:picChg chg="add mod">
          <ac:chgData name="Mia Savrljuga" userId="29d020ba494f34ac" providerId="LiveId" clId="{AD7A4391-6F86-4C10-90C4-F500EAB0F131}" dt="2024-02-11T14:50:50.551" v="477" actId="1076"/>
          <ac:picMkLst>
            <pc:docMk/>
            <pc:sldMk cId="1614675028" sldId="307"/>
            <ac:picMk id="5" creationId="{CBB8695B-1B11-7B04-AC3A-C9EE0AD11631}"/>
          </ac:picMkLst>
        </pc:picChg>
        <pc:picChg chg="add mod">
          <ac:chgData name="Mia Savrljuga" userId="29d020ba494f34ac" providerId="LiveId" clId="{AD7A4391-6F86-4C10-90C4-F500EAB0F131}" dt="2024-02-11T15:13:54.956" v="596"/>
          <ac:picMkLst>
            <pc:docMk/>
            <pc:sldMk cId="1614675028" sldId="307"/>
            <ac:picMk id="11" creationId="{45A7C19C-120D-E3A8-1E99-62E41A30BD7C}"/>
          </ac:picMkLst>
        </pc:picChg>
      </pc:sldChg>
      <pc:sldChg chg="del">
        <pc:chgData name="Mia Savrljuga" userId="29d020ba494f34ac" providerId="LiveId" clId="{AD7A4391-6F86-4C10-90C4-F500EAB0F131}" dt="2024-02-11T14:23:25.017" v="16" actId="47"/>
        <pc:sldMkLst>
          <pc:docMk/>
          <pc:sldMk cId="2557097535" sldId="307"/>
        </pc:sldMkLst>
      </pc:sldChg>
      <pc:sldChg chg="del">
        <pc:chgData name="Mia Savrljuga" userId="29d020ba494f34ac" providerId="LiveId" clId="{AD7A4391-6F86-4C10-90C4-F500EAB0F131}" dt="2024-02-11T14:23:26.650" v="17" actId="47"/>
        <pc:sldMkLst>
          <pc:docMk/>
          <pc:sldMk cId="190644877" sldId="308"/>
        </pc:sldMkLst>
      </pc:sldChg>
      <pc:sldChg chg="addSp modSp add mod">
        <pc:chgData name="Mia Savrljuga" userId="29d020ba494f34ac" providerId="LiveId" clId="{AD7A4391-6F86-4C10-90C4-F500EAB0F131}" dt="2024-02-11T14:51:50.533" v="484" actId="1076"/>
        <pc:sldMkLst>
          <pc:docMk/>
          <pc:sldMk cId="4165560574" sldId="308"/>
        </pc:sldMkLst>
        <pc:picChg chg="add mod">
          <ac:chgData name="Mia Savrljuga" userId="29d020ba494f34ac" providerId="LiveId" clId="{AD7A4391-6F86-4C10-90C4-F500EAB0F131}" dt="2024-02-11T14:51:50.533" v="484" actId="1076"/>
          <ac:picMkLst>
            <pc:docMk/>
            <pc:sldMk cId="4165560574" sldId="308"/>
            <ac:picMk id="5" creationId="{214009CF-F7EE-3942-B13C-5CD924CE32C2}"/>
          </ac:picMkLst>
        </pc:picChg>
      </pc:sldChg>
      <pc:sldChg chg="addSp delSp modSp add mod modAnim">
        <pc:chgData name="Mia Savrljuga" userId="29d020ba494f34ac" providerId="LiveId" clId="{AD7A4391-6F86-4C10-90C4-F500EAB0F131}" dt="2024-02-11T14:54:39.965" v="567" actId="20577"/>
        <pc:sldMkLst>
          <pc:docMk/>
          <pc:sldMk cId="189620095" sldId="309"/>
        </pc:sldMkLst>
        <pc:spChg chg="add mod">
          <ac:chgData name="Mia Savrljuga" userId="29d020ba494f34ac" providerId="LiveId" clId="{AD7A4391-6F86-4C10-90C4-F500EAB0F131}" dt="2024-02-11T14:54:00.557" v="521" actId="122"/>
          <ac:spMkLst>
            <pc:docMk/>
            <pc:sldMk cId="189620095" sldId="309"/>
            <ac:spMk id="9" creationId="{56E71B79-AFF7-ABFC-FBE3-B46FEBE51A64}"/>
          </ac:spMkLst>
        </pc:spChg>
        <pc:spChg chg="add mod">
          <ac:chgData name="Mia Savrljuga" userId="29d020ba494f34ac" providerId="LiveId" clId="{AD7A4391-6F86-4C10-90C4-F500EAB0F131}" dt="2024-02-11T14:54:09.784" v="536" actId="20577"/>
          <ac:spMkLst>
            <pc:docMk/>
            <pc:sldMk cId="189620095" sldId="309"/>
            <ac:spMk id="10" creationId="{F8CE9C56-1512-D45F-1377-308D2C91454D}"/>
          </ac:spMkLst>
        </pc:spChg>
        <pc:spChg chg="add mod">
          <ac:chgData name="Mia Savrljuga" userId="29d020ba494f34ac" providerId="LiveId" clId="{AD7A4391-6F86-4C10-90C4-F500EAB0F131}" dt="2024-02-11T14:54:32.633" v="558" actId="20577"/>
          <ac:spMkLst>
            <pc:docMk/>
            <pc:sldMk cId="189620095" sldId="309"/>
            <ac:spMk id="11" creationId="{4C228F58-9F8D-E968-D84B-88A4E509928E}"/>
          </ac:spMkLst>
        </pc:spChg>
        <pc:spChg chg="add mod">
          <ac:chgData name="Mia Savrljuga" userId="29d020ba494f34ac" providerId="LiveId" clId="{AD7A4391-6F86-4C10-90C4-F500EAB0F131}" dt="2024-02-11T14:54:39.965" v="567" actId="20577"/>
          <ac:spMkLst>
            <pc:docMk/>
            <pc:sldMk cId="189620095" sldId="309"/>
            <ac:spMk id="12" creationId="{1AEB155A-FC3E-CB56-A5BA-22A27CE865B5}"/>
          </ac:spMkLst>
        </pc:spChg>
        <pc:picChg chg="del">
          <ac:chgData name="Mia Savrljuga" userId="29d020ba494f34ac" providerId="LiveId" clId="{AD7A4391-6F86-4C10-90C4-F500EAB0F131}" dt="2024-02-11T14:51:37.979" v="481" actId="478"/>
          <ac:picMkLst>
            <pc:docMk/>
            <pc:sldMk cId="189620095" sldId="309"/>
            <ac:picMk id="5" creationId="{B0238F13-30DE-7472-C3A9-F19DEC097B8F}"/>
          </ac:picMkLst>
        </pc:picChg>
        <pc:picChg chg="add del mod">
          <ac:chgData name="Mia Savrljuga" userId="29d020ba494f34ac" providerId="LiveId" clId="{AD7A4391-6F86-4C10-90C4-F500EAB0F131}" dt="2024-02-11T14:52:34.651" v="492" actId="478"/>
          <ac:picMkLst>
            <pc:docMk/>
            <pc:sldMk cId="189620095" sldId="309"/>
            <ac:picMk id="6" creationId="{BAC83157-278A-94B1-8B88-87BFAEBD2256}"/>
          </ac:picMkLst>
        </pc:picChg>
        <pc:picChg chg="add mod">
          <ac:chgData name="Mia Savrljuga" userId="29d020ba494f34ac" providerId="LiveId" clId="{AD7A4391-6F86-4C10-90C4-F500EAB0F131}" dt="2024-02-11T14:52:59.722" v="496" actId="1076"/>
          <ac:picMkLst>
            <pc:docMk/>
            <pc:sldMk cId="189620095" sldId="309"/>
            <ac:picMk id="8" creationId="{C163552C-636F-28D7-409F-BF36A80B94C9}"/>
          </ac:picMkLst>
        </pc:picChg>
      </pc:sldChg>
      <pc:sldChg chg="del">
        <pc:chgData name="Mia Savrljuga" userId="29d020ba494f34ac" providerId="LiveId" clId="{AD7A4391-6F86-4C10-90C4-F500EAB0F131}" dt="2024-02-11T14:23:27.986" v="18" actId="47"/>
        <pc:sldMkLst>
          <pc:docMk/>
          <pc:sldMk cId="3300701011" sldId="309"/>
        </pc:sldMkLst>
      </pc:sldChg>
      <pc:sldChg chg="addSp modSp add mod">
        <pc:chgData name="Mia Savrljuga" userId="29d020ba494f34ac" providerId="LiveId" clId="{AD7A4391-6F86-4C10-90C4-F500EAB0F131}" dt="2024-02-11T14:53:18.114" v="500" actId="1076"/>
        <pc:sldMkLst>
          <pc:docMk/>
          <pc:sldMk cId="3774414841" sldId="310"/>
        </pc:sldMkLst>
        <pc:picChg chg="add mod">
          <ac:chgData name="Mia Savrljuga" userId="29d020ba494f34ac" providerId="LiveId" clId="{AD7A4391-6F86-4C10-90C4-F500EAB0F131}" dt="2024-02-11T14:53:18.114" v="500" actId="1076"/>
          <ac:picMkLst>
            <pc:docMk/>
            <pc:sldMk cId="3774414841" sldId="310"/>
            <ac:picMk id="5" creationId="{5BD5B68D-B649-7ADB-09E1-FE9CF2B63BD4}"/>
          </ac:picMkLst>
        </pc:picChg>
      </pc:sldChg>
      <pc:sldChg chg="del">
        <pc:chgData name="Mia Savrljuga" userId="29d020ba494f34ac" providerId="LiveId" clId="{AD7A4391-6F86-4C10-90C4-F500EAB0F131}" dt="2024-02-11T14:23:28.820" v="19" actId="47"/>
        <pc:sldMkLst>
          <pc:docMk/>
          <pc:sldMk cId="3835244663" sldId="310"/>
        </pc:sldMkLst>
      </pc:sldChg>
      <pc:sldChg chg="del">
        <pc:chgData name="Mia Savrljuga" userId="29d020ba494f34ac" providerId="LiveId" clId="{AD7A4391-6F86-4C10-90C4-F500EAB0F131}" dt="2024-02-11T14:23:33.314" v="22" actId="47"/>
        <pc:sldMkLst>
          <pc:docMk/>
          <pc:sldMk cId="1823142096" sldId="311"/>
        </pc:sldMkLst>
      </pc:sldChg>
      <pc:sldChg chg="del">
        <pc:chgData name="Mia Savrljuga" userId="29d020ba494f34ac" providerId="LiveId" clId="{AD7A4391-6F86-4C10-90C4-F500EAB0F131}" dt="2024-02-11T14:23:30.253" v="20" actId="47"/>
        <pc:sldMkLst>
          <pc:docMk/>
          <pc:sldMk cId="1129108924" sldId="312"/>
        </pc:sldMkLst>
      </pc:sldChg>
      <pc:sldChg chg="del">
        <pc:chgData name="Mia Savrljuga" userId="29d020ba494f34ac" providerId="LiveId" clId="{AD7A4391-6F86-4C10-90C4-F500EAB0F131}" dt="2024-02-11T14:23:34.273" v="23" actId="47"/>
        <pc:sldMkLst>
          <pc:docMk/>
          <pc:sldMk cId="4272373221" sldId="313"/>
        </pc:sldMkLst>
      </pc:sldChg>
      <pc:sldChg chg="del">
        <pc:chgData name="Mia Savrljuga" userId="29d020ba494f34ac" providerId="LiveId" clId="{AD7A4391-6F86-4C10-90C4-F500EAB0F131}" dt="2024-02-11T14:23:31.181" v="21" actId="47"/>
        <pc:sldMkLst>
          <pc:docMk/>
          <pc:sldMk cId="3648539252" sldId="314"/>
        </pc:sldMkLst>
      </pc:sldChg>
      <pc:sldChg chg="del">
        <pc:chgData name="Mia Savrljuga" userId="29d020ba494f34ac" providerId="LiveId" clId="{AD7A4391-6F86-4C10-90C4-F500EAB0F131}" dt="2024-02-11T14:23:35.766" v="24" actId="47"/>
        <pc:sldMkLst>
          <pc:docMk/>
          <pc:sldMk cId="3866486914" sldId="315"/>
        </pc:sldMkLst>
      </pc:sldChg>
      <pc:sldChg chg="del">
        <pc:chgData name="Mia Savrljuga" userId="29d020ba494f34ac" providerId="LiveId" clId="{AD7A4391-6F86-4C10-90C4-F500EAB0F131}" dt="2024-02-11T14:23:37.248" v="25" actId="47"/>
        <pc:sldMkLst>
          <pc:docMk/>
          <pc:sldMk cId="2872067280" sldId="316"/>
        </pc:sldMkLst>
      </pc:sldChg>
      <pc:sldChg chg="del">
        <pc:chgData name="Mia Savrljuga" userId="29d020ba494f34ac" providerId="LiveId" clId="{AD7A4391-6F86-4C10-90C4-F500EAB0F131}" dt="2024-02-11T14:23:39.299" v="26" actId="47"/>
        <pc:sldMkLst>
          <pc:docMk/>
          <pc:sldMk cId="3556133112" sldId="317"/>
        </pc:sldMkLst>
      </pc:sldChg>
      <pc:sldChg chg="del">
        <pc:chgData name="Mia Savrljuga" userId="29d020ba494f34ac" providerId="LiveId" clId="{AD7A4391-6F86-4C10-90C4-F500EAB0F131}" dt="2024-02-11T14:23:40.132" v="27" actId="47"/>
        <pc:sldMkLst>
          <pc:docMk/>
          <pc:sldMk cId="2619516055" sldId="318"/>
        </pc:sldMkLst>
      </pc:sldChg>
      <pc:sldChg chg="del">
        <pc:chgData name="Mia Savrljuga" userId="29d020ba494f34ac" providerId="LiveId" clId="{AD7A4391-6F86-4C10-90C4-F500EAB0F131}" dt="2024-02-11T14:23:40.965" v="28" actId="47"/>
        <pc:sldMkLst>
          <pc:docMk/>
          <pc:sldMk cId="49179928" sldId="319"/>
        </pc:sldMkLst>
      </pc:sldChg>
      <pc:sldChg chg="del">
        <pc:chgData name="Mia Savrljuga" userId="29d020ba494f34ac" providerId="LiveId" clId="{AD7A4391-6F86-4C10-90C4-F500EAB0F131}" dt="2024-02-11T14:23:41.939" v="29" actId="47"/>
        <pc:sldMkLst>
          <pc:docMk/>
          <pc:sldMk cId="481732532" sldId="320"/>
        </pc:sldMkLst>
      </pc:sldChg>
      <pc:sldChg chg="del">
        <pc:chgData name="Mia Savrljuga" userId="29d020ba494f34ac" providerId="LiveId" clId="{AD7A4391-6F86-4C10-90C4-F500EAB0F131}" dt="2024-02-11T14:23:43.226" v="30" actId="47"/>
        <pc:sldMkLst>
          <pc:docMk/>
          <pc:sldMk cId="2959653353" sldId="321"/>
        </pc:sldMkLst>
      </pc:sldChg>
      <pc:sldChg chg="del">
        <pc:chgData name="Mia Savrljuga" userId="29d020ba494f34ac" providerId="LiveId" clId="{AD7A4391-6F86-4C10-90C4-F500EAB0F131}" dt="2024-02-11T14:23:47.007" v="31" actId="47"/>
        <pc:sldMkLst>
          <pc:docMk/>
          <pc:sldMk cId="1640559172" sldId="322"/>
        </pc:sldMkLst>
      </pc:sldChg>
      <pc:sldChg chg="del">
        <pc:chgData name="Mia Savrljuga" userId="29d020ba494f34ac" providerId="LiveId" clId="{AD7A4391-6F86-4C10-90C4-F500EAB0F131}" dt="2024-02-11T14:23:48.358" v="32" actId="47"/>
        <pc:sldMkLst>
          <pc:docMk/>
          <pc:sldMk cId="1925098985" sldId="323"/>
        </pc:sldMkLst>
      </pc:sldChg>
      <pc:sldChg chg="del">
        <pc:chgData name="Mia Savrljuga" userId="29d020ba494f34ac" providerId="LiveId" clId="{AD7A4391-6F86-4C10-90C4-F500EAB0F131}" dt="2024-02-11T14:23:49.349" v="33" actId="47"/>
        <pc:sldMkLst>
          <pc:docMk/>
          <pc:sldMk cId="663911776" sldId="324"/>
        </pc:sldMkLst>
      </pc:sldChg>
      <pc:sldChg chg="del">
        <pc:chgData name="Mia Savrljuga" userId="29d020ba494f34ac" providerId="LiveId" clId="{AD7A4391-6F86-4C10-90C4-F500EAB0F131}" dt="2024-02-11T14:23:52.033" v="35" actId="47"/>
        <pc:sldMkLst>
          <pc:docMk/>
          <pc:sldMk cId="2361089910" sldId="325"/>
        </pc:sldMkLst>
      </pc:sldChg>
      <pc:sldChg chg="del">
        <pc:chgData name="Mia Savrljuga" userId="29d020ba494f34ac" providerId="LiveId" clId="{AD7A4391-6F86-4C10-90C4-F500EAB0F131}" dt="2024-02-11T14:23:51.084" v="34" actId="47"/>
        <pc:sldMkLst>
          <pc:docMk/>
          <pc:sldMk cId="3416256079" sldId="326"/>
        </pc:sldMkLst>
      </pc:sldChg>
      <pc:sldChg chg="del">
        <pc:chgData name="Mia Savrljuga" userId="29d020ba494f34ac" providerId="LiveId" clId="{AD7A4391-6F86-4C10-90C4-F500EAB0F131}" dt="2024-02-11T14:23:55.626" v="36" actId="47"/>
        <pc:sldMkLst>
          <pc:docMk/>
          <pc:sldMk cId="3995424814" sldId="327"/>
        </pc:sldMkLst>
      </pc:sldChg>
    </pc:docChg>
  </pc:docChgLst>
  <pc:docChgLst>
    <pc:chgData name="Mia Savrljuga" userId="29d020ba494f34ac" providerId="LiveId" clId="{56D50B06-5D8A-42F0-9A2D-54968906CF1A}"/>
    <pc:docChg chg="undo custSel addSld delSld modSld">
      <pc:chgData name="Mia Savrljuga" userId="29d020ba494f34ac" providerId="LiveId" clId="{56D50B06-5D8A-42F0-9A2D-54968906CF1A}" dt="2024-02-24T12:22:38.438" v="1441" actId="1076"/>
      <pc:docMkLst>
        <pc:docMk/>
      </pc:docMkLst>
      <pc:sldChg chg="addSp modSp mod">
        <pc:chgData name="Mia Savrljuga" userId="29d020ba494f34ac" providerId="LiveId" clId="{56D50B06-5D8A-42F0-9A2D-54968906CF1A}" dt="2024-02-24T12:22:38.438" v="1441" actId="1076"/>
        <pc:sldMkLst>
          <pc:docMk/>
          <pc:sldMk cId="0" sldId="256"/>
        </pc:sldMkLst>
        <pc:spChg chg="mod">
          <ac:chgData name="Mia Savrljuga" userId="29d020ba494f34ac" providerId="LiveId" clId="{56D50B06-5D8A-42F0-9A2D-54968906CF1A}" dt="2024-02-24T11:28:39.707" v="516" actId="20577"/>
          <ac:spMkLst>
            <pc:docMk/>
            <pc:sldMk cId="0" sldId="256"/>
            <ac:spMk id="2" creationId="{00000000-0000-0000-0000-000000000000}"/>
          </ac:spMkLst>
        </pc:spChg>
        <pc:spChg chg="mod">
          <ac:chgData name="Mia Savrljuga" userId="29d020ba494f34ac" providerId="LiveId" clId="{56D50B06-5D8A-42F0-9A2D-54968906CF1A}" dt="2024-02-17T16:44:00.440" v="61" actId="207"/>
          <ac:spMkLst>
            <pc:docMk/>
            <pc:sldMk cId="0" sldId="256"/>
            <ac:spMk id="6" creationId="{8E236E5F-E57B-ED4D-BB7A-D3BBFFF56B27}"/>
          </ac:spMkLst>
        </pc:spChg>
        <pc:picChg chg="add mod">
          <ac:chgData name="Mia Savrljuga" userId="29d020ba494f34ac" providerId="LiveId" clId="{56D50B06-5D8A-42F0-9A2D-54968906CF1A}" dt="2024-02-24T12:17:14.789" v="1436" actId="1076"/>
          <ac:picMkLst>
            <pc:docMk/>
            <pc:sldMk cId="0" sldId="256"/>
            <ac:picMk id="3" creationId="{D6C1E6F6-21DD-AAC4-A941-7983C0322218}"/>
          </ac:picMkLst>
        </pc:picChg>
        <pc:picChg chg="add mod">
          <ac:chgData name="Mia Savrljuga" userId="29d020ba494f34ac" providerId="LiveId" clId="{56D50B06-5D8A-42F0-9A2D-54968906CF1A}" dt="2024-02-24T12:22:38.438" v="1441" actId="1076"/>
          <ac:picMkLst>
            <pc:docMk/>
            <pc:sldMk cId="0" sldId="256"/>
            <ac:picMk id="5" creationId="{76FCBA46-0937-C3F8-D090-F06D886CF0C2}"/>
          </ac:picMkLst>
        </pc:picChg>
      </pc:sldChg>
      <pc:sldChg chg="del">
        <pc:chgData name="Mia Savrljuga" userId="29d020ba494f34ac" providerId="LiveId" clId="{56D50B06-5D8A-42F0-9A2D-54968906CF1A}" dt="2024-02-17T16:42:26.662" v="0" actId="47"/>
        <pc:sldMkLst>
          <pc:docMk/>
          <pc:sldMk cId="1538441570" sldId="257"/>
        </pc:sldMkLst>
      </pc:sldChg>
      <pc:sldChg chg="del">
        <pc:chgData name="Mia Savrljuga" userId="29d020ba494f34ac" providerId="LiveId" clId="{56D50B06-5D8A-42F0-9A2D-54968906CF1A}" dt="2024-02-17T16:42:27.728" v="1" actId="47"/>
        <pc:sldMkLst>
          <pc:docMk/>
          <pc:sldMk cId="3057495005" sldId="258"/>
        </pc:sldMkLst>
      </pc:sldChg>
      <pc:sldChg chg="del">
        <pc:chgData name="Mia Savrljuga" userId="29d020ba494f34ac" providerId="LiveId" clId="{56D50B06-5D8A-42F0-9A2D-54968906CF1A}" dt="2024-02-17T16:42:28.469" v="2" actId="47"/>
        <pc:sldMkLst>
          <pc:docMk/>
          <pc:sldMk cId="505485633" sldId="259"/>
        </pc:sldMkLst>
      </pc:sldChg>
      <pc:sldChg chg="addSp modSp add del mod">
        <pc:chgData name="Mia Savrljuga" userId="29d020ba494f34ac" providerId="LiveId" clId="{56D50B06-5D8A-42F0-9A2D-54968906CF1A}" dt="2024-02-24T11:29:18.266" v="554" actId="47"/>
        <pc:sldMkLst>
          <pc:docMk/>
          <pc:sldMk cId="0" sldId="260"/>
        </pc:sldMkLst>
        <pc:spChg chg="mod">
          <ac:chgData name="Mia Savrljuga" userId="29d020ba494f34ac" providerId="LiveId" clId="{56D50B06-5D8A-42F0-9A2D-54968906CF1A}" dt="2024-02-17T17:04:30.173" v="485" actId="207"/>
          <ac:spMkLst>
            <pc:docMk/>
            <pc:sldMk cId="0" sldId="260"/>
            <ac:spMk id="2" creationId="{00000000-0000-0000-0000-000000000000}"/>
          </ac:spMkLst>
        </pc:spChg>
        <pc:spChg chg="add mod">
          <ac:chgData name="Mia Savrljuga" userId="29d020ba494f34ac" providerId="LiveId" clId="{56D50B06-5D8A-42F0-9A2D-54968906CF1A}" dt="2024-02-17T17:04:22.710" v="483" actId="1076"/>
          <ac:spMkLst>
            <pc:docMk/>
            <pc:sldMk cId="0" sldId="260"/>
            <ac:spMk id="3" creationId="{8B4CD362-3035-EF3D-F118-571E69F05455}"/>
          </ac:spMkLst>
        </pc:spChg>
        <pc:spChg chg="add mod">
          <ac:chgData name="Mia Savrljuga" userId="29d020ba494f34ac" providerId="LiveId" clId="{56D50B06-5D8A-42F0-9A2D-54968906CF1A}" dt="2024-02-17T17:04:10.256" v="481"/>
          <ac:spMkLst>
            <pc:docMk/>
            <pc:sldMk cId="0" sldId="260"/>
            <ac:spMk id="4" creationId="{3E33BD65-297B-BCFF-C372-E9156BB27A75}"/>
          </ac:spMkLst>
        </pc:spChg>
      </pc:sldChg>
      <pc:sldChg chg="delSp del mod delAnim">
        <pc:chgData name="Mia Savrljuga" userId="29d020ba494f34ac" providerId="LiveId" clId="{56D50B06-5D8A-42F0-9A2D-54968906CF1A}" dt="2024-02-17T16:42:36.222" v="6" actId="47"/>
        <pc:sldMkLst>
          <pc:docMk/>
          <pc:sldMk cId="2280351569" sldId="260"/>
        </pc:sldMkLst>
        <pc:spChg chg="del">
          <ac:chgData name="Mia Savrljuga" userId="29d020ba494f34ac" providerId="LiveId" clId="{56D50B06-5D8A-42F0-9A2D-54968906CF1A}" dt="2024-02-17T16:42:33.443" v="5" actId="478"/>
          <ac:spMkLst>
            <pc:docMk/>
            <pc:sldMk cId="2280351569" sldId="260"/>
            <ac:spMk id="8" creationId="{4F32C189-C2F7-7081-DAE3-320B51161FC8}"/>
          </ac:spMkLst>
        </pc:spChg>
        <pc:picChg chg="del">
          <ac:chgData name="Mia Savrljuga" userId="29d020ba494f34ac" providerId="LiveId" clId="{56D50B06-5D8A-42F0-9A2D-54968906CF1A}" dt="2024-02-17T16:42:30.602" v="3" actId="478"/>
          <ac:picMkLst>
            <pc:docMk/>
            <pc:sldMk cId="2280351569" sldId="260"/>
            <ac:picMk id="4" creationId="{2A1C8811-F5E4-98BB-561B-87C1C33F3DC9}"/>
          </ac:picMkLst>
        </pc:picChg>
        <pc:picChg chg="del">
          <ac:chgData name="Mia Savrljuga" userId="29d020ba494f34ac" providerId="LiveId" clId="{56D50B06-5D8A-42F0-9A2D-54968906CF1A}" dt="2024-02-17T16:42:31.820" v="4" actId="478"/>
          <ac:picMkLst>
            <pc:docMk/>
            <pc:sldMk cId="2280351569" sldId="260"/>
            <ac:picMk id="7" creationId="{5487D541-BECB-6E54-1EC9-A3AAED4F4AA2}"/>
          </ac:picMkLst>
        </pc:picChg>
      </pc:sldChg>
      <pc:sldChg chg="modSp add del mod">
        <pc:chgData name="Mia Savrljuga" userId="29d020ba494f34ac" providerId="LiveId" clId="{56D50B06-5D8A-42F0-9A2D-54968906CF1A}" dt="2024-02-24T11:29:19.241" v="556" actId="47"/>
        <pc:sldMkLst>
          <pc:docMk/>
          <pc:sldMk cId="0" sldId="261"/>
        </pc:sldMkLst>
        <pc:spChg chg="mod">
          <ac:chgData name="Mia Savrljuga" userId="29d020ba494f34ac" providerId="LiveId" clId="{56D50B06-5D8A-42F0-9A2D-54968906CF1A}" dt="2024-02-17T17:04:41.942" v="487" actId="207"/>
          <ac:spMkLst>
            <pc:docMk/>
            <pc:sldMk cId="0" sldId="261"/>
            <ac:spMk id="2" creationId="{00000000-0000-0000-0000-000000000000}"/>
          </ac:spMkLst>
        </pc:spChg>
      </pc:sldChg>
      <pc:sldChg chg="del">
        <pc:chgData name="Mia Savrljuga" userId="29d020ba494f34ac" providerId="LiveId" clId="{56D50B06-5D8A-42F0-9A2D-54968906CF1A}" dt="2024-02-17T16:42:36.942" v="8" actId="47"/>
        <pc:sldMkLst>
          <pc:docMk/>
          <pc:sldMk cId="1347830168" sldId="261"/>
        </pc:sldMkLst>
      </pc:sldChg>
      <pc:sldChg chg="modSp add del mod">
        <pc:chgData name="Mia Savrljuga" userId="29d020ba494f34ac" providerId="LiveId" clId="{56D50B06-5D8A-42F0-9A2D-54968906CF1A}" dt="2024-02-24T11:29:20.549" v="558" actId="47"/>
        <pc:sldMkLst>
          <pc:docMk/>
          <pc:sldMk cId="0" sldId="262"/>
        </pc:sldMkLst>
        <pc:spChg chg="mod">
          <ac:chgData name="Mia Savrljuga" userId="29d020ba494f34ac" providerId="LiveId" clId="{56D50B06-5D8A-42F0-9A2D-54968906CF1A}" dt="2024-02-17T17:04:51.505" v="489" actId="207"/>
          <ac:spMkLst>
            <pc:docMk/>
            <pc:sldMk cId="0" sldId="262"/>
            <ac:spMk id="4" creationId="{00000000-0000-0000-0000-000000000000}"/>
          </ac:spMkLst>
        </pc:spChg>
      </pc:sldChg>
      <pc:sldChg chg="del">
        <pc:chgData name="Mia Savrljuga" userId="29d020ba494f34ac" providerId="LiveId" clId="{56D50B06-5D8A-42F0-9A2D-54968906CF1A}" dt="2024-02-17T16:42:40.122" v="10" actId="47"/>
        <pc:sldMkLst>
          <pc:docMk/>
          <pc:sldMk cId="287620163" sldId="262"/>
        </pc:sldMkLst>
      </pc:sldChg>
      <pc:sldChg chg="modSp add del mod">
        <pc:chgData name="Mia Savrljuga" userId="29d020ba494f34ac" providerId="LiveId" clId="{56D50B06-5D8A-42F0-9A2D-54968906CF1A}" dt="2024-02-24T11:29:18.754" v="555" actId="47"/>
        <pc:sldMkLst>
          <pc:docMk/>
          <pc:sldMk cId="0" sldId="263"/>
        </pc:sldMkLst>
        <pc:spChg chg="mod">
          <ac:chgData name="Mia Savrljuga" userId="29d020ba494f34ac" providerId="LiveId" clId="{56D50B06-5D8A-42F0-9A2D-54968906CF1A}" dt="2024-02-17T17:04:37.868" v="486" actId="207"/>
          <ac:spMkLst>
            <pc:docMk/>
            <pc:sldMk cId="0" sldId="263"/>
            <ac:spMk id="2" creationId="{00000000-0000-0000-0000-000000000000}"/>
          </ac:spMkLst>
        </pc:spChg>
      </pc:sldChg>
      <pc:sldChg chg="del">
        <pc:chgData name="Mia Savrljuga" userId="29d020ba494f34ac" providerId="LiveId" clId="{56D50B06-5D8A-42F0-9A2D-54968906CF1A}" dt="2024-02-17T16:43:00.535" v="13" actId="47"/>
        <pc:sldMkLst>
          <pc:docMk/>
          <pc:sldMk cId="3888486880" sldId="263"/>
        </pc:sldMkLst>
      </pc:sldChg>
      <pc:sldChg chg="modSp add del mod">
        <pc:chgData name="Mia Savrljuga" userId="29d020ba494f34ac" providerId="LiveId" clId="{56D50B06-5D8A-42F0-9A2D-54968906CF1A}" dt="2024-02-24T11:29:19.871" v="557" actId="47"/>
        <pc:sldMkLst>
          <pc:docMk/>
          <pc:sldMk cId="0" sldId="264"/>
        </pc:sldMkLst>
        <pc:spChg chg="mod">
          <ac:chgData name="Mia Savrljuga" userId="29d020ba494f34ac" providerId="LiveId" clId="{56D50B06-5D8A-42F0-9A2D-54968906CF1A}" dt="2024-02-17T17:04:47.141" v="488" actId="207"/>
          <ac:spMkLst>
            <pc:docMk/>
            <pc:sldMk cId="0" sldId="264"/>
            <ac:spMk id="2" creationId="{00000000-0000-0000-0000-000000000000}"/>
          </ac:spMkLst>
        </pc:spChg>
      </pc:sldChg>
      <pc:sldChg chg="del">
        <pc:chgData name="Mia Savrljuga" userId="29d020ba494f34ac" providerId="LiveId" clId="{56D50B06-5D8A-42F0-9A2D-54968906CF1A}" dt="2024-02-17T16:43:19.137" v="50" actId="47"/>
        <pc:sldMkLst>
          <pc:docMk/>
          <pc:sldMk cId="966996314" sldId="264"/>
        </pc:sldMkLst>
      </pc:sldChg>
      <pc:sldChg chg="add del">
        <pc:chgData name="Mia Savrljuga" userId="29d020ba494f34ac" providerId="LiveId" clId="{56D50B06-5D8A-42F0-9A2D-54968906CF1A}" dt="2024-02-24T11:29:21.400" v="559" actId="47"/>
        <pc:sldMkLst>
          <pc:docMk/>
          <pc:sldMk cId="0" sldId="265"/>
        </pc:sldMkLst>
      </pc:sldChg>
      <pc:sldChg chg="del">
        <pc:chgData name="Mia Savrljuga" userId="29d020ba494f34ac" providerId="LiveId" clId="{56D50B06-5D8A-42F0-9A2D-54968906CF1A}" dt="2024-02-17T16:43:20.695" v="52" actId="47"/>
        <pc:sldMkLst>
          <pc:docMk/>
          <pc:sldMk cId="3850393239" sldId="265"/>
        </pc:sldMkLst>
      </pc:sldChg>
      <pc:sldChg chg="add del">
        <pc:chgData name="Mia Savrljuga" userId="29d020ba494f34ac" providerId="LiveId" clId="{56D50B06-5D8A-42F0-9A2D-54968906CF1A}" dt="2024-02-24T11:29:22.156" v="560" actId="47"/>
        <pc:sldMkLst>
          <pc:docMk/>
          <pc:sldMk cId="0" sldId="266"/>
        </pc:sldMkLst>
      </pc:sldChg>
      <pc:sldChg chg="delSp del mod">
        <pc:chgData name="Mia Savrljuga" userId="29d020ba494f34ac" providerId="LiveId" clId="{56D50B06-5D8A-42F0-9A2D-54968906CF1A}" dt="2024-02-17T16:42:58.756" v="12" actId="47"/>
        <pc:sldMkLst>
          <pc:docMk/>
          <pc:sldMk cId="2727779795" sldId="266"/>
        </pc:sldMkLst>
        <pc:picChg chg="del">
          <ac:chgData name="Mia Savrljuga" userId="29d020ba494f34ac" providerId="LiveId" clId="{56D50B06-5D8A-42F0-9A2D-54968906CF1A}" dt="2024-02-17T16:42:43.466" v="11" actId="478"/>
          <ac:picMkLst>
            <pc:docMk/>
            <pc:sldMk cId="2727779795" sldId="266"/>
            <ac:picMk id="4" creationId="{94434512-E65E-239C-05C6-04328B1A756B}"/>
          </ac:picMkLst>
        </pc:picChg>
      </pc:sldChg>
      <pc:sldChg chg="del">
        <pc:chgData name="Mia Savrljuga" userId="29d020ba494f34ac" providerId="LiveId" clId="{56D50B06-5D8A-42F0-9A2D-54968906CF1A}" dt="2024-02-17T16:43:21.796" v="54" actId="47"/>
        <pc:sldMkLst>
          <pc:docMk/>
          <pc:sldMk cId="682553982" sldId="267"/>
        </pc:sldMkLst>
      </pc:sldChg>
      <pc:sldChg chg="addSp delSp modSp del mod delAnim modAnim">
        <pc:chgData name="Mia Savrljuga" userId="29d020ba494f34ac" providerId="LiveId" clId="{56D50B06-5D8A-42F0-9A2D-54968906CF1A}" dt="2024-02-24T11:28:50.130" v="520" actId="47"/>
        <pc:sldMkLst>
          <pc:docMk/>
          <pc:sldMk cId="2151624794" sldId="271"/>
        </pc:sldMkLst>
        <pc:spChg chg="mod">
          <ac:chgData name="Mia Savrljuga" userId="29d020ba494f34ac" providerId="LiveId" clId="{56D50B06-5D8A-42F0-9A2D-54968906CF1A}" dt="2024-02-17T16:44:09.189" v="63" actId="14100"/>
          <ac:spMkLst>
            <pc:docMk/>
            <pc:sldMk cId="2151624794" sldId="271"/>
            <ac:spMk id="2" creationId="{A3715E57-61E0-53A4-2260-1F204E519901}"/>
          </ac:spMkLst>
        </pc:spChg>
        <pc:spChg chg="mod">
          <ac:chgData name="Mia Savrljuga" userId="29d020ba494f34ac" providerId="LiveId" clId="{56D50B06-5D8A-42F0-9A2D-54968906CF1A}" dt="2024-02-17T16:44:12.065" v="71" actId="20577"/>
          <ac:spMkLst>
            <pc:docMk/>
            <pc:sldMk cId="2151624794" sldId="271"/>
            <ac:spMk id="6" creationId="{06E10FFC-E1F9-A0B2-3086-A31B75F39AF0}"/>
          </ac:spMkLst>
        </pc:spChg>
        <pc:spChg chg="add mod">
          <ac:chgData name="Mia Savrljuga" userId="29d020ba494f34ac" providerId="LiveId" clId="{56D50B06-5D8A-42F0-9A2D-54968906CF1A}" dt="2024-02-17T16:45:28.383" v="81" actId="208"/>
          <ac:spMkLst>
            <pc:docMk/>
            <pc:sldMk cId="2151624794" sldId="271"/>
            <ac:spMk id="8" creationId="{C1B7CF60-D6FC-5BE5-74D6-8845E9C089EC}"/>
          </ac:spMkLst>
        </pc:spChg>
        <pc:spChg chg="add mod">
          <ac:chgData name="Mia Savrljuga" userId="29d020ba494f34ac" providerId="LiveId" clId="{56D50B06-5D8A-42F0-9A2D-54968906CF1A}" dt="2024-02-17T16:46:32.227" v="96" actId="1076"/>
          <ac:spMkLst>
            <pc:docMk/>
            <pc:sldMk cId="2151624794" sldId="271"/>
            <ac:spMk id="9" creationId="{85CFE9D6-575E-F62F-2C5A-A48122209C4C}"/>
          </ac:spMkLst>
        </pc:spChg>
        <pc:spChg chg="add mod">
          <ac:chgData name="Mia Savrljuga" userId="29d020ba494f34ac" providerId="LiveId" clId="{56D50B06-5D8A-42F0-9A2D-54968906CF1A}" dt="2024-02-17T16:46:30.404" v="95" actId="1076"/>
          <ac:spMkLst>
            <pc:docMk/>
            <pc:sldMk cId="2151624794" sldId="271"/>
            <ac:spMk id="10" creationId="{9471A770-AF56-E78F-9988-307BFF133DC2}"/>
          </ac:spMkLst>
        </pc:spChg>
        <pc:spChg chg="add mod">
          <ac:chgData name="Mia Savrljuga" userId="29d020ba494f34ac" providerId="LiveId" clId="{56D50B06-5D8A-42F0-9A2D-54968906CF1A}" dt="2024-02-17T16:46:23.690" v="94" actId="1076"/>
          <ac:spMkLst>
            <pc:docMk/>
            <pc:sldMk cId="2151624794" sldId="271"/>
            <ac:spMk id="11" creationId="{6B7CBA10-2CBC-3710-E6CB-FAAFA69A3F4E}"/>
          </ac:spMkLst>
        </pc:spChg>
        <pc:spChg chg="add mod">
          <ac:chgData name="Mia Savrljuga" userId="29d020ba494f34ac" providerId="LiveId" clId="{56D50B06-5D8A-42F0-9A2D-54968906CF1A}" dt="2024-02-17T16:45:47.609" v="89" actId="1076"/>
          <ac:spMkLst>
            <pc:docMk/>
            <pc:sldMk cId="2151624794" sldId="271"/>
            <ac:spMk id="12" creationId="{79401A47-1722-4984-FC22-C5F995B0990F}"/>
          </ac:spMkLst>
        </pc:spChg>
        <pc:spChg chg="add mod">
          <ac:chgData name="Mia Savrljuga" userId="29d020ba494f34ac" providerId="LiveId" clId="{56D50B06-5D8A-42F0-9A2D-54968906CF1A}" dt="2024-02-17T16:51:44.705" v="260" actId="1076"/>
          <ac:spMkLst>
            <pc:docMk/>
            <pc:sldMk cId="2151624794" sldId="271"/>
            <ac:spMk id="14" creationId="{3FFBBDD7-6217-E2E5-224A-F7EA9DB6C0F6}"/>
          </ac:spMkLst>
        </pc:spChg>
        <pc:picChg chg="add">
          <ac:chgData name="Mia Savrljuga" userId="29d020ba494f34ac" providerId="LiveId" clId="{56D50B06-5D8A-42F0-9A2D-54968906CF1A}" dt="2024-02-24T11:28:44.736" v="518" actId="22"/>
          <ac:picMkLst>
            <pc:docMk/>
            <pc:sldMk cId="2151624794" sldId="271"/>
            <ac:picMk id="4" creationId="{0BFB4CFB-CCDA-37C3-0FE0-EF0F345A34DF}"/>
          </ac:picMkLst>
        </pc:picChg>
        <pc:picChg chg="del">
          <ac:chgData name="Mia Savrljuga" userId="29d020ba494f34ac" providerId="LiveId" clId="{56D50B06-5D8A-42F0-9A2D-54968906CF1A}" dt="2024-02-17T16:43:04.160" v="15" actId="478"/>
          <ac:picMkLst>
            <pc:docMk/>
            <pc:sldMk cId="2151624794" sldId="271"/>
            <ac:picMk id="4" creationId="{96AA9541-A199-CA20-59E3-E96CBD3A8BDE}"/>
          </ac:picMkLst>
        </pc:picChg>
        <pc:picChg chg="del">
          <ac:chgData name="Mia Savrljuga" userId="29d020ba494f34ac" providerId="LiveId" clId="{56D50B06-5D8A-42F0-9A2D-54968906CF1A}" dt="2024-02-17T16:43:02.869" v="14" actId="478"/>
          <ac:picMkLst>
            <pc:docMk/>
            <pc:sldMk cId="2151624794" sldId="271"/>
            <ac:picMk id="5" creationId="{2A180CB1-81B1-4409-6763-E649FBC7361D}"/>
          </ac:picMkLst>
        </pc:picChg>
        <pc:picChg chg="add del mod modCrop">
          <ac:chgData name="Mia Savrljuga" userId="29d020ba494f34ac" providerId="LiveId" clId="{56D50B06-5D8A-42F0-9A2D-54968906CF1A}" dt="2024-02-24T11:28:43.917" v="517" actId="478"/>
          <ac:picMkLst>
            <pc:docMk/>
            <pc:sldMk cId="2151624794" sldId="271"/>
            <ac:picMk id="7" creationId="{B16AD847-3027-F416-DAE5-022A29C55BE4}"/>
          </ac:picMkLst>
        </pc:picChg>
        <pc:picChg chg="add del mod">
          <ac:chgData name="Mia Savrljuga" userId="29d020ba494f34ac" providerId="LiveId" clId="{56D50B06-5D8A-42F0-9A2D-54968906CF1A}" dt="2024-02-24T11:28:46.704" v="519" actId="478"/>
          <ac:picMkLst>
            <pc:docMk/>
            <pc:sldMk cId="2151624794" sldId="271"/>
            <ac:picMk id="13" creationId="{8F842645-9A42-8682-CC54-4197EFCF7318}"/>
          </ac:picMkLst>
        </pc:picChg>
      </pc:sldChg>
      <pc:sldChg chg="del">
        <pc:chgData name="Mia Savrljuga" userId="29d020ba494f34ac" providerId="LiveId" clId="{56D50B06-5D8A-42F0-9A2D-54968906CF1A}" dt="2024-02-17T16:43:19.987" v="51" actId="47"/>
        <pc:sldMkLst>
          <pc:docMk/>
          <pc:sldMk cId="3219628904" sldId="272"/>
        </pc:sldMkLst>
      </pc:sldChg>
      <pc:sldChg chg="addSp delSp modSp add mod delAnim modAnim">
        <pc:chgData name="Mia Savrljuga" userId="29d020ba494f34ac" providerId="LiveId" clId="{56D50B06-5D8A-42F0-9A2D-54968906CF1A}" dt="2024-02-24T11:37:34.828" v="1112" actId="1076"/>
        <pc:sldMkLst>
          <pc:docMk/>
          <pc:sldMk cId="3506129524" sldId="272"/>
        </pc:sldMkLst>
        <pc:spChg chg="mod">
          <ac:chgData name="Mia Savrljuga" userId="29d020ba494f34ac" providerId="LiveId" clId="{56D50B06-5D8A-42F0-9A2D-54968906CF1A}" dt="2024-02-24T11:29:12.763" v="553" actId="14100"/>
          <ac:spMkLst>
            <pc:docMk/>
            <pc:sldMk cId="3506129524" sldId="272"/>
            <ac:spMk id="2" creationId="{25D5CE1D-8E00-7158-41D4-00E293E41F8A}"/>
          </ac:spMkLst>
        </pc:spChg>
        <pc:spChg chg="add mod">
          <ac:chgData name="Mia Savrljuga" userId="29d020ba494f34ac" providerId="LiveId" clId="{56D50B06-5D8A-42F0-9A2D-54968906CF1A}" dt="2024-02-24T11:32:14.938" v="893" actId="1076"/>
          <ac:spMkLst>
            <pc:docMk/>
            <pc:sldMk cId="3506129524" sldId="272"/>
            <ac:spMk id="5" creationId="{1F74D7D4-AD20-EF57-3D32-DABC3EFD0B78}"/>
          </ac:spMkLst>
        </pc:spChg>
        <pc:spChg chg="add del mod">
          <ac:chgData name="Mia Savrljuga" userId="29d020ba494f34ac" providerId="LiveId" clId="{56D50B06-5D8A-42F0-9A2D-54968906CF1A}" dt="2024-02-24T11:36:16.331" v="1096" actId="21"/>
          <ac:spMkLst>
            <pc:docMk/>
            <pc:sldMk cId="3506129524" sldId="272"/>
            <ac:spMk id="8" creationId="{BE176AE2-F0F0-7BA7-E9F0-BBD06F744450}"/>
          </ac:spMkLst>
        </pc:spChg>
        <pc:picChg chg="add del mod">
          <ac:chgData name="Mia Savrljuga" userId="29d020ba494f34ac" providerId="LiveId" clId="{56D50B06-5D8A-42F0-9A2D-54968906CF1A}" dt="2024-02-24T11:28:54.495" v="522" actId="478"/>
          <ac:picMkLst>
            <pc:docMk/>
            <pc:sldMk cId="3506129524" sldId="272"/>
            <ac:picMk id="4" creationId="{AE1BB457-47FA-8370-31E7-7073885F9612}"/>
          </ac:picMkLst>
        </pc:picChg>
        <pc:picChg chg="add del mod">
          <ac:chgData name="Mia Savrljuga" userId="29d020ba494f34ac" providerId="LiveId" clId="{56D50B06-5D8A-42F0-9A2D-54968906CF1A}" dt="2024-02-24T11:36:16.331" v="1096" actId="21"/>
          <ac:picMkLst>
            <pc:docMk/>
            <pc:sldMk cId="3506129524" sldId="272"/>
            <ac:picMk id="7" creationId="{2C711121-122A-A448-00B0-8E75E67864ED}"/>
          </ac:picMkLst>
        </pc:picChg>
        <pc:picChg chg="add mod">
          <ac:chgData name="Mia Savrljuga" userId="29d020ba494f34ac" providerId="LiveId" clId="{56D50B06-5D8A-42F0-9A2D-54968906CF1A}" dt="2024-02-24T11:32:42.312" v="896"/>
          <ac:picMkLst>
            <pc:docMk/>
            <pc:sldMk cId="3506129524" sldId="272"/>
            <ac:picMk id="10" creationId="{34007134-C7FC-B7FB-75EC-524C5EAE4F7A}"/>
          </ac:picMkLst>
        </pc:picChg>
        <pc:picChg chg="add mod">
          <ac:chgData name="Mia Savrljuga" userId="29d020ba494f34ac" providerId="LiveId" clId="{56D50B06-5D8A-42F0-9A2D-54968906CF1A}" dt="2024-02-24T11:37:34.828" v="1112" actId="1076"/>
          <ac:picMkLst>
            <pc:docMk/>
            <pc:sldMk cId="3506129524" sldId="272"/>
            <ac:picMk id="12" creationId="{34FDA7EC-3664-6A83-A99F-CF8B417D9C2A}"/>
          </ac:picMkLst>
        </pc:picChg>
      </pc:sldChg>
      <pc:sldChg chg="addSp modSp add del mod modAnim">
        <pc:chgData name="Mia Savrljuga" userId="29d020ba494f34ac" providerId="LiveId" clId="{56D50B06-5D8A-42F0-9A2D-54968906CF1A}" dt="2024-02-24T11:28:51.455" v="521" actId="47"/>
        <pc:sldMkLst>
          <pc:docMk/>
          <pc:sldMk cId="789731089" sldId="273"/>
        </pc:sldMkLst>
        <pc:spChg chg="add mod">
          <ac:chgData name="Mia Savrljuga" userId="29d020ba494f34ac" providerId="LiveId" clId="{56D50B06-5D8A-42F0-9A2D-54968906CF1A}" dt="2024-02-17T16:46:57.045" v="102" actId="1076"/>
          <ac:spMkLst>
            <pc:docMk/>
            <pc:sldMk cId="789731089" sldId="273"/>
            <ac:spMk id="3" creationId="{72F2E0BB-9F17-42EE-E89C-E4EFF562968E}"/>
          </ac:spMkLst>
        </pc:spChg>
        <pc:spChg chg="add mod">
          <ac:chgData name="Mia Savrljuga" userId="29d020ba494f34ac" providerId="LiveId" clId="{56D50B06-5D8A-42F0-9A2D-54968906CF1A}" dt="2024-02-17T16:47:24.797" v="110" actId="1076"/>
          <ac:spMkLst>
            <pc:docMk/>
            <pc:sldMk cId="789731089" sldId="273"/>
            <ac:spMk id="4" creationId="{FB3E40E2-8E43-EB90-F62C-F1F9F5AFB591}"/>
          </ac:spMkLst>
        </pc:spChg>
        <pc:spChg chg="add mod">
          <ac:chgData name="Mia Savrljuga" userId="29d020ba494f34ac" providerId="LiveId" clId="{56D50B06-5D8A-42F0-9A2D-54968906CF1A}" dt="2024-02-17T16:47:19.829" v="109" actId="1076"/>
          <ac:spMkLst>
            <pc:docMk/>
            <pc:sldMk cId="789731089" sldId="273"/>
            <ac:spMk id="5" creationId="{D877C7CC-AB0C-5A82-37F7-64E0DE932F1F}"/>
          </ac:spMkLst>
        </pc:spChg>
        <pc:spChg chg="add mod">
          <ac:chgData name="Mia Savrljuga" userId="29d020ba494f34ac" providerId="LiveId" clId="{56D50B06-5D8A-42F0-9A2D-54968906CF1A}" dt="2024-02-17T16:47:10.524" v="108" actId="1076"/>
          <ac:spMkLst>
            <pc:docMk/>
            <pc:sldMk cId="789731089" sldId="273"/>
            <ac:spMk id="8" creationId="{C57BFBAA-8C90-0A96-057E-CDD99B9BC9FF}"/>
          </ac:spMkLst>
        </pc:spChg>
        <pc:spChg chg="add mod">
          <ac:chgData name="Mia Savrljuga" userId="29d020ba494f34ac" providerId="LiveId" clId="{56D50B06-5D8A-42F0-9A2D-54968906CF1A}" dt="2024-02-17T16:47:03.133" v="107" actId="1076"/>
          <ac:spMkLst>
            <pc:docMk/>
            <pc:sldMk cId="789731089" sldId="273"/>
            <ac:spMk id="9" creationId="{1B2FB1F3-09CA-9673-3544-0BCF02ADEDEB}"/>
          </ac:spMkLst>
        </pc:spChg>
        <pc:picChg chg="mod modCrop">
          <ac:chgData name="Mia Savrljuga" userId="29d020ba494f34ac" providerId="LiveId" clId="{56D50B06-5D8A-42F0-9A2D-54968906CF1A}" dt="2024-02-17T16:46:51.071" v="101" actId="14100"/>
          <ac:picMkLst>
            <pc:docMk/>
            <pc:sldMk cId="789731089" sldId="273"/>
            <ac:picMk id="7" creationId="{AAE90C61-AF59-8D9A-D761-385B5B4EAF34}"/>
          </ac:picMkLst>
        </pc:picChg>
        <pc:picChg chg="add mod">
          <ac:chgData name="Mia Savrljuga" userId="29d020ba494f34ac" providerId="LiveId" clId="{56D50B06-5D8A-42F0-9A2D-54968906CF1A}" dt="2024-02-17T16:48:28.687" v="117" actId="1076"/>
          <ac:picMkLst>
            <pc:docMk/>
            <pc:sldMk cId="789731089" sldId="273"/>
            <ac:picMk id="11" creationId="{BDE615AD-595A-D151-3C23-240A3AEB81C8}"/>
          </ac:picMkLst>
        </pc:picChg>
        <pc:picChg chg="add mod">
          <ac:chgData name="Mia Savrljuga" userId="29d020ba494f34ac" providerId="LiveId" clId="{56D50B06-5D8A-42F0-9A2D-54968906CF1A}" dt="2024-02-17T16:49:14.433" v="122"/>
          <ac:picMkLst>
            <pc:docMk/>
            <pc:sldMk cId="789731089" sldId="273"/>
            <ac:picMk id="13" creationId="{6F37459E-A9A8-1A6A-34B4-536DAA9B0B19}"/>
          </ac:picMkLst>
        </pc:picChg>
      </pc:sldChg>
      <pc:sldChg chg="del">
        <pc:chgData name="Mia Savrljuga" userId="29d020ba494f34ac" providerId="LiveId" clId="{56D50B06-5D8A-42F0-9A2D-54968906CF1A}" dt="2024-02-17T16:43:21.261" v="53" actId="47"/>
        <pc:sldMkLst>
          <pc:docMk/>
          <pc:sldMk cId="2132064980" sldId="273"/>
        </pc:sldMkLst>
      </pc:sldChg>
      <pc:sldChg chg="addSp delSp modSp add mod modAnim">
        <pc:chgData name="Mia Savrljuga" userId="29d020ba494f34ac" providerId="LiveId" clId="{56D50B06-5D8A-42F0-9A2D-54968906CF1A}" dt="2024-02-24T11:35:29.181" v="1089"/>
        <pc:sldMkLst>
          <pc:docMk/>
          <pc:sldMk cId="2377392550" sldId="273"/>
        </pc:sldMkLst>
        <pc:spChg chg="add mod">
          <ac:chgData name="Mia Savrljuga" userId="29d020ba494f34ac" providerId="LiveId" clId="{56D50B06-5D8A-42F0-9A2D-54968906CF1A}" dt="2024-02-24T11:32:47.834" v="897"/>
          <ac:spMkLst>
            <pc:docMk/>
            <pc:sldMk cId="2377392550" sldId="273"/>
            <ac:spMk id="3" creationId="{5304D88F-B1EF-08FB-065F-5A247B1D6135}"/>
          </ac:spMkLst>
        </pc:spChg>
        <pc:spChg chg="del">
          <ac:chgData name="Mia Savrljuga" userId="29d020ba494f34ac" providerId="LiveId" clId="{56D50B06-5D8A-42F0-9A2D-54968906CF1A}" dt="2024-02-24T11:29:33.220" v="568" actId="478"/>
          <ac:spMkLst>
            <pc:docMk/>
            <pc:sldMk cId="2377392550" sldId="273"/>
            <ac:spMk id="5" creationId="{1F74D7D4-AD20-EF57-3D32-DABC3EFD0B78}"/>
          </ac:spMkLst>
        </pc:spChg>
        <pc:spChg chg="add mod">
          <ac:chgData name="Mia Savrljuga" userId="29d020ba494f34ac" providerId="LiveId" clId="{56D50B06-5D8A-42F0-9A2D-54968906CF1A}" dt="2024-02-24T11:35:29.181" v="1089"/>
          <ac:spMkLst>
            <pc:docMk/>
            <pc:sldMk cId="2377392550" sldId="273"/>
            <ac:spMk id="8" creationId="{2A850D20-83F3-F6E0-370E-DC6D0C51E0D9}"/>
          </ac:spMkLst>
        </pc:spChg>
        <pc:picChg chg="add mod">
          <ac:chgData name="Mia Savrljuga" userId="29d020ba494f34ac" providerId="LiveId" clId="{56D50B06-5D8A-42F0-9A2D-54968906CF1A}" dt="2024-02-24T11:32:47.834" v="897"/>
          <ac:picMkLst>
            <pc:docMk/>
            <pc:sldMk cId="2377392550" sldId="273"/>
            <ac:picMk id="4" creationId="{830DC6AC-40CC-6F9F-2273-4D87BC15A8CB}"/>
          </ac:picMkLst>
        </pc:picChg>
        <pc:picChg chg="del">
          <ac:chgData name="Mia Savrljuga" userId="29d020ba494f34ac" providerId="LiveId" clId="{56D50B06-5D8A-42F0-9A2D-54968906CF1A}" dt="2024-02-24T11:29:30.165" v="567" actId="478"/>
          <ac:picMkLst>
            <pc:docMk/>
            <pc:sldMk cId="2377392550" sldId="273"/>
            <ac:picMk id="7" creationId="{2C711121-122A-A448-00B0-8E75E67864ED}"/>
          </ac:picMkLst>
        </pc:picChg>
        <pc:picChg chg="add mod">
          <ac:chgData name="Mia Savrljuga" userId="29d020ba494f34ac" providerId="LiveId" clId="{56D50B06-5D8A-42F0-9A2D-54968906CF1A}" dt="2024-02-24T11:32:57.018" v="900"/>
          <ac:picMkLst>
            <pc:docMk/>
            <pc:sldMk cId="2377392550" sldId="273"/>
            <ac:picMk id="9" creationId="{F07C3401-5BE0-789D-E3C7-715981E61779}"/>
          </ac:picMkLst>
        </pc:picChg>
        <pc:picChg chg="add mod modCrop">
          <ac:chgData name="Mia Savrljuga" userId="29d020ba494f34ac" providerId="LiveId" clId="{56D50B06-5D8A-42F0-9A2D-54968906CF1A}" dt="2024-02-24T11:33:59.162" v="905" actId="14100"/>
          <ac:picMkLst>
            <pc:docMk/>
            <pc:sldMk cId="2377392550" sldId="273"/>
            <ac:picMk id="11" creationId="{A01567DC-2999-80C7-34C7-050D64C585CC}"/>
          </ac:picMkLst>
        </pc:picChg>
      </pc:sldChg>
      <pc:sldChg chg="del">
        <pc:chgData name="Mia Savrljuga" userId="29d020ba494f34ac" providerId="LiveId" clId="{56D50B06-5D8A-42F0-9A2D-54968906CF1A}" dt="2024-02-17T16:43:22.408" v="55" actId="47"/>
        <pc:sldMkLst>
          <pc:docMk/>
          <pc:sldMk cId="243920607" sldId="274"/>
        </pc:sldMkLst>
      </pc:sldChg>
      <pc:sldChg chg="add del">
        <pc:chgData name="Mia Savrljuga" userId="29d020ba494f34ac" providerId="LiveId" clId="{56D50B06-5D8A-42F0-9A2D-54968906CF1A}" dt="2024-02-17T16:45:36.821" v="84"/>
        <pc:sldMkLst>
          <pc:docMk/>
          <pc:sldMk cId="528692998" sldId="274"/>
        </pc:sldMkLst>
      </pc:sldChg>
      <pc:sldChg chg="addSp modSp add mod modAnim">
        <pc:chgData name="Mia Savrljuga" userId="29d020ba494f34ac" providerId="LiveId" clId="{56D50B06-5D8A-42F0-9A2D-54968906CF1A}" dt="2024-02-24T11:37:17.291" v="1108" actId="14100"/>
        <pc:sldMkLst>
          <pc:docMk/>
          <pc:sldMk cId="3870685754" sldId="274"/>
        </pc:sldMkLst>
        <pc:spChg chg="mod">
          <ac:chgData name="Mia Savrljuga" userId="29d020ba494f34ac" providerId="LiveId" clId="{56D50B06-5D8A-42F0-9A2D-54968906CF1A}" dt="2024-02-24T11:36:57.841" v="1103" actId="1076"/>
          <ac:spMkLst>
            <pc:docMk/>
            <pc:sldMk cId="3870685754" sldId="274"/>
            <ac:spMk id="2" creationId="{25D5CE1D-8E00-7158-41D4-00E293E41F8A}"/>
          </ac:spMkLst>
        </pc:spChg>
        <pc:spChg chg="add mod">
          <ac:chgData name="Mia Savrljuga" userId="29d020ba494f34ac" providerId="LiveId" clId="{56D50B06-5D8A-42F0-9A2D-54968906CF1A}" dt="2024-02-24T11:37:17.291" v="1108" actId="14100"/>
          <ac:spMkLst>
            <pc:docMk/>
            <pc:sldMk cId="3870685754" sldId="274"/>
            <ac:spMk id="5" creationId="{B28227FF-725E-EFF8-7844-37584E9065FA}"/>
          </ac:spMkLst>
        </pc:spChg>
        <pc:spChg chg="add mod">
          <ac:chgData name="Mia Savrljuga" userId="29d020ba494f34ac" providerId="LiveId" clId="{56D50B06-5D8A-42F0-9A2D-54968906CF1A}" dt="2024-02-24T11:36:53.107" v="1102" actId="14100"/>
          <ac:spMkLst>
            <pc:docMk/>
            <pc:sldMk cId="3870685754" sldId="274"/>
            <ac:spMk id="8" creationId="{BE176AE2-F0F0-7BA7-E9F0-BBD06F744450}"/>
          </ac:spMkLst>
        </pc:spChg>
        <pc:picChg chg="add mod modCrop">
          <ac:chgData name="Mia Savrljuga" userId="29d020ba494f34ac" providerId="LiveId" clId="{56D50B06-5D8A-42F0-9A2D-54968906CF1A}" dt="2024-02-24T11:37:01.817" v="1104" actId="1076"/>
          <ac:picMkLst>
            <pc:docMk/>
            <pc:sldMk cId="3870685754" sldId="274"/>
            <ac:picMk id="4" creationId="{BECC532A-D11A-C7DB-6A38-4FE2D2AF8BC2}"/>
          </ac:picMkLst>
        </pc:picChg>
        <pc:picChg chg="add mod modCrop">
          <ac:chgData name="Mia Savrljuga" userId="29d020ba494f34ac" providerId="LiveId" clId="{56D50B06-5D8A-42F0-9A2D-54968906CF1A}" dt="2024-02-24T11:36:45.109" v="1100" actId="14100"/>
          <ac:picMkLst>
            <pc:docMk/>
            <pc:sldMk cId="3870685754" sldId="274"/>
            <ac:picMk id="7" creationId="{2C711121-122A-A448-00B0-8E75E67864ED}"/>
          </ac:picMkLst>
        </pc:picChg>
      </pc:sldChg>
      <pc:sldChg chg="addSp delSp modSp add del mod modAnim">
        <pc:chgData name="Mia Savrljuga" userId="29d020ba494f34ac" providerId="LiveId" clId="{56D50B06-5D8A-42F0-9A2D-54968906CF1A}" dt="2024-02-24T11:29:22.947" v="561" actId="47"/>
        <pc:sldMkLst>
          <pc:docMk/>
          <pc:sldMk cId="4216544261" sldId="274"/>
        </pc:sldMkLst>
        <pc:spChg chg="mod">
          <ac:chgData name="Mia Savrljuga" userId="29d020ba494f34ac" providerId="LiveId" clId="{56D50B06-5D8A-42F0-9A2D-54968906CF1A}" dt="2024-02-17T16:56:39.572" v="424" actId="1076"/>
          <ac:spMkLst>
            <pc:docMk/>
            <pc:sldMk cId="4216544261" sldId="274"/>
            <ac:spMk id="2" creationId="{C208748C-CD31-3F25-D8B1-B881836B4B1F}"/>
          </ac:spMkLst>
        </pc:spChg>
        <pc:spChg chg="del">
          <ac:chgData name="Mia Savrljuga" userId="29d020ba494f34ac" providerId="LiveId" clId="{56D50B06-5D8A-42F0-9A2D-54968906CF1A}" dt="2024-02-17T16:54:27.305" v="411" actId="478"/>
          <ac:spMkLst>
            <pc:docMk/>
            <pc:sldMk cId="4216544261" sldId="274"/>
            <ac:spMk id="5" creationId="{C2555A02-74E1-5C45-9390-004321D9C9A5}"/>
          </ac:spMkLst>
        </pc:spChg>
        <pc:picChg chg="del">
          <ac:chgData name="Mia Savrljuga" userId="29d020ba494f34ac" providerId="LiveId" clId="{56D50B06-5D8A-42F0-9A2D-54968906CF1A}" dt="2024-02-17T16:53:39.957" v="380" actId="478"/>
          <ac:picMkLst>
            <pc:docMk/>
            <pc:sldMk cId="4216544261" sldId="274"/>
            <ac:picMk id="4" creationId="{D42B0601-B64E-A054-4E3A-BED45431025A}"/>
          </ac:picMkLst>
        </pc:picChg>
        <pc:picChg chg="add mod modCrop">
          <ac:chgData name="Mia Savrljuga" userId="29d020ba494f34ac" providerId="LiveId" clId="{56D50B06-5D8A-42F0-9A2D-54968906CF1A}" dt="2024-02-17T16:55:56.185" v="419" actId="14100"/>
          <ac:picMkLst>
            <pc:docMk/>
            <pc:sldMk cId="4216544261" sldId="274"/>
            <ac:picMk id="7" creationId="{9D6C0478-C1C6-59C8-E833-55FE641DBC5B}"/>
          </ac:picMkLst>
        </pc:picChg>
        <pc:picChg chg="add mod modCrop">
          <ac:chgData name="Mia Savrljuga" userId="29d020ba494f34ac" providerId="LiveId" clId="{56D50B06-5D8A-42F0-9A2D-54968906CF1A}" dt="2024-02-17T16:56:43.136" v="425" actId="14100"/>
          <ac:picMkLst>
            <pc:docMk/>
            <pc:sldMk cId="4216544261" sldId="274"/>
            <ac:picMk id="9" creationId="{E545C0FA-5796-3C4D-6D42-D0002D875404}"/>
          </ac:picMkLst>
        </pc:picChg>
      </pc:sldChg>
      <pc:sldChg chg="addSp modSp add del mod modAnim">
        <pc:chgData name="Mia Savrljuga" userId="29d020ba494f34ac" providerId="LiveId" clId="{56D50B06-5D8A-42F0-9A2D-54968906CF1A}" dt="2024-02-24T11:29:23.749" v="562" actId="47"/>
        <pc:sldMkLst>
          <pc:docMk/>
          <pc:sldMk cId="123108331" sldId="275"/>
        </pc:sldMkLst>
        <pc:spChg chg="mod">
          <ac:chgData name="Mia Savrljuga" userId="29d020ba494f34ac" providerId="LiveId" clId="{56D50B06-5D8A-42F0-9A2D-54968906CF1A}" dt="2024-02-17T16:57:23.309" v="430" actId="1076"/>
          <ac:spMkLst>
            <pc:docMk/>
            <pc:sldMk cId="123108331" sldId="275"/>
            <ac:spMk id="2" creationId="{AB36BA9A-8111-60CD-4E9A-16D8BCC6EC78}"/>
          </ac:spMkLst>
        </pc:spChg>
        <pc:picChg chg="add mod modCrop">
          <ac:chgData name="Mia Savrljuga" userId="29d020ba494f34ac" providerId="LiveId" clId="{56D50B06-5D8A-42F0-9A2D-54968906CF1A}" dt="2024-02-17T16:58:00.531" v="438" actId="14100"/>
          <ac:picMkLst>
            <pc:docMk/>
            <pc:sldMk cId="123108331" sldId="275"/>
            <ac:picMk id="4" creationId="{0209B716-A204-73B4-BD44-473E6918E0B2}"/>
          </ac:picMkLst>
        </pc:picChg>
        <pc:picChg chg="mod modCrop">
          <ac:chgData name="Mia Savrljuga" userId="29d020ba494f34ac" providerId="LiveId" clId="{56D50B06-5D8A-42F0-9A2D-54968906CF1A}" dt="2024-02-17T16:57:47.493" v="434" actId="1076"/>
          <ac:picMkLst>
            <pc:docMk/>
            <pc:sldMk cId="123108331" sldId="275"/>
            <ac:picMk id="7" creationId="{10149EC7-0917-F0B3-135C-0D70E1A6CC70}"/>
          </ac:picMkLst>
        </pc:picChg>
      </pc:sldChg>
      <pc:sldChg chg="del">
        <pc:chgData name="Mia Savrljuga" userId="29d020ba494f34ac" providerId="LiveId" clId="{56D50B06-5D8A-42F0-9A2D-54968906CF1A}" dt="2024-02-17T16:43:18.586" v="49" actId="47"/>
        <pc:sldMkLst>
          <pc:docMk/>
          <pc:sldMk cId="1666605199" sldId="275"/>
        </pc:sldMkLst>
      </pc:sldChg>
      <pc:sldChg chg="addSp delSp modSp add mod delAnim modAnim">
        <pc:chgData name="Mia Savrljuga" userId="29d020ba494f34ac" providerId="LiveId" clId="{56D50B06-5D8A-42F0-9A2D-54968906CF1A}" dt="2024-02-24T11:42:29.501" v="1404"/>
        <pc:sldMkLst>
          <pc:docMk/>
          <pc:sldMk cId="1961892267" sldId="275"/>
        </pc:sldMkLst>
        <pc:spChg chg="mod">
          <ac:chgData name="Mia Savrljuga" userId="29d020ba494f34ac" providerId="LiveId" clId="{56D50B06-5D8A-42F0-9A2D-54968906CF1A}" dt="2024-02-24T11:38:45.411" v="1124" actId="1076"/>
          <ac:spMkLst>
            <pc:docMk/>
            <pc:sldMk cId="1961892267" sldId="275"/>
            <ac:spMk id="2" creationId="{25D5CE1D-8E00-7158-41D4-00E293E41F8A}"/>
          </ac:spMkLst>
        </pc:spChg>
        <pc:spChg chg="del mod">
          <ac:chgData name="Mia Savrljuga" userId="29d020ba494f34ac" providerId="LiveId" clId="{56D50B06-5D8A-42F0-9A2D-54968906CF1A}" dt="2024-02-24T11:38:10.114" v="1118" actId="478"/>
          <ac:spMkLst>
            <pc:docMk/>
            <pc:sldMk cId="1961892267" sldId="275"/>
            <ac:spMk id="5" creationId="{B28227FF-725E-EFF8-7844-37584E9065FA}"/>
          </ac:spMkLst>
        </pc:spChg>
        <pc:spChg chg="mod ord">
          <ac:chgData name="Mia Savrljuga" userId="29d020ba494f34ac" providerId="LiveId" clId="{56D50B06-5D8A-42F0-9A2D-54968906CF1A}" dt="2024-02-24T11:39:15.278" v="1132" actId="1076"/>
          <ac:spMkLst>
            <pc:docMk/>
            <pc:sldMk cId="1961892267" sldId="275"/>
            <ac:spMk id="8" creationId="{BE176AE2-F0F0-7BA7-E9F0-BBD06F744450}"/>
          </ac:spMkLst>
        </pc:spChg>
        <pc:spChg chg="add mod">
          <ac:chgData name="Mia Savrljuga" userId="29d020ba494f34ac" providerId="LiveId" clId="{56D50B06-5D8A-42F0-9A2D-54968906CF1A}" dt="2024-02-24T11:39:33.095" v="1135" actId="14100"/>
          <ac:spMkLst>
            <pc:docMk/>
            <pc:sldMk cId="1961892267" sldId="275"/>
            <ac:spMk id="10" creationId="{EA0D4D33-85D2-689C-9AE1-A5DEFCFC5185}"/>
          </ac:spMkLst>
        </pc:spChg>
        <pc:spChg chg="add mod">
          <ac:chgData name="Mia Savrljuga" userId="29d020ba494f34ac" providerId="LiveId" clId="{56D50B06-5D8A-42F0-9A2D-54968906CF1A}" dt="2024-02-24T11:40:53.319" v="1192" actId="1076"/>
          <ac:spMkLst>
            <pc:docMk/>
            <pc:sldMk cId="1961892267" sldId="275"/>
            <ac:spMk id="11" creationId="{6A441EE4-EAEA-1925-1CB0-35073C828E76}"/>
          </ac:spMkLst>
        </pc:spChg>
        <pc:spChg chg="add mod">
          <ac:chgData name="Mia Savrljuga" userId="29d020ba494f34ac" providerId="LiveId" clId="{56D50B06-5D8A-42F0-9A2D-54968906CF1A}" dt="2024-02-24T11:39:49.845" v="1140" actId="1076"/>
          <ac:spMkLst>
            <pc:docMk/>
            <pc:sldMk cId="1961892267" sldId="275"/>
            <ac:spMk id="12" creationId="{A08991B0-7C6A-11D2-69F7-593D66401DCD}"/>
          </ac:spMkLst>
        </pc:spChg>
        <pc:spChg chg="add mod">
          <ac:chgData name="Mia Savrljuga" userId="29d020ba494f34ac" providerId="LiveId" clId="{56D50B06-5D8A-42F0-9A2D-54968906CF1A}" dt="2024-02-24T11:39:58.321" v="1142" actId="1076"/>
          <ac:spMkLst>
            <pc:docMk/>
            <pc:sldMk cId="1961892267" sldId="275"/>
            <ac:spMk id="13" creationId="{33A7ECF8-486C-B6B1-E375-A06B06F560E0}"/>
          </ac:spMkLst>
        </pc:spChg>
        <pc:spChg chg="add mod">
          <ac:chgData name="Mia Savrljuga" userId="29d020ba494f34ac" providerId="LiveId" clId="{56D50B06-5D8A-42F0-9A2D-54968906CF1A}" dt="2024-02-24T11:41:39.155" v="1302" actId="1076"/>
          <ac:spMkLst>
            <pc:docMk/>
            <pc:sldMk cId="1961892267" sldId="275"/>
            <ac:spMk id="14" creationId="{C0CE5D22-EE1E-D6E8-A06B-5253A9159658}"/>
          </ac:spMkLst>
        </pc:spChg>
        <pc:spChg chg="add mod">
          <ac:chgData name="Mia Savrljuga" userId="29d020ba494f34ac" providerId="LiveId" clId="{56D50B06-5D8A-42F0-9A2D-54968906CF1A}" dt="2024-02-24T11:40:08.321" v="1146" actId="1076"/>
          <ac:spMkLst>
            <pc:docMk/>
            <pc:sldMk cId="1961892267" sldId="275"/>
            <ac:spMk id="15" creationId="{0E913E73-C697-1D8C-442D-6AFC6E9259D7}"/>
          </ac:spMkLst>
        </pc:spChg>
        <pc:spChg chg="add mod">
          <ac:chgData name="Mia Savrljuga" userId="29d020ba494f34ac" providerId="LiveId" clId="{56D50B06-5D8A-42F0-9A2D-54968906CF1A}" dt="2024-02-24T11:40:15.071" v="1148" actId="1076"/>
          <ac:spMkLst>
            <pc:docMk/>
            <pc:sldMk cId="1961892267" sldId="275"/>
            <ac:spMk id="16" creationId="{6C7921B2-A989-0D07-FD22-3B789E35A7BF}"/>
          </ac:spMkLst>
        </pc:spChg>
        <pc:spChg chg="add mod">
          <ac:chgData name="Mia Savrljuga" userId="29d020ba494f34ac" providerId="LiveId" clId="{56D50B06-5D8A-42F0-9A2D-54968906CF1A}" dt="2024-02-24T11:42:29.501" v="1404"/>
          <ac:spMkLst>
            <pc:docMk/>
            <pc:sldMk cId="1961892267" sldId="275"/>
            <ac:spMk id="17" creationId="{943F24E4-6F73-A6A6-4E25-545CBBC6F805}"/>
          </ac:spMkLst>
        </pc:spChg>
        <pc:picChg chg="del">
          <ac:chgData name="Mia Savrljuga" userId="29d020ba494f34ac" providerId="LiveId" clId="{56D50B06-5D8A-42F0-9A2D-54968906CF1A}" dt="2024-02-24T11:38:06.152" v="1115" actId="478"/>
          <ac:picMkLst>
            <pc:docMk/>
            <pc:sldMk cId="1961892267" sldId="275"/>
            <ac:picMk id="4" creationId="{BECC532A-D11A-C7DB-6A38-4FE2D2AF8BC2}"/>
          </ac:picMkLst>
        </pc:picChg>
        <pc:picChg chg="del">
          <ac:chgData name="Mia Savrljuga" userId="29d020ba494f34ac" providerId="LiveId" clId="{56D50B06-5D8A-42F0-9A2D-54968906CF1A}" dt="2024-02-24T11:38:04.997" v="1114" actId="478"/>
          <ac:picMkLst>
            <pc:docMk/>
            <pc:sldMk cId="1961892267" sldId="275"/>
            <ac:picMk id="7" creationId="{2C711121-122A-A448-00B0-8E75E67864ED}"/>
          </ac:picMkLst>
        </pc:picChg>
        <pc:picChg chg="add mod">
          <ac:chgData name="Mia Savrljuga" userId="29d020ba494f34ac" providerId="LiveId" clId="{56D50B06-5D8A-42F0-9A2D-54968906CF1A}" dt="2024-02-24T11:38:59.209" v="1128" actId="14100"/>
          <ac:picMkLst>
            <pc:docMk/>
            <pc:sldMk cId="1961892267" sldId="275"/>
            <ac:picMk id="9" creationId="{B9F5F294-0CC5-E32F-28B4-1F8590B26C77}"/>
          </ac:picMkLst>
        </pc:picChg>
      </pc:sldChg>
      <pc:sldChg chg="del">
        <pc:chgData name="Mia Savrljuga" userId="29d020ba494f34ac" providerId="LiveId" clId="{56D50B06-5D8A-42F0-9A2D-54968906CF1A}" dt="2024-02-17T16:42:37.136" v="9" actId="47"/>
        <pc:sldMkLst>
          <pc:docMk/>
          <pc:sldMk cId="313011039" sldId="276"/>
        </pc:sldMkLst>
      </pc:sldChg>
      <pc:sldChg chg="addSp delSp modSp add mod delAnim">
        <pc:chgData name="Mia Savrljuga" userId="29d020ba494f34ac" providerId="LiveId" clId="{56D50B06-5D8A-42F0-9A2D-54968906CF1A}" dt="2024-02-24T11:43:53.367" v="1421"/>
        <pc:sldMkLst>
          <pc:docMk/>
          <pc:sldMk cId="1503310108" sldId="276"/>
        </pc:sldMkLst>
        <pc:spChg chg="mod">
          <ac:chgData name="Mia Savrljuga" userId="29d020ba494f34ac" providerId="LiveId" clId="{56D50B06-5D8A-42F0-9A2D-54968906CF1A}" dt="2024-02-24T11:43:25.273" v="1417" actId="1076"/>
          <ac:spMkLst>
            <pc:docMk/>
            <pc:sldMk cId="1503310108" sldId="276"/>
            <ac:spMk id="2" creationId="{25D5CE1D-8E00-7158-41D4-00E293E41F8A}"/>
          </ac:spMkLst>
        </pc:spChg>
        <pc:spChg chg="del">
          <ac:chgData name="Mia Savrljuga" userId="29d020ba494f34ac" providerId="LiveId" clId="{56D50B06-5D8A-42F0-9A2D-54968906CF1A}" dt="2024-02-24T11:42:41.448" v="1407" actId="478"/>
          <ac:spMkLst>
            <pc:docMk/>
            <pc:sldMk cId="1503310108" sldId="276"/>
            <ac:spMk id="8" creationId="{BE176AE2-F0F0-7BA7-E9F0-BBD06F744450}"/>
          </ac:spMkLst>
        </pc:spChg>
        <pc:spChg chg="del">
          <ac:chgData name="Mia Savrljuga" userId="29d020ba494f34ac" providerId="LiveId" clId="{56D50B06-5D8A-42F0-9A2D-54968906CF1A}" dt="2024-02-24T11:42:41.448" v="1407" actId="478"/>
          <ac:spMkLst>
            <pc:docMk/>
            <pc:sldMk cId="1503310108" sldId="276"/>
            <ac:spMk id="10" creationId="{EA0D4D33-85D2-689C-9AE1-A5DEFCFC5185}"/>
          </ac:spMkLst>
        </pc:spChg>
        <pc:spChg chg="del">
          <ac:chgData name="Mia Savrljuga" userId="29d020ba494f34ac" providerId="LiveId" clId="{56D50B06-5D8A-42F0-9A2D-54968906CF1A}" dt="2024-02-24T11:42:41.448" v="1407" actId="478"/>
          <ac:spMkLst>
            <pc:docMk/>
            <pc:sldMk cId="1503310108" sldId="276"/>
            <ac:spMk id="11" creationId="{6A441EE4-EAEA-1925-1CB0-35073C828E76}"/>
          </ac:spMkLst>
        </pc:spChg>
        <pc:spChg chg="del">
          <ac:chgData name="Mia Savrljuga" userId="29d020ba494f34ac" providerId="LiveId" clId="{56D50B06-5D8A-42F0-9A2D-54968906CF1A}" dt="2024-02-24T11:43:06.126" v="1412" actId="478"/>
          <ac:spMkLst>
            <pc:docMk/>
            <pc:sldMk cId="1503310108" sldId="276"/>
            <ac:spMk id="12" creationId="{A08991B0-7C6A-11D2-69F7-593D66401DCD}"/>
          </ac:spMkLst>
        </pc:spChg>
        <pc:spChg chg="del">
          <ac:chgData name="Mia Savrljuga" userId="29d020ba494f34ac" providerId="LiveId" clId="{56D50B06-5D8A-42F0-9A2D-54968906CF1A}" dt="2024-02-24T11:42:41.448" v="1407" actId="478"/>
          <ac:spMkLst>
            <pc:docMk/>
            <pc:sldMk cId="1503310108" sldId="276"/>
            <ac:spMk id="13" creationId="{33A7ECF8-486C-B6B1-E375-A06B06F560E0}"/>
          </ac:spMkLst>
        </pc:spChg>
        <pc:spChg chg="del">
          <ac:chgData name="Mia Savrljuga" userId="29d020ba494f34ac" providerId="LiveId" clId="{56D50B06-5D8A-42F0-9A2D-54968906CF1A}" dt="2024-02-24T11:42:41.448" v="1407" actId="478"/>
          <ac:spMkLst>
            <pc:docMk/>
            <pc:sldMk cId="1503310108" sldId="276"/>
            <ac:spMk id="14" creationId="{C0CE5D22-EE1E-D6E8-A06B-5253A9159658}"/>
          </ac:spMkLst>
        </pc:spChg>
        <pc:spChg chg="del">
          <ac:chgData name="Mia Savrljuga" userId="29d020ba494f34ac" providerId="LiveId" clId="{56D50B06-5D8A-42F0-9A2D-54968906CF1A}" dt="2024-02-24T11:42:41.448" v="1407" actId="478"/>
          <ac:spMkLst>
            <pc:docMk/>
            <pc:sldMk cId="1503310108" sldId="276"/>
            <ac:spMk id="15" creationId="{0E913E73-C697-1D8C-442D-6AFC6E9259D7}"/>
          </ac:spMkLst>
        </pc:spChg>
        <pc:spChg chg="del">
          <ac:chgData name="Mia Savrljuga" userId="29d020ba494f34ac" providerId="LiveId" clId="{56D50B06-5D8A-42F0-9A2D-54968906CF1A}" dt="2024-02-24T11:43:04.522" v="1411" actId="478"/>
          <ac:spMkLst>
            <pc:docMk/>
            <pc:sldMk cId="1503310108" sldId="276"/>
            <ac:spMk id="16" creationId="{6C7921B2-A989-0D07-FD22-3B789E35A7BF}"/>
          </ac:spMkLst>
        </pc:spChg>
        <pc:spChg chg="del">
          <ac:chgData name="Mia Savrljuga" userId="29d020ba494f34ac" providerId="LiveId" clId="{56D50B06-5D8A-42F0-9A2D-54968906CF1A}" dt="2024-02-24T11:42:57.084" v="1408" actId="478"/>
          <ac:spMkLst>
            <pc:docMk/>
            <pc:sldMk cId="1503310108" sldId="276"/>
            <ac:spMk id="17" creationId="{943F24E4-6F73-A6A6-4E25-545CBBC6F805}"/>
          </ac:spMkLst>
        </pc:spChg>
        <pc:picChg chg="add mod modCrop">
          <ac:chgData name="Mia Savrljuga" userId="29d020ba494f34ac" providerId="LiveId" clId="{56D50B06-5D8A-42F0-9A2D-54968906CF1A}" dt="2024-02-24T11:43:28.712" v="1418" actId="1076"/>
          <ac:picMkLst>
            <pc:docMk/>
            <pc:sldMk cId="1503310108" sldId="276"/>
            <ac:picMk id="4" creationId="{ECB2F7A6-E9E6-6D2D-8144-BA8145A45681}"/>
          </ac:picMkLst>
        </pc:picChg>
        <pc:picChg chg="add mod">
          <ac:chgData name="Mia Savrljuga" userId="29d020ba494f34ac" providerId="LiveId" clId="{56D50B06-5D8A-42F0-9A2D-54968906CF1A}" dt="2024-02-24T11:43:53.367" v="1421"/>
          <ac:picMkLst>
            <pc:docMk/>
            <pc:sldMk cId="1503310108" sldId="276"/>
            <ac:picMk id="7" creationId="{3655A210-1C16-F61B-1E93-0CD6DF0EB513}"/>
          </ac:picMkLst>
        </pc:picChg>
        <pc:picChg chg="del">
          <ac:chgData name="Mia Savrljuga" userId="29d020ba494f34ac" providerId="LiveId" clId="{56D50B06-5D8A-42F0-9A2D-54968906CF1A}" dt="2024-02-24T11:42:38.870" v="1406" actId="478"/>
          <ac:picMkLst>
            <pc:docMk/>
            <pc:sldMk cId="1503310108" sldId="276"/>
            <ac:picMk id="9" creationId="{B9F5F294-0CC5-E32F-28B4-1F8590B26C77}"/>
          </ac:picMkLst>
        </pc:picChg>
      </pc:sldChg>
      <pc:sldChg chg="addSp delSp modSp add del mod delAnim">
        <pc:chgData name="Mia Savrljuga" userId="29d020ba494f34ac" providerId="LiveId" clId="{56D50B06-5D8A-42F0-9A2D-54968906CF1A}" dt="2024-02-24T11:29:24.676" v="563" actId="47"/>
        <pc:sldMkLst>
          <pc:docMk/>
          <pc:sldMk cId="2060746663" sldId="276"/>
        </pc:sldMkLst>
        <pc:picChg chg="del">
          <ac:chgData name="Mia Savrljuga" userId="29d020ba494f34ac" providerId="LiveId" clId="{56D50B06-5D8A-42F0-9A2D-54968906CF1A}" dt="2024-02-17T16:58:15.541" v="441" actId="478"/>
          <ac:picMkLst>
            <pc:docMk/>
            <pc:sldMk cId="2060746663" sldId="276"/>
            <ac:picMk id="4" creationId="{7A7B33E1-9BD1-ECDB-8D86-E16E152DBB17}"/>
          </ac:picMkLst>
        </pc:picChg>
        <pc:picChg chg="add mod modCrop">
          <ac:chgData name="Mia Savrljuga" userId="29d020ba494f34ac" providerId="LiveId" clId="{56D50B06-5D8A-42F0-9A2D-54968906CF1A}" dt="2024-02-17T16:59:14.958" v="448" actId="1076"/>
          <ac:picMkLst>
            <pc:docMk/>
            <pc:sldMk cId="2060746663" sldId="276"/>
            <ac:picMk id="5" creationId="{B4F47834-126B-C3AB-6640-662249B37E62}"/>
          </ac:picMkLst>
        </pc:picChg>
        <pc:picChg chg="del">
          <ac:chgData name="Mia Savrljuga" userId="29d020ba494f34ac" providerId="LiveId" clId="{56D50B06-5D8A-42F0-9A2D-54968906CF1A}" dt="2024-02-17T16:58:16.855" v="442" actId="478"/>
          <ac:picMkLst>
            <pc:docMk/>
            <pc:sldMk cId="2060746663" sldId="276"/>
            <ac:picMk id="7" creationId="{F4DEE029-ABA7-42AE-6465-D9E66B065C64}"/>
          </ac:picMkLst>
        </pc:picChg>
      </pc:sldChg>
      <pc:sldChg chg="modSp add del mod">
        <pc:chgData name="Mia Savrljuga" userId="29d020ba494f34ac" providerId="LiveId" clId="{56D50B06-5D8A-42F0-9A2D-54968906CF1A}" dt="2024-02-24T11:29:25.496" v="564" actId="47"/>
        <pc:sldMkLst>
          <pc:docMk/>
          <pc:sldMk cId="1227242542" sldId="277"/>
        </pc:sldMkLst>
        <pc:picChg chg="mod modCrop">
          <ac:chgData name="Mia Savrljuga" userId="29d020ba494f34ac" providerId="LiveId" clId="{56D50B06-5D8A-42F0-9A2D-54968906CF1A}" dt="2024-02-17T16:59:55.732" v="455" actId="1076"/>
          <ac:picMkLst>
            <pc:docMk/>
            <pc:sldMk cId="1227242542" sldId="277"/>
            <ac:picMk id="5" creationId="{E4026E93-6B53-407E-3BFE-6A156BD9D084}"/>
          </ac:picMkLst>
        </pc:picChg>
      </pc:sldChg>
      <pc:sldChg chg="delSp modSp add mod delAnim">
        <pc:chgData name="Mia Savrljuga" userId="29d020ba494f34ac" providerId="LiveId" clId="{56D50B06-5D8A-42F0-9A2D-54968906CF1A}" dt="2024-02-24T11:44:37.702" v="1434" actId="14100"/>
        <pc:sldMkLst>
          <pc:docMk/>
          <pc:sldMk cId="1566110627" sldId="277"/>
        </pc:sldMkLst>
        <pc:spChg chg="mod">
          <ac:chgData name="Mia Savrljuga" userId="29d020ba494f34ac" providerId="LiveId" clId="{56D50B06-5D8A-42F0-9A2D-54968906CF1A}" dt="2024-02-24T11:44:20.046" v="1428" actId="1076"/>
          <ac:spMkLst>
            <pc:docMk/>
            <pc:sldMk cId="1566110627" sldId="277"/>
            <ac:spMk id="2" creationId="{25D5CE1D-8E00-7158-41D4-00E293E41F8A}"/>
          </ac:spMkLst>
        </pc:spChg>
        <pc:spChg chg="del">
          <ac:chgData name="Mia Savrljuga" userId="29d020ba494f34ac" providerId="LiveId" clId="{56D50B06-5D8A-42F0-9A2D-54968906CF1A}" dt="2024-02-24T11:44:02.686" v="1423" actId="478"/>
          <ac:spMkLst>
            <pc:docMk/>
            <pc:sldMk cId="1566110627" sldId="277"/>
            <ac:spMk id="12" creationId="{A08991B0-7C6A-11D2-69F7-593D66401DCD}"/>
          </ac:spMkLst>
        </pc:spChg>
        <pc:spChg chg="mod ord">
          <ac:chgData name="Mia Savrljuga" userId="29d020ba494f34ac" providerId="LiveId" clId="{56D50B06-5D8A-42F0-9A2D-54968906CF1A}" dt="2024-02-24T11:44:37.702" v="1434" actId="14100"/>
          <ac:spMkLst>
            <pc:docMk/>
            <pc:sldMk cId="1566110627" sldId="277"/>
            <ac:spMk id="16" creationId="{6C7921B2-A989-0D07-FD22-3B789E35A7BF}"/>
          </ac:spMkLst>
        </pc:spChg>
        <pc:picChg chg="mod modCrop">
          <ac:chgData name="Mia Savrljuga" userId="29d020ba494f34ac" providerId="LiveId" clId="{56D50B06-5D8A-42F0-9A2D-54968906CF1A}" dt="2024-02-24T11:44:23.264" v="1429" actId="14100"/>
          <ac:picMkLst>
            <pc:docMk/>
            <pc:sldMk cId="1566110627" sldId="277"/>
            <ac:picMk id="4" creationId="{ECB2F7A6-E9E6-6D2D-8144-BA8145A45681}"/>
          </ac:picMkLst>
        </pc:picChg>
      </pc:sldChg>
      <pc:sldChg chg="del">
        <pc:chgData name="Mia Savrljuga" userId="29d020ba494f34ac" providerId="LiveId" clId="{56D50B06-5D8A-42F0-9A2D-54968906CF1A}" dt="2024-02-17T16:42:36.473" v="7" actId="47"/>
        <pc:sldMkLst>
          <pc:docMk/>
          <pc:sldMk cId="2548732636" sldId="277"/>
        </pc:sldMkLst>
      </pc:sldChg>
      <pc:sldChg chg="modSp add del mod">
        <pc:chgData name="Mia Savrljuga" userId="29d020ba494f34ac" providerId="LiveId" clId="{56D50B06-5D8A-42F0-9A2D-54968906CF1A}" dt="2024-02-24T11:29:26.960" v="565" actId="47"/>
        <pc:sldMkLst>
          <pc:docMk/>
          <pc:sldMk cId="2161356750" sldId="278"/>
        </pc:sldMkLst>
        <pc:picChg chg="mod modCrop">
          <ac:chgData name="Mia Savrljuga" userId="29d020ba494f34ac" providerId="LiveId" clId="{56D50B06-5D8A-42F0-9A2D-54968906CF1A}" dt="2024-02-17T17:00:17.978" v="459" actId="1076"/>
          <ac:picMkLst>
            <pc:docMk/>
            <pc:sldMk cId="2161356750" sldId="278"/>
            <ac:picMk id="5" creationId="{BAFB3537-7D56-1CA3-5343-E0288B557997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HR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AB13CA8-99A7-D34D-AD22-47958096C3D1}" type="datetimeFigureOut">
              <a:rPr lang="en-HR" smtClean="0"/>
              <a:t>02/24/2024</a:t>
            </a:fld>
            <a:endParaRPr lang="en-HR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HR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43209C5-1F4D-0644-AB88-90060C15FEC8}" type="slidenum">
              <a:rPr lang="en-HR" smtClean="0"/>
              <a:t>‹#›</a:t>
            </a:fld>
            <a:endParaRPr lang="en-HR"/>
          </a:p>
        </p:txBody>
      </p:sp>
    </p:spTree>
    <p:extLst>
      <p:ext uri="{BB962C8B-B14F-4D97-AF65-F5344CB8AC3E}">
        <p14:creationId xmlns:p14="http://schemas.microsoft.com/office/powerpoint/2010/main" val="421141867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https://hr.izzi.digital/#/repository/204</a:t>
            </a:r>
            <a:r>
              <a:rPr lang="hr-HR" dirty="0"/>
              <a:t> </a:t>
            </a:r>
            <a:endParaRPr lang="en-GB" dirty="0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43209C5-1F4D-0644-AB88-90060C15FEC8}" type="slidenum">
              <a:rPr lang="en-HR" smtClean="0"/>
              <a:t>1</a:t>
            </a:fld>
            <a:endParaRPr lang="en-HR"/>
          </a:p>
        </p:txBody>
      </p:sp>
    </p:spTree>
    <p:extLst>
      <p:ext uri="{BB962C8B-B14F-4D97-AF65-F5344CB8AC3E}">
        <p14:creationId xmlns:p14="http://schemas.microsoft.com/office/powerpoint/2010/main" val="73443575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92CC8BB-B242-1ED6-1D83-3D80724A6D1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>
            <a:extLst>
              <a:ext uri="{FF2B5EF4-FFF2-40B4-BE49-F238E27FC236}">
                <a16:creationId xmlns:a16="http://schemas.microsoft.com/office/drawing/2014/main" id="{54C1B931-91B3-1FB2-246C-D3B59970FB5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>
            <a:extLst>
              <a:ext uri="{FF2B5EF4-FFF2-40B4-BE49-F238E27FC236}">
                <a16:creationId xmlns:a16="http://schemas.microsoft.com/office/drawing/2014/main" id="{2CE11D96-1F19-B1C1-1564-AEF65477073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https://hr.izzi.digital/#/repository/204</a:t>
            </a:r>
            <a:r>
              <a:rPr lang="hr-HR" dirty="0"/>
              <a:t> </a:t>
            </a:r>
            <a:endParaRPr lang="en-GB" dirty="0"/>
          </a:p>
        </p:txBody>
      </p:sp>
      <p:sp>
        <p:nvSpPr>
          <p:cNvPr id="4" name="Rezervirano mjesto broja slajda 3">
            <a:extLst>
              <a:ext uri="{FF2B5EF4-FFF2-40B4-BE49-F238E27FC236}">
                <a16:creationId xmlns:a16="http://schemas.microsoft.com/office/drawing/2014/main" id="{84C5D5C7-E2D8-3E22-D18D-403A3A66EB7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43209C5-1F4D-0644-AB88-90060C15FEC8}" type="slidenum">
              <a:rPr lang="en-HR" smtClean="0"/>
              <a:t>2</a:t>
            </a:fld>
            <a:endParaRPr lang="en-HR"/>
          </a:p>
        </p:txBody>
      </p:sp>
    </p:spTree>
    <p:extLst>
      <p:ext uri="{BB962C8B-B14F-4D97-AF65-F5344CB8AC3E}">
        <p14:creationId xmlns:p14="http://schemas.microsoft.com/office/powerpoint/2010/main" val="322387912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92CC8BB-B242-1ED6-1D83-3D80724A6D1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>
            <a:extLst>
              <a:ext uri="{FF2B5EF4-FFF2-40B4-BE49-F238E27FC236}">
                <a16:creationId xmlns:a16="http://schemas.microsoft.com/office/drawing/2014/main" id="{54C1B931-91B3-1FB2-246C-D3B59970FB5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>
            <a:extLst>
              <a:ext uri="{FF2B5EF4-FFF2-40B4-BE49-F238E27FC236}">
                <a16:creationId xmlns:a16="http://schemas.microsoft.com/office/drawing/2014/main" id="{2CE11D96-1F19-B1C1-1564-AEF65477073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https://hr.izzi.digital/#/repository/204</a:t>
            </a:r>
            <a:r>
              <a:rPr lang="hr-HR" dirty="0"/>
              <a:t> </a:t>
            </a:r>
            <a:endParaRPr lang="en-GB" dirty="0"/>
          </a:p>
        </p:txBody>
      </p:sp>
      <p:sp>
        <p:nvSpPr>
          <p:cNvPr id="4" name="Rezervirano mjesto broja slajda 3">
            <a:extLst>
              <a:ext uri="{FF2B5EF4-FFF2-40B4-BE49-F238E27FC236}">
                <a16:creationId xmlns:a16="http://schemas.microsoft.com/office/drawing/2014/main" id="{84C5D5C7-E2D8-3E22-D18D-403A3A66EB7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43209C5-1F4D-0644-AB88-90060C15FEC8}" type="slidenum">
              <a:rPr lang="en-HR" smtClean="0"/>
              <a:t>3</a:t>
            </a:fld>
            <a:endParaRPr lang="en-HR"/>
          </a:p>
        </p:txBody>
      </p:sp>
    </p:spTree>
    <p:extLst>
      <p:ext uri="{BB962C8B-B14F-4D97-AF65-F5344CB8AC3E}">
        <p14:creationId xmlns:p14="http://schemas.microsoft.com/office/powerpoint/2010/main" val="248623036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92CC8BB-B242-1ED6-1D83-3D80724A6D1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>
            <a:extLst>
              <a:ext uri="{FF2B5EF4-FFF2-40B4-BE49-F238E27FC236}">
                <a16:creationId xmlns:a16="http://schemas.microsoft.com/office/drawing/2014/main" id="{54C1B931-91B3-1FB2-246C-D3B59970FB5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>
            <a:extLst>
              <a:ext uri="{FF2B5EF4-FFF2-40B4-BE49-F238E27FC236}">
                <a16:creationId xmlns:a16="http://schemas.microsoft.com/office/drawing/2014/main" id="{2CE11D96-1F19-B1C1-1564-AEF65477073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https://hr.izzi.digital/#/repository/204</a:t>
            </a:r>
            <a:r>
              <a:rPr lang="hr-HR" dirty="0"/>
              <a:t> </a:t>
            </a:r>
            <a:endParaRPr lang="en-GB" dirty="0"/>
          </a:p>
        </p:txBody>
      </p:sp>
      <p:sp>
        <p:nvSpPr>
          <p:cNvPr id="4" name="Rezervirano mjesto broja slajda 3">
            <a:extLst>
              <a:ext uri="{FF2B5EF4-FFF2-40B4-BE49-F238E27FC236}">
                <a16:creationId xmlns:a16="http://schemas.microsoft.com/office/drawing/2014/main" id="{84C5D5C7-E2D8-3E22-D18D-403A3A66EB7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43209C5-1F4D-0644-AB88-90060C15FEC8}" type="slidenum">
              <a:rPr lang="en-HR" smtClean="0"/>
              <a:t>4</a:t>
            </a:fld>
            <a:endParaRPr lang="en-HR"/>
          </a:p>
        </p:txBody>
      </p:sp>
    </p:spTree>
    <p:extLst>
      <p:ext uri="{BB962C8B-B14F-4D97-AF65-F5344CB8AC3E}">
        <p14:creationId xmlns:p14="http://schemas.microsoft.com/office/powerpoint/2010/main" val="312891957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92CC8BB-B242-1ED6-1D83-3D80724A6D1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>
            <a:extLst>
              <a:ext uri="{FF2B5EF4-FFF2-40B4-BE49-F238E27FC236}">
                <a16:creationId xmlns:a16="http://schemas.microsoft.com/office/drawing/2014/main" id="{54C1B931-91B3-1FB2-246C-D3B59970FB5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>
            <a:extLst>
              <a:ext uri="{FF2B5EF4-FFF2-40B4-BE49-F238E27FC236}">
                <a16:creationId xmlns:a16="http://schemas.microsoft.com/office/drawing/2014/main" id="{2CE11D96-1F19-B1C1-1564-AEF65477073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https://hr.izzi.digital/#/repository/204</a:t>
            </a:r>
            <a:r>
              <a:rPr lang="hr-HR" dirty="0"/>
              <a:t> </a:t>
            </a:r>
            <a:endParaRPr lang="en-GB" dirty="0"/>
          </a:p>
        </p:txBody>
      </p:sp>
      <p:sp>
        <p:nvSpPr>
          <p:cNvPr id="4" name="Rezervirano mjesto broja slajda 3">
            <a:extLst>
              <a:ext uri="{FF2B5EF4-FFF2-40B4-BE49-F238E27FC236}">
                <a16:creationId xmlns:a16="http://schemas.microsoft.com/office/drawing/2014/main" id="{84C5D5C7-E2D8-3E22-D18D-403A3A66EB7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43209C5-1F4D-0644-AB88-90060C15FEC8}" type="slidenum">
              <a:rPr lang="en-HR" smtClean="0"/>
              <a:t>5</a:t>
            </a:fld>
            <a:endParaRPr lang="en-HR"/>
          </a:p>
        </p:txBody>
      </p:sp>
    </p:spTree>
    <p:extLst>
      <p:ext uri="{BB962C8B-B14F-4D97-AF65-F5344CB8AC3E}">
        <p14:creationId xmlns:p14="http://schemas.microsoft.com/office/powerpoint/2010/main" val="367105867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92CC8BB-B242-1ED6-1D83-3D80724A6D1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>
            <a:extLst>
              <a:ext uri="{FF2B5EF4-FFF2-40B4-BE49-F238E27FC236}">
                <a16:creationId xmlns:a16="http://schemas.microsoft.com/office/drawing/2014/main" id="{54C1B931-91B3-1FB2-246C-D3B59970FB5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>
            <a:extLst>
              <a:ext uri="{FF2B5EF4-FFF2-40B4-BE49-F238E27FC236}">
                <a16:creationId xmlns:a16="http://schemas.microsoft.com/office/drawing/2014/main" id="{2CE11D96-1F19-B1C1-1564-AEF65477073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https://hr.izzi.digital/#/repository/204</a:t>
            </a:r>
            <a:r>
              <a:rPr lang="hr-HR" dirty="0"/>
              <a:t> </a:t>
            </a:r>
            <a:endParaRPr lang="en-GB" dirty="0"/>
          </a:p>
        </p:txBody>
      </p:sp>
      <p:sp>
        <p:nvSpPr>
          <p:cNvPr id="4" name="Rezervirano mjesto broja slajda 3">
            <a:extLst>
              <a:ext uri="{FF2B5EF4-FFF2-40B4-BE49-F238E27FC236}">
                <a16:creationId xmlns:a16="http://schemas.microsoft.com/office/drawing/2014/main" id="{84C5D5C7-E2D8-3E22-D18D-403A3A66EB7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43209C5-1F4D-0644-AB88-90060C15FEC8}" type="slidenum">
              <a:rPr lang="en-HR" smtClean="0"/>
              <a:t>6</a:t>
            </a:fld>
            <a:endParaRPr lang="en-HR"/>
          </a:p>
        </p:txBody>
      </p:sp>
    </p:spTree>
    <p:extLst>
      <p:ext uri="{BB962C8B-B14F-4D97-AF65-F5344CB8AC3E}">
        <p14:creationId xmlns:p14="http://schemas.microsoft.com/office/powerpoint/2010/main" val="148199425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92CC8BB-B242-1ED6-1D83-3D80724A6D1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>
            <a:extLst>
              <a:ext uri="{FF2B5EF4-FFF2-40B4-BE49-F238E27FC236}">
                <a16:creationId xmlns:a16="http://schemas.microsoft.com/office/drawing/2014/main" id="{54C1B931-91B3-1FB2-246C-D3B59970FB5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>
            <a:extLst>
              <a:ext uri="{FF2B5EF4-FFF2-40B4-BE49-F238E27FC236}">
                <a16:creationId xmlns:a16="http://schemas.microsoft.com/office/drawing/2014/main" id="{2CE11D96-1F19-B1C1-1564-AEF65477073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https://hr.izzi.digital/#/repository/204</a:t>
            </a:r>
            <a:r>
              <a:rPr lang="hr-HR" dirty="0"/>
              <a:t> </a:t>
            </a:r>
            <a:endParaRPr lang="en-GB" dirty="0"/>
          </a:p>
        </p:txBody>
      </p:sp>
      <p:sp>
        <p:nvSpPr>
          <p:cNvPr id="4" name="Rezervirano mjesto broja slajda 3">
            <a:extLst>
              <a:ext uri="{FF2B5EF4-FFF2-40B4-BE49-F238E27FC236}">
                <a16:creationId xmlns:a16="http://schemas.microsoft.com/office/drawing/2014/main" id="{84C5D5C7-E2D8-3E22-D18D-403A3A66EB7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43209C5-1F4D-0644-AB88-90060C15FEC8}" type="slidenum">
              <a:rPr lang="en-HR" smtClean="0"/>
              <a:t>7</a:t>
            </a:fld>
            <a:endParaRPr lang="en-HR"/>
          </a:p>
        </p:txBody>
      </p:sp>
    </p:spTree>
    <p:extLst>
      <p:ext uri="{BB962C8B-B14F-4D97-AF65-F5344CB8AC3E}">
        <p14:creationId xmlns:p14="http://schemas.microsoft.com/office/powerpoint/2010/main" val="259794066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76DCD4-8779-45FE-AC0B-A9E17C921425}" type="datetimeFigureOut">
              <a:rPr lang="en-US" smtClean="0"/>
              <a:pPr/>
              <a:t>2/24/2024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A166D3-B65F-4559-9B2C-CCAC8BC48AF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76DCD4-8779-45FE-AC0B-A9E17C921425}" type="datetimeFigureOut">
              <a:rPr lang="en-US" smtClean="0"/>
              <a:pPr/>
              <a:t>2/24/2024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A166D3-B65F-4559-9B2C-CCAC8BC48AF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76DCD4-8779-45FE-AC0B-A9E17C921425}" type="datetimeFigureOut">
              <a:rPr lang="en-US" smtClean="0"/>
              <a:pPr/>
              <a:t>2/24/2024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A166D3-B65F-4559-9B2C-CCAC8BC48AF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76DCD4-8779-45FE-AC0B-A9E17C921425}" type="datetimeFigureOut">
              <a:rPr lang="en-US" smtClean="0"/>
              <a:pPr/>
              <a:t>2/24/2024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A166D3-B65F-4559-9B2C-CCAC8BC48AF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76DCD4-8779-45FE-AC0B-A9E17C921425}" type="datetimeFigureOut">
              <a:rPr lang="en-US" smtClean="0"/>
              <a:pPr/>
              <a:t>2/24/2024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A166D3-B65F-4559-9B2C-CCAC8BC48AF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76DCD4-8779-45FE-AC0B-A9E17C921425}" type="datetimeFigureOut">
              <a:rPr lang="en-US" smtClean="0"/>
              <a:pPr/>
              <a:t>2/24/2024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A166D3-B65F-4559-9B2C-CCAC8BC48AF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76DCD4-8779-45FE-AC0B-A9E17C921425}" type="datetimeFigureOut">
              <a:rPr lang="en-US" smtClean="0"/>
              <a:pPr/>
              <a:t>2/24/2024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A166D3-B65F-4559-9B2C-CCAC8BC48AF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76DCD4-8779-45FE-AC0B-A9E17C921425}" type="datetimeFigureOut">
              <a:rPr lang="en-US" smtClean="0"/>
              <a:pPr/>
              <a:t>2/24/2024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A166D3-B65F-4559-9B2C-CCAC8BC48AF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76DCD4-8779-45FE-AC0B-A9E17C921425}" type="datetimeFigureOut">
              <a:rPr lang="en-US" smtClean="0"/>
              <a:pPr/>
              <a:t>2/24/2024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A166D3-B65F-4559-9B2C-CCAC8BC48AF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76DCD4-8779-45FE-AC0B-A9E17C921425}" type="datetimeFigureOut">
              <a:rPr lang="en-US" smtClean="0"/>
              <a:pPr/>
              <a:t>2/24/2024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A166D3-B65F-4559-9B2C-CCAC8BC48AF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76DCD4-8779-45FE-AC0B-A9E17C921425}" type="datetimeFigureOut">
              <a:rPr lang="en-US" smtClean="0"/>
              <a:pPr/>
              <a:t>2/24/2024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A166D3-B65F-4559-9B2C-CCAC8BC48AF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76DCD4-8779-45FE-AC0B-A9E17C921425}" type="datetimeFigureOut">
              <a:rPr lang="en-US" smtClean="0"/>
              <a:pPr/>
              <a:t>2/24/2024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8A166D3-B65F-4559-9B2C-CCAC8BC48AF5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hr.izzi.digital/DOS/71319/350026.html#block-6597352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hr.izzi.digital/DOS/71319/350026.html#block-6597352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svg"/><Relationship Id="rId5" Type="http://schemas.openxmlformats.org/officeDocument/2006/relationships/image" Target="../media/image3.png"/><Relationship Id="rId4" Type="http://schemas.openxmlformats.org/officeDocument/2006/relationships/hyperlink" Target="https://hr.izzi.digital/DOS/71319/80193.html#block-3443761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hr-HR" dirty="0">
                <a:solidFill>
                  <a:srgbClr val="C00000"/>
                </a:solidFill>
              </a:rPr>
              <a:t>RONNIE’S CHRISTMAS PUDDING</a:t>
            </a: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6" name="Rounded Rectangle 5">
            <a:extLst>
              <a:ext uri="{FF2B5EF4-FFF2-40B4-BE49-F238E27FC236}">
                <a16:creationId xmlns:a16="http://schemas.microsoft.com/office/drawing/2014/main" id="{8E236E5F-E57B-ED4D-BB7A-D3BBFFF56B27}"/>
              </a:ext>
            </a:extLst>
          </p:cNvPr>
          <p:cNvSpPr/>
          <p:nvPr/>
        </p:nvSpPr>
        <p:spPr>
          <a:xfrm>
            <a:off x="179512" y="116632"/>
            <a:ext cx="2448272" cy="447188"/>
          </a:xfrm>
          <a:prstGeom prst="roundRect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dirty="0"/>
              <a:t>APPENDIX</a:t>
            </a:r>
            <a:endParaRPr lang="en-HR" dirty="0"/>
          </a:p>
        </p:txBody>
      </p:sp>
      <p:pic>
        <p:nvPicPr>
          <p:cNvPr id="3" name="Slika 2" descr="Slika na kojoj se prikazuje grafika, grafički dizajn, logotip, šarenilo&#10;&#10;Opis je automatski generiran">
            <a:extLst>
              <a:ext uri="{FF2B5EF4-FFF2-40B4-BE49-F238E27FC236}">
                <a16:creationId xmlns:a16="http://schemas.microsoft.com/office/drawing/2014/main" id="{D6C1E6F6-21DD-AAC4-A941-7983C0322218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302"/>
          <a:stretch/>
        </p:blipFill>
        <p:spPr>
          <a:xfrm>
            <a:off x="3824553" y="3441779"/>
            <a:ext cx="1494893" cy="1522592"/>
          </a:xfrm>
          <a:prstGeom prst="rect">
            <a:avLst/>
          </a:prstGeom>
        </p:spPr>
      </p:pic>
      <p:pic>
        <p:nvPicPr>
          <p:cNvPr id="5" name="Slika 4" descr="Slika na kojoj se prikazuje uzorak, kvadrat, piksel, dizajn&#10;&#10;Opis je automatski generiran">
            <a:extLst>
              <a:ext uri="{FF2B5EF4-FFF2-40B4-BE49-F238E27FC236}">
                <a16:creationId xmlns:a16="http://schemas.microsoft.com/office/drawing/2014/main" id="{76FCBA46-0937-C3F8-D090-F06D886CF0C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9592" y="4725144"/>
            <a:ext cx="2004814" cy="2004814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05B51D2-5989-931F-844E-7FC911DBA1A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D5CE1D-8E00-7158-41D4-00E293E41F8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84786" y="563820"/>
            <a:ext cx="3307094" cy="447189"/>
          </a:xfrm>
        </p:spPr>
        <p:txBody>
          <a:bodyPr>
            <a:noAutofit/>
          </a:bodyPr>
          <a:lstStyle/>
          <a:p>
            <a:pPr algn="l"/>
            <a:r>
              <a:rPr lang="hr-HR" sz="1800" dirty="0">
                <a:solidFill>
                  <a:srgbClr val="C00000"/>
                </a:solidFill>
              </a:rPr>
              <a:t>RONNIE’S CHRISTMAS PUDDING</a:t>
            </a:r>
            <a:endParaRPr lang="en-US" sz="1800" dirty="0">
              <a:solidFill>
                <a:srgbClr val="C00000"/>
              </a:solidFill>
            </a:endParaRPr>
          </a:p>
        </p:txBody>
      </p:sp>
      <p:sp>
        <p:nvSpPr>
          <p:cNvPr id="6" name="Rounded Rectangle 5">
            <a:extLst>
              <a:ext uri="{FF2B5EF4-FFF2-40B4-BE49-F238E27FC236}">
                <a16:creationId xmlns:a16="http://schemas.microsoft.com/office/drawing/2014/main" id="{1FB1C3E9-42FE-AA3C-1002-1C665B7C3DE2}"/>
              </a:ext>
            </a:extLst>
          </p:cNvPr>
          <p:cNvSpPr/>
          <p:nvPr/>
        </p:nvSpPr>
        <p:spPr>
          <a:xfrm>
            <a:off x="179512" y="116632"/>
            <a:ext cx="2448272" cy="447188"/>
          </a:xfrm>
          <a:prstGeom prst="roundRect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dirty="0"/>
              <a:t>APPENDIX</a:t>
            </a:r>
            <a:endParaRPr lang="en-HR" dirty="0"/>
          </a:p>
        </p:txBody>
      </p:sp>
      <p:sp>
        <p:nvSpPr>
          <p:cNvPr id="5" name="TekstniOkvir 4">
            <a:extLst>
              <a:ext uri="{FF2B5EF4-FFF2-40B4-BE49-F238E27FC236}">
                <a16:creationId xmlns:a16="http://schemas.microsoft.com/office/drawing/2014/main" id="{1F74D7D4-AD20-EF57-3D32-DABC3EFD0B78}"/>
              </a:ext>
            </a:extLst>
          </p:cNvPr>
          <p:cNvSpPr txBox="1"/>
          <p:nvPr/>
        </p:nvSpPr>
        <p:spPr>
          <a:xfrm>
            <a:off x="179512" y="2348880"/>
            <a:ext cx="3078086" cy="4247317"/>
          </a:xfrm>
          <a:prstGeom prst="rect">
            <a:avLst/>
          </a:prstGeom>
          <a:noFill/>
        </p:spPr>
        <p:txBody>
          <a:bodyPr wrap="square" numCol="1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hr-HR" dirty="0" err="1">
                <a:solidFill>
                  <a:srgbClr val="C00000"/>
                </a:solidFill>
              </a:rPr>
              <a:t>get</a:t>
            </a:r>
            <a:r>
              <a:rPr lang="hr-HR" dirty="0">
                <a:solidFill>
                  <a:srgbClr val="C00000"/>
                </a:solidFill>
              </a:rPr>
              <a:t> </a:t>
            </a:r>
            <a:r>
              <a:rPr lang="hr-HR" dirty="0" err="1">
                <a:solidFill>
                  <a:srgbClr val="C00000"/>
                </a:solidFill>
              </a:rPr>
              <a:t>ready</a:t>
            </a:r>
            <a:r>
              <a:rPr lang="hr-HR" dirty="0">
                <a:solidFill>
                  <a:srgbClr val="C00000"/>
                </a:solidFill>
              </a:rPr>
              <a:t> = spremiti se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r-HR" dirty="0" err="1">
                <a:solidFill>
                  <a:srgbClr val="C00000"/>
                </a:solidFill>
              </a:rPr>
              <a:t>decorate</a:t>
            </a:r>
            <a:r>
              <a:rPr lang="hr-HR" dirty="0">
                <a:solidFill>
                  <a:srgbClr val="C00000"/>
                </a:solidFill>
              </a:rPr>
              <a:t> = ukrasiti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r-HR" dirty="0" err="1">
                <a:solidFill>
                  <a:srgbClr val="C00000"/>
                </a:solidFill>
              </a:rPr>
              <a:t>potted</a:t>
            </a:r>
            <a:r>
              <a:rPr lang="hr-HR" dirty="0">
                <a:solidFill>
                  <a:srgbClr val="C00000"/>
                </a:solidFill>
              </a:rPr>
              <a:t> = posađen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r-HR" dirty="0" err="1">
                <a:solidFill>
                  <a:srgbClr val="C00000"/>
                </a:solidFill>
              </a:rPr>
              <a:t>excited</a:t>
            </a:r>
            <a:r>
              <a:rPr lang="hr-HR" dirty="0">
                <a:solidFill>
                  <a:srgbClr val="C00000"/>
                </a:solidFill>
              </a:rPr>
              <a:t> = uzbuđen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r-HR" dirty="0" err="1">
                <a:solidFill>
                  <a:srgbClr val="C00000"/>
                </a:solidFill>
              </a:rPr>
              <a:t>tidy</a:t>
            </a:r>
            <a:r>
              <a:rPr lang="hr-HR" dirty="0">
                <a:solidFill>
                  <a:srgbClr val="C00000"/>
                </a:solidFill>
              </a:rPr>
              <a:t> = </a:t>
            </a:r>
            <a:r>
              <a:rPr lang="hr-HR" dirty="0" err="1">
                <a:solidFill>
                  <a:srgbClr val="C00000"/>
                </a:solidFill>
              </a:rPr>
              <a:t>uredn</a:t>
            </a:r>
            <a:endParaRPr lang="hr-HR" dirty="0">
              <a:solidFill>
                <a:srgbClr val="C0000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r-HR" dirty="0" err="1">
                <a:solidFill>
                  <a:srgbClr val="C00000"/>
                </a:solidFill>
              </a:rPr>
              <a:t>suddenly</a:t>
            </a:r>
            <a:r>
              <a:rPr lang="hr-HR" dirty="0">
                <a:solidFill>
                  <a:srgbClr val="C00000"/>
                </a:solidFill>
              </a:rPr>
              <a:t> = odjednom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r-HR" dirty="0" err="1">
                <a:solidFill>
                  <a:srgbClr val="C00000"/>
                </a:solidFill>
              </a:rPr>
              <a:t>mouse</a:t>
            </a:r>
            <a:r>
              <a:rPr lang="hr-HR" dirty="0">
                <a:solidFill>
                  <a:srgbClr val="C00000"/>
                </a:solidFill>
              </a:rPr>
              <a:t> = miš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r-HR" dirty="0" err="1">
                <a:solidFill>
                  <a:srgbClr val="C00000"/>
                </a:solidFill>
              </a:rPr>
              <a:t>pass</a:t>
            </a:r>
            <a:r>
              <a:rPr lang="hr-HR" dirty="0">
                <a:solidFill>
                  <a:srgbClr val="C00000"/>
                </a:solidFill>
              </a:rPr>
              <a:t> </a:t>
            </a:r>
            <a:r>
              <a:rPr lang="hr-HR" dirty="0" err="1">
                <a:solidFill>
                  <a:srgbClr val="C00000"/>
                </a:solidFill>
              </a:rPr>
              <a:t>by</a:t>
            </a:r>
            <a:r>
              <a:rPr lang="hr-HR" dirty="0">
                <a:solidFill>
                  <a:srgbClr val="C00000"/>
                </a:solidFill>
              </a:rPr>
              <a:t> = prolaziti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r-HR" dirty="0" err="1">
                <a:solidFill>
                  <a:srgbClr val="C00000"/>
                </a:solidFill>
              </a:rPr>
              <a:t>wrapped</a:t>
            </a:r>
            <a:r>
              <a:rPr lang="hr-HR" dirty="0">
                <a:solidFill>
                  <a:srgbClr val="C00000"/>
                </a:solidFill>
              </a:rPr>
              <a:t> = umotan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r-HR" dirty="0" err="1">
                <a:solidFill>
                  <a:srgbClr val="C00000"/>
                </a:solidFill>
              </a:rPr>
              <a:t>shiny</a:t>
            </a:r>
            <a:r>
              <a:rPr lang="hr-HR" dirty="0">
                <a:solidFill>
                  <a:srgbClr val="C00000"/>
                </a:solidFill>
              </a:rPr>
              <a:t> = sjajan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r-HR" dirty="0" err="1">
                <a:solidFill>
                  <a:srgbClr val="C00000"/>
                </a:solidFill>
              </a:rPr>
              <a:t>desperate</a:t>
            </a:r>
            <a:r>
              <a:rPr lang="hr-HR" dirty="0">
                <a:solidFill>
                  <a:srgbClr val="C00000"/>
                </a:solidFill>
              </a:rPr>
              <a:t> = očajan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r-HR" dirty="0" err="1">
                <a:solidFill>
                  <a:srgbClr val="C00000"/>
                </a:solidFill>
              </a:rPr>
              <a:t>meet</a:t>
            </a:r>
            <a:r>
              <a:rPr lang="hr-HR" dirty="0">
                <a:solidFill>
                  <a:srgbClr val="C00000"/>
                </a:solidFill>
              </a:rPr>
              <a:t> = susresti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r-HR" dirty="0" err="1">
                <a:solidFill>
                  <a:srgbClr val="C00000"/>
                </a:solidFill>
              </a:rPr>
              <a:t>nuts</a:t>
            </a:r>
            <a:r>
              <a:rPr lang="hr-HR" dirty="0">
                <a:solidFill>
                  <a:srgbClr val="C00000"/>
                </a:solidFill>
              </a:rPr>
              <a:t> = orašasti plodovi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r-HR" dirty="0" err="1">
                <a:solidFill>
                  <a:srgbClr val="C00000"/>
                </a:solidFill>
              </a:rPr>
              <a:t>squirrel</a:t>
            </a:r>
            <a:r>
              <a:rPr lang="hr-HR" dirty="0">
                <a:solidFill>
                  <a:srgbClr val="C00000"/>
                </a:solidFill>
              </a:rPr>
              <a:t> = vjeverica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r-HR" dirty="0" err="1">
                <a:solidFill>
                  <a:srgbClr val="C00000"/>
                </a:solidFill>
              </a:rPr>
              <a:t>hedgehog</a:t>
            </a:r>
            <a:r>
              <a:rPr lang="hr-HR" dirty="0">
                <a:solidFill>
                  <a:srgbClr val="C00000"/>
                </a:solidFill>
              </a:rPr>
              <a:t> = jež</a:t>
            </a:r>
          </a:p>
        </p:txBody>
      </p:sp>
      <p:pic>
        <p:nvPicPr>
          <p:cNvPr id="10" name="Grafika 9" descr="Sound Medium with solid fill">
            <a:hlinkClick r:id="rId3"/>
            <a:extLst>
              <a:ext uri="{FF2B5EF4-FFF2-40B4-BE49-F238E27FC236}">
                <a16:creationId xmlns:a16="http://schemas.microsoft.com/office/drawing/2014/main" id="{34007134-C7FC-B7FB-75EC-524C5EAE4F7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500698" y="959908"/>
            <a:ext cx="914400" cy="914400"/>
          </a:xfrm>
          <a:prstGeom prst="rect">
            <a:avLst/>
          </a:prstGeom>
        </p:spPr>
      </p:pic>
      <p:pic>
        <p:nvPicPr>
          <p:cNvPr id="12" name="Slika 11">
            <a:extLst>
              <a:ext uri="{FF2B5EF4-FFF2-40B4-BE49-F238E27FC236}">
                <a16:creationId xmlns:a16="http://schemas.microsoft.com/office/drawing/2014/main" id="{34FDA7EC-3664-6A83-A99F-CF8B417D9C2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458006" y="0"/>
            <a:ext cx="5274842" cy="68288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61295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05B51D2-5989-931F-844E-7FC911DBA1A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D5CE1D-8E00-7158-41D4-00E293E41F8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84786" y="563820"/>
            <a:ext cx="3307094" cy="447189"/>
          </a:xfrm>
        </p:spPr>
        <p:txBody>
          <a:bodyPr>
            <a:noAutofit/>
          </a:bodyPr>
          <a:lstStyle/>
          <a:p>
            <a:pPr algn="l"/>
            <a:r>
              <a:rPr lang="hr-HR" sz="1800" dirty="0">
                <a:solidFill>
                  <a:srgbClr val="C00000"/>
                </a:solidFill>
              </a:rPr>
              <a:t>RONNIE’S CHRISTMAS PUDDING</a:t>
            </a:r>
            <a:endParaRPr lang="en-US" sz="1800" dirty="0">
              <a:solidFill>
                <a:srgbClr val="C00000"/>
              </a:solidFill>
            </a:endParaRPr>
          </a:p>
        </p:txBody>
      </p:sp>
      <p:sp>
        <p:nvSpPr>
          <p:cNvPr id="6" name="Rounded Rectangle 5">
            <a:extLst>
              <a:ext uri="{FF2B5EF4-FFF2-40B4-BE49-F238E27FC236}">
                <a16:creationId xmlns:a16="http://schemas.microsoft.com/office/drawing/2014/main" id="{1FB1C3E9-42FE-AA3C-1002-1C665B7C3DE2}"/>
              </a:ext>
            </a:extLst>
          </p:cNvPr>
          <p:cNvSpPr/>
          <p:nvPr/>
        </p:nvSpPr>
        <p:spPr>
          <a:xfrm>
            <a:off x="179512" y="116632"/>
            <a:ext cx="2448272" cy="447188"/>
          </a:xfrm>
          <a:prstGeom prst="roundRect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dirty="0"/>
              <a:t>APPENDIX</a:t>
            </a:r>
            <a:endParaRPr lang="en-HR" dirty="0"/>
          </a:p>
        </p:txBody>
      </p:sp>
      <p:sp>
        <p:nvSpPr>
          <p:cNvPr id="8" name="TekstniOkvir 7">
            <a:extLst>
              <a:ext uri="{FF2B5EF4-FFF2-40B4-BE49-F238E27FC236}">
                <a16:creationId xmlns:a16="http://schemas.microsoft.com/office/drawing/2014/main" id="{2A850D20-83F3-F6E0-370E-DC6D0C51E0D9}"/>
              </a:ext>
            </a:extLst>
          </p:cNvPr>
          <p:cNvSpPr txBox="1"/>
          <p:nvPr/>
        </p:nvSpPr>
        <p:spPr>
          <a:xfrm>
            <a:off x="179512" y="2348880"/>
            <a:ext cx="3078086" cy="2308324"/>
          </a:xfrm>
          <a:prstGeom prst="rect">
            <a:avLst/>
          </a:prstGeom>
          <a:noFill/>
        </p:spPr>
        <p:txBody>
          <a:bodyPr wrap="square" numCol="1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hr-HR" dirty="0" err="1">
                <a:solidFill>
                  <a:srgbClr val="C00000"/>
                </a:solidFill>
              </a:rPr>
              <a:t>berries</a:t>
            </a:r>
            <a:r>
              <a:rPr lang="hr-HR" dirty="0">
                <a:solidFill>
                  <a:srgbClr val="C00000"/>
                </a:solidFill>
              </a:rPr>
              <a:t> = bobice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r-HR" dirty="0" err="1">
                <a:solidFill>
                  <a:srgbClr val="C00000"/>
                </a:solidFill>
              </a:rPr>
              <a:t>holly</a:t>
            </a:r>
            <a:r>
              <a:rPr lang="hr-HR" dirty="0">
                <a:solidFill>
                  <a:srgbClr val="C00000"/>
                </a:solidFill>
              </a:rPr>
              <a:t> = božikovina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r-HR" dirty="0" err="1">
                <a:solidFill>
                  <a:srgbClr val="C00000"/>
                </a:solidFill>
              </a:rPr>
              <a:t>owl</a:t>
            </a:r>
            <a:r>
              <a:rPr lang="hr-HR" dirty="0">
                <a:solidFill>
                  <a:srgbClr val="C00000"/>
                </a:solidFill>
              </a:rPr>
              <a:t> = sova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r-HR" dirty="0" err="1">
                <a:solidFill>
                  <a:srgbClr val="C00000"/>
                </a:solidFill>
              </a:rPr>
              <a:t>Christmas</a:t>
            </a:r>
            <a:r>
              <a:rPr lang="hr-HR" dirty="0">
                <a:solidFill>
                  <a:srgbClr val="C00000"/>
                </a:solidFill>
              </a:rPr>
              <a:t> </a:t>
            </a:r>
            <a:r>
              <a:rPr lang="hr-HR" dirty="0" err="1">
                <a:solidFill>
                  <a:srgbClr val="C00000"/>
                </a:solidFill>
              </a:rPr>
              <a:t>pudding</a:t>
            </a:r>
            <a:r>
              <a:rPr lang="hr-HR" dirty="0">
                <a:solidFill>
                  <a:srgbClr val="C00000"/>
                </a:solidFill>
              </a:rPr>
              <a:t> = božićni kolač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r-HR" dirty="0" err="1">
                <a:solidFill>
                  <a:srgbClr val="C00000"/>
                </a:solidFill>
              </a:rPr>
              <a:t>knock-knock</a:t>
            </a:r>
            <a:r>
              <a:rPr lang="hr-HR" dirty="0">
                <a:solidFill>
                  <a:srgbClr val="C00000"/>
                </a:solidFill>
              </a:rPr>
              <a:t> = kuc-kuc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r-HR" dirty="0" err="1">
                <a:solidFill>
                  <a:srgbClr val="C00000"/>
                </a:solidFill>
              </a:rPr>
              <a:t>join</a:t>
            </a:r>
            <a:r>
              <a:rPr lang="hr-HR" dirty="0">
                <a:solidFill>
                  <a:srgbClr val="C00000"/>
                </a:solidFill>
              </a:rPr>
              <a:t> </a:t>
            </a:r>
            <a:r>
              <a:rPr lang="hr-HR" dirty="0" err="1">
                <a:solidFill>
                  <a:srgbClr val="C00000"/>
                </a:solidFill>
              </a:rPr>
              <a:t>in</a:t>
            </a:r>
            <a:r>
              <a:rPr lang="hr-HR" dirty="0">
                <a:solidFill>
                  <a:srgbClr val="C00000"/>
                </a:solidFill>
              </a:rPr>
              <a:t> = pridružiti se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r-HR" dirty="0" err="1">
                <a:solidFill>
                  <a:srgbClr val="C00000"/>
                </a:solidFill>
              </a:rPr>
              <a:t>flour</a:t>
            </a:r>
            <a:r>
              <a:rPr lang="hr-HR" dirty="0">
                <a:solidFill>
                  <a:srgbClr val="C00000"/>
                </a:solidFill>
              </a:rPr>
              <a:t> = brašno</a:t>
            </a:r>
          </a:p>
        </p:txBody>
      </p:sp>
      <p:pic>
        <p:nvPicPr>
          <p:cNvPr id="9" name="Grafika 8" descr="Sound Medium with solid fill">
            <a:hlinkClick r:id="rId3"/>
            <a:extLst>
              <a:ext uri="{FF2B5EF4-FFF2-40B4-BE49-F238E27FC236}">
                <a16:creationId xmlns:a16="http://schemas.microsoft.com/office/drawing/2014/main" id="{F07C3401-5BE0-789D-E3C7-715981E6177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500698" y="959908"/>
            <a:ext cx="914400" cy="914400"/>
          </a:xfrm>
          <a:prstGeom prst="rect">
            <a:avLst/>
          </a:prstGeom>
        </p:spPr>
      </p:pic>
      <p:pic>
        <p:nvPicPr>
          <p:cNvPr id="11" name="Slika 10">
            <a:extLst>
              <a:ext uri="{FF2B5EF4-FFF2-40B4-BE49-F238E27FC236}">
                <a16:creationId xmlns:a16="http://schemas.microsoft.com/office/drawing/2014/main" id="{A01567DC-2999-80C7-34C7-050D64C585CC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b="21100"/>
          <a:stretch/>
        </p:blipFill>
        <p:spPr>
          <a:xfrm>
            <a:off x="3257598" y="30426"/>
            <a:ext cx="5634882" cy="68370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73925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05B51D2-5989-931F-844E-7FC911DBA1A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D5CE1D-8E00-7158-41D4-00E293E41F8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627784" y="116632"/>
            <a:ext cx="3307094" cy="447189"/>
          </a:xfrm>
        </p:spPr>
        <p:txBody>
          <a:bodyPr>
            <a:noAutofit/>
          </a:bodyPr>
          <a:lstStyle/>
          <a:p>
            <a:pPr algn="l"/>
            <a:r>
              <a:rPr lang="hr-HR" sz="1800" dirty="0">
                <a:solidFill>
                  <a:srgbClr val="C00000"/>
                </a:solidFill>
              </a:rPr>
              <a:t>RONNIE’S CHRISTMAS PUDDING</a:t>
            </a:r>
            <a:endParaRPr lang="en-US" sz="1800" dirty="0">
              <a:solidFill>
                <a:srgbClr val="C00000"/>
              </a:solidFill>
            </a:endParaRPr>
          </a:p>
        </p:txBody>
      </p:sp>
      <p:sp>
        <p:nvSpPr>
          <p:cNvPr id="6" name="Rounded Rectangle 5">
            <a:extLst>
              <a:ext uri="{FF2B5EF4-FFF2-40B4-BE49-F238E27FC236}">
                <a16:creationId xmlns:a16="http://schemas.microsoft.com/office/drawing/2014/main" id="{1FB1C3E9-42FE-AA3C-1002-1C665B7C3DE2}"/>
              </a:ext>
            </a:extLst>
          </p:cNvPr>
          <p:cNvSpPr/>
          <p:nvPr/>
        </p:nvSpPr>
        <p:spPr>
          <a:xfrm>
            <a:off x="179512" y="116632"/>
            <a:ext cx="2448272" cy="447188"/>
          </a:xfrm>
          <a:prstGeom prst="roundRect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dirty="0"/>
              <a:t>APPENDIX</a:t>
            </a:r>
            <a:endParaRPr lang="en-HR" dirty="0"/>
          </a:p>
        </p:txBody>
      </p:sp>
      <p:pic>
        <p:nvPicPr>
          <p:cNvPr id="4" name="Slika 3">
            <a:extLst>
              <a:ext uri="{FF2B5EF4-FFF2-40B4-BE49-F238E27FC236}">
                <a16:creationId xmlns:a16="http://schemas.microsoft.com/office/drawing/2014/main" id="{BECC532A-D11A-C7DB-6A38-4FE2D2AF8BC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692" t="81413"/>
          <a:stretch/>
        </p:blipFill>
        <p:spPr>
          <a:xfrm>
            <a:off x="11055" y="1988840"/>
            <a:ext cx="9121890" cy="2652238"/>
          </a:xfrm>
          <a:prstGeom prst="rect">
            <a:avLst/>
          </a:prstGeom>
        </p:spPr>
      </p:pic>
      <p:pic>
        <p:nvPicPr>
          <p:cNvPr id="7" name="Slika 6">
            <a:extLst>
              <a:ext uri="{FF2B5EF4-FFF2-40B4-BE49-F238E27FC236}">
                <a16:creationId xmlns:a16="http://schemas.microsoft.com/office/drawing/2014/main" id="{2C711121-122A-A448-00B0-8E75E67864ED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b="94099"/>
          <a:stretch/>
        </p:blipFill>
        <p:spPr>
          <a:xfrm>
            <a:off x="0" y="1055764"/>
            <a:ext cx="9121890" cy="692980"/>
          </a:xfrm>
          <a:prstGeom prst="rect">
            <a:avLst/>
          </a:prstGeom>
        </p:spPr>
      </p:pic>
      <p:sp>
        <p:nvSpPr>
          <p:cNvPr id="8" name="Pravokutnik: zaobljeni kutovi 7">
            <a:extLst>
              <a:ext uri="{FF2B5EF4-FFF2-40B4-BE49-F238E27FC236}">
                <a16:creationId xmlns:a16="http://schemas.microsoft.com/office/drawing/2014/main" id="{BE176AE2-F0F0-7BA7-E9F0-BBD06F744450}"/>
              </a:ext>
            </a:extLst>
          </p:cNvPr>
          <p:cNvSpPr/>
          <p:nvPr/>
        </p:nvSpPr>
        <p:spPr>
          <a:xfrm>
            <a:off x="2483768" y="1458197"/>
            <a:ext cx="4968552" cy="245638"/>
          </a:xfrm>
          <a:prstGeom prst="roundRect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Pravokutnik: zaobljeni kutovi 4">
            <a:extLst>
              <a:ext uri="{FF2B5EF4-FFF2-40B4-BE49-F238E27FC236}">
                <a16:creationId xmlns:a16="http://schemas.microsoft.com/office/drawing/2014/main" id="{B28227FF-725E-EFF8-7844-37584E9065FA}"/>
              </a:ext>
            </a:extLst>
          </p:cNvPr>
          <p:cNvSpPr/>
          <p:nvPr/>
        </p:nvSpPr>
        <p:spPr>
          <a:xfrm>
            <a:off x="539552" y="2572259"/>
            <a:ext cx="432048" cy="1432805"/>
          </a:xfrm>
          <a:prstGeom prst="roundRect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706857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05B51D2-5989-931F-844E-7FC911DBA1A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D5CE1D-8E00-7158-41D4-00E293E41F8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20287" y="563820"/>
            <a:ext cx="3307094" cy="447189"/>
          </a:xfrm>
        </p:spPr>
        <p:txBody>
          <a:bodyPr>
            <a:noAutofit/>
          </a:bodyPr>
          <a:lstStyle/>
          <a:p>
            <a:pPr algn="l"/>
            <a:r>
              <a:rPr lang="hr-HR" sz="1800" dirty="0">
                <a:solidFill>
                  <a:srgbClr val="C00000"/>
                </a:solidFill>
              </a:rPr>
              <a:t>RONNIE’S CHRISTMAS PUDDING</a:t>
            </a:r>
            <a:endParaRPr lang="en-US" sz="1800" dirty="0">
              <a:solidFill>
                <a:srgbClr val="C00000"/>
              </a:solidFill>
            </a:endParaRPr>
          </a:p>
        </p:txBody>
      </p:sp>
      <p:sp>
        <p:nvSpPr>
          <p:cNvPr id="6" name="Rounded Rectangle 5">
            <a:extLst>
              <a:ext uri="{FF2B5EF4-FFF2-40B4-BE49-F238E27FC236}">
                <a16:creationId xmlns:a16="http://schemas.microsoft.com/office/drawing/2014/main" id="{1FB1C3E9-42FE-AA3C-1002-1C665B7C3DE2}"/>
              </a:ext>
            </a:extLst>
          </p:cNvPr>
          <p:cNvSpPr/>
          <p:nvPr/>
        </p:nvSpPr>
        <p:spPr>
          <a:xfrm>
            <a:off x="179512" y="116632"/>
            <a:ext cx="2448272" cy="447188"/>
          </a:xfrm>
          <a:prstGeom prst="roundRect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dirty="0"/>
              <a:t>APPENDIX</a:t>
            </a:r>
            <a:endParaRPr lang="en-HR" dirty="0"/>
          </a:p>
        </p:txBody>
      </p:sp>
      <p:pic>
        <p:nvPicPr>
          <p:cNvPr id="9" name="Slika 8">
            <a:extLst>
              <a:ext uri="{FF2B5EF4-FFF2-40B4-BE49-F238E27FC236}">
                <a16:creationId xmlns:a16="http://schemas.microsoft.com/office/drawing/2014/main" id="{B9F5F294-0CC5-E32F-28B4-1F8590B26C7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79510" y="-18977"/>
            <a:ext cx="5645626" cy="6876977"/>
          </a:xfrm>
          <a:prstGeom prst="rect">
            <a:avLst/>
          </a:prstGeom>
        </p:spPr>
      </p:pic>
      <p:sp>
        <p:nvSpPr>
          <p:cNvPr id="8" name="Pravokutnik: zaobljeni kutovi 7">
            <a:extLst>
              <a:ext uri="{FF2B5EF4-FFF2-40B4-BE49-F238E27FC236}">
                <a16:creationId xmlns:a16="http://schemas.microsoft.com/office/drawing/2014/main" id="{BE176AE2-F0F0-7BA7-E9F0-BBD06F744450}"/>
              </a:ext>
            </a:extLst>
          </p:cNvPr>
          <p:cNvSpPr/>
          <p:nvPr/>
        </p:nvSpPr>
        <p:spPr>
          <a:xfrm>
            <a:off x="3995936" y="1268760"/>
            <a:ext cx="216024" cy="447188"/>
          </a:xfrm>
          <a:prstGeom prst="roundRect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Pravokutnik: zaobljeni kutovi 9">
            <a:extLst>
              <a:ext uri="{FF2B5EF4-FFF2-40B4-BE49-F238E27FC236}">
                <a16:creationId xmlns:a16="http://schemas.microsoft.com/office/drawing/2014/main" id="{EA0D4D33-85D2-689C-9AE1-A5DEFCFC5185}"/>
              </a:ext>
            </a:extLst>
          </p:cNvPr>
          <p:cNvSpPr/>
          <p:nvPr/>
        </p:nvSpPr>
        <p:spPr>
          <a:xfrm>
            <a:off x="3779912" y="2636912"/>
            <a:ext cx="288032" cy="447188"/>
          </a:xfrm>
          <a:prstGeom prst="roundRect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Pravokutnik: zaobljeni kutovi 10">
            <a:extLst>
              <a:ext uri="{FF2B5EF4-FFF2-40B4-BE49-F238E27FC236}">
                <a16:creationId xmlns:a16="http://schemas.microsoft.com/office/drawing/2014/main" id="{6A441EE4-EAEA-1925-1CB0-35073C828E76}"/>
              </a:ext>
            </a:extLst>
          </p:cNvPr>
          <p:cNvSpPr/>
          <p:nvPr/>
        </p:nvSpPr>
        <p:spPr>
          <a:xfrm>
            <a:off x="3812974" y="4293096"/>
            <a:ext cx="288032" cy="576064"/>
          </a:xfrm>
          <a:prstGeom prst="roundRect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Pravokutnik: zaobljeni kutovi 11">
            <a:extLst>
              <a:ext uri="{FF2B5EF4-FFF2-40B4-BE49-F238E27FC236}">
                <a16:creationId xmlns:a16="http://schemas.microsoft.com/office/drawing/2014/main" id="{A08991B0-7C6A-11D2-69F7-593D66401DCD}"/>
              </a:ext>
            </a:extLst>
          </p:cNvPr>
          <p:cNvSpPr/>
          <p:nvPr/>
        </p:nvSpPr>
        <p:spPr>
          <a:xfrm>
            <a:off x="3932954" y="5805264"/>
            <a:ext cx="288032" cy="576064"/>
          </a:xfrm>
          <a:prstGeom prst="roundRect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Pravokutnik: zaobljeni kutovi 12">
            <a:extLst>
              <a:ext uri="{FF2B5EF4-FFF2-40B4-BE49-F238E27FC236}">
                <a16:creationId xmlns:a16="http://schemas.microsoft.com/office/drawing/2014/main" id="{33A7ECF8-486C-B6B1-E375-A06B06F560E0}"/>
              </a:ext>
            </a:extLst>
          </p:cNvPr>
          <p:cNvSpPr/>
          <p:nvPr/>
        </p:nvSpPr>
        <p:spPr>
          <a:xfrm>
            <a:off x="6948264" y="1070919"/>
            <a:ext cx="288032" cy="576064"/>
          </a:xfrm>
          <a:prstGeom prst="roundRect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Pravokutnik: zaobljeni kutovi 13">
            <a:extLst>
              <a:ext uri="{FF2B5EF4-FFF2-40B4-BE49-F238E27FC236}">
                <a16:creationId xmlns:a16="http://schemas.microsoft.com/office/drawing/2014/main" id="{C0CE5D22-EE1E-D6E8-A06B-5253A9159658}"/>
              </a:ext>
            </a:extLst>
          </p:cNvPr>
          <p:cNvSpPr/>
          <p:nvPr/>
        </p:nvSpPr>
        <p:spPr>
          <a:xfrm>
            <a:off x="7092280" y="2776162"/>
            <a:ext cx="288032" cy="576064"/>
          </a:xfrm>
          <a:prstGeom prst="roundRect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Pravokutnik: zaobljeni kutovi 14">
            <a:extLst>
              <a:ext uri="{FF2B5EF4-FFF2-40B4-BE49-F238E27FC236}">
                <a16:creationId xmlns:a16="http://schemas.microsoft.com/office/drawing/2014/main" id="{0E913E73-C697-1D8C-442D-6AFC6E9259D7}"/>
              </a:ext>
            </a:extLst>
          </p:cNvPr>
          <p:cNvSpPr/>
          <p:nvPr/>
        </p:nvSpPr>
        <p:spPr>
          <a:xfrm>
            <a:off x="6948264" y="4190012"/>
            <a:ext cx="288032" cy="576064"/>
          </a:xfrm>
          <a:prstGeom prst="roundRect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Pravokutnik: zaobljeni kutovi 15">
            <a:extLst>
              <a:ext uri="{FF2B5EF4-FFF2-40B4-BE49-F238E27FC236}">
                <a16:creationId xmlns:a16="http://schemas.microsoft.com/office/drawing/2014/main" id="{6C7921B2-A989-0D07-FD22-3B789E35A7BF}"/>
              </a:ext>
            </a:extLst>
          </p:cNvPr>
          <p:cNvSpPr/>
          <p:nvPr/>
        </p:nvSpPr>
        <p:spPr>
          <a:xfrm>
            <a:off x="7092280" y="5971225"/>
            <a:ext cx="288032" cy="576064"/>
          </a:xfrm>
          <a:prstGeom prst="roundRect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" name="TekstniOkvir 16">
            <a:extLst>
              <a:ext uri="{FF2B5EF4-FFF2-40B4-BE49-F238E27FC236}">
                <a16:creationId xmlns:a16="http://schemas.microsoft.com/office/drawing/2014/main" id="{943F24E4-6F73-A6A6-4E25-545CBBC6F805}"/>
              </a:ext>
            </a:extLst>
          </p:cNvPr>
          <p:cNvSpPr txBox="1"/>
          <p:nvPr/>
        </p:nvSpPr>
        <p:spPr>
          <a:xfrm>
            <a:off x="179512" y="2348880"/>
            <a:ext cx="3078086" cy="3693319"/>
          </a:xfrm>
          <a:prstGeom prst="rect">
            <a:avLst/>
          </a:prstGeom>
          <a:noFill/>
        </p:spPr>
        <p:txBody>
          <a:bodyPr wrap="square" numCol="1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hr-HR" dirty="0" err="1">
                <a:solidFill>
                  <a:srgbClr val="C00000"/>
                </a:solidFill>
              </a:rPr>
              <a:t>Christmas</a:t>
            </a:r>
            <a:r>
              <a:rPr lang="hr-HR" dirty="0">
                <a:solidFill>
                  <a:srgbClr val="C00000"/>
                </a:solidFill>
              </a:rPr>
              <a:t> Eve = Badnjak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r-HR" dirty="0" err="1">
                <a:solidFill>
                  <a:srgbClr val="C00000"/>
                </a:solidFill>
              </a:rPr>
              <a:t>before</a:t>
            </a:r>
            <a:r>
              <a:rPr lang="hr-HR" dirty="0">
                <a:solidFill>
                  <a:srgbClr val="C00000"/>
                </a:solidFill>
              </a:rPr>
              <a:t> = prije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r-HR" dirty="0" err="1">
                <a:solidFill>
                  <a:srgbClr val="C00000"/>
                </a:solidFill>
              </a:rPr>
              <a:t>turkey</a:t>
            </a:r>
            <a:r>
              <a:rPr lang="hr-HR" dirty="0">
                <a:solidFill>
                  <a:srgbClr val="C00000"/>
                </a:solidFill>
              </a:rPr>
              <a:t> = purica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r-HR" dirty="0" err="1">
                <a:solidFill>
                  <a:srgbClr val="C00000"/>
                </a:solidFill>
              </a:rPr>
              <a:t>duck</a:t>
            </a:r>
            <a:r>
              <a:rPr lang="hr-HR" dirty="0">
                <a:solidFill>
                  <a:srgbClr val="C00000"/>
                </a:solidFill>
              </a:rPr>
              <a:t> = patka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r-HR" dirty="0" err="1">
                <a:solidFill>
                  <a:srgbClr val="C00000"/>
                </a:solidFill>
              </a:rPr>
              <a:t>holly</a:t>
            </a:r>
            <a:r>
              <a:rPr lang="hr-HR" dirty="0">
                <a:solidFill>
                  <a:srgbClr val="C00000"/>
                </a:solidFill>
              </a:rPr>
              <a:t> = božikovina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r-HR" dirty="0" err="1">
                <a:solidFill>
                  <a:srgbClr val="C00000"/>
                </a:solidFill>
              </a:rPr>
              <a:t>kiss</a:t>
            </a:r>
            <a:r>
              <a:rPr lang="hr-HR" dirty="0">
                <a:solidFill>
                  <a:srgbClr val="C00000"/>
                </a:solidFill>
              </a:rPr>
              <a:t> = poljubiti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r-HR" dirty="0" err="1">
                <a:solidFill>
                  <a:srgbClr val="C00000"/>
                </a:solidFill>
              </a:rPr>
              <a:t>under</a:t>
            </a:r>
            <a:r>
              <a:rPr lang="hr-HR" dirty="0">
                <a:solidFill>
                  <a:srgbClr val="C00000"/>
                </a:solidFill>
              </a:rPr>
              <a:t> = ispod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r-HR" dirty="0" err="1">
                <a:solidFill>
                  <a:srgbClr val="C00000"/>
                </a:solidFill>
              </a:rPr>
              <a:t>mistletoe</a:t>
            </a:r>
            <a:r>
              <a:rPr lang="hr-HR" dirty="0">
                <a:solidFill>
                  <a:srgbClr val="C00000"/>
                </a:solidFill>
              </a:rPr>
              <a:t> = imela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r-HR" dirty="0" err="1">
                <a:solidFill>
                  <a:srgbClr val="C00000"/>
                </a:solidFill>
              </a:rPr>
              <a:t>stocking</a:t>
            </a:r>
            <a:r>
              <a:rPr lang="hr-HR" dirty="0">
                <a:solidFill>
                  <a:srgbClr val="C00000"/>
                </a:solidFill>
              </a:rPr>
              <a:t> = čarapa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r-HR" dirty="0" err="1">
                <a:solidFill>
                  <a:srgbClr val="C00000"/>
                </a:solidFill>
              </a:rPr>
              <a:t>behind</a:t>
            </a:r>
            <a:r>
              <a:rPr lang="hr-HR" dirty="0">
                <a:solidFill>
                  <a:srgbClr val="C00000"/>
                </a:solidFill>
              </a:rPr>
              <a:t> = iza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r-HR" dirty="0" err="1">
                <a:solidFill>
                  <a:srgbClr val="C00000"/>
                </a:solidFill>
              </a:rPr>
              <a:t>carols</a:t>
            </a:r>
            <a:r>
              <a:rPr lang="hr-HR" dirty="0">
                <a:solidFill>
                  <a:srgbClr val="C00000"/>
                </a:solidFill>
              </a:rPr>
              <a:t> = božićne pjesme, kolede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r-HR" dirty="0" err="1">
                <a:solidFill>
                  <a:srgbClr val="C00000"/>
                </a:solidFill>
              </a:rPr>
              <a:t>decorations</a:t>
            </a:r>
            <a:r>
              <a:rPr lang="hr-HR" dirty="0">
                <a:solidFill>
                  <a:srgbClr val="C00000"/>
                </a:solidFill>
              </a:rPr>
              <a:t> = ukrasi</a:t>
            </a:r>
          </a:p>
        </p:txBody>
      </p:sp>
    </p:spTree>
    <p:extLst>
      <p:ext uri="{BB962C8B-B14F-4D97-AF65-F5344CB8AC3E}">
        <p14:creationId xmlns:p14="http://schemas.microsoft.com/office/powerpoint/2010/main" val="19618922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05B51D2-5989-931F-844E-7FC911DBA1A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D5CE1D-8E00-7158-41D4-00E293E41F8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627784" y="116631"/>
            <a:ext cx="3307094" cy="447189"/>
          </a:xfrm>
        </p:spPr>
        <p:txBody>
          <a:bodyPr>
            <a:noAutofit/>
          </a:bodyPr>
          <a:lstStyle/>
          <a:p>
            <a:pPr algn="l"/>
            <a:r>
              <a:rPr lang="hr-HR" sz="1800" dirty="0">
                <a:solidFill>
                  <a:srgbClr val="C00000"/>
                </a:solidFill>
              </a:rPr>
              <a:t>RONNIE’S CHRISTMAS PUDDING</a:t>
            </a:r>
            <a:endParaRPr lang="en-US" sz="1800" dirty="0">
              <a:solidFill>
                <a:srgbClr val="C00000"/>
              </a:solidFill>
            </a:endParaRPr>
          </a:p>
        </p:txBody>
      </p:sp>
      <p:sp>
        <p:nvSpPr>
          <p:cNvPr id="6" name="Rounded Rectangle 5">
            <a:extLst>
              <a:ext uri="{FF2B5EF4-FFF2-40B4-BE49-F238E27FC236}">
                <a16:creationId xmlns:a16="http://schemas.microsoft.com/office/drawing/2014/main" id="{1FB1C3E9-42FE-AA3C-1002-1C665B7C3DE2}"/>
              </a:ext>
            </a:extLst>
          </p:cNvPr>
          <p:cNvSpPr/>
          <p:nvPr/>
        </p:nvSpPr>
        <p:spPr>
          <a:xfrm>
            <a:off x="179512" y="116632"/>
            <a:ext cx="2448272" cy="447188"/>
          </a:xfrm>
          <a:prstGeom prst="roundRect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dirty="0"/>
              <a:t>APPENDIX</a:t>
            </a:r>
            <a:endParaRPr lang="en-HR" dirty="0"/>
          </a:p>
        </p:txBody>
      </p:sp>
      <p:pic>
        <p:nvPicPr>
          <p:cNvPr id="4" name="Slika 3">
            <a:extLst>
              <a:ext uri="{FF2B5EF4-FFF2-40B4-BE49-F238E27FC236}">
                <a16:creationId xmlns:a16="http://schemas.microsoft.com/office/drawing/2014/main" id="{ECB2F7A6-E9E6-6D2D-8144-BA8145A4568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41098"/>
          <a:stretch/>
        </p:blipFill>
        <p:spPr>
          <a:xfrm>
            <a:off x="1763688" y="648763"/>
            <a:ext cx="6611557" cy="6209237"/>
          </a:xfrm>
          <a:prstGeom prst="rect">
            <a:avLst/>
          </a:prstGeom>
        </p:spPr>
      </p:pic>
      <p:pic>
        <p:nvPicPr>
          <p:cNvPr id="7" name="Grafika 6" descr="Sound Medium with solid fill">
            <a:hlinkClick r:id="rId4"/>
            <a:extLst>
              <a:ext uri="{FF2B5EF4-FFF2-40B4-BE49-F238E27FC236}">
                <a16:creationId xmlns:a16="http://schemas.microsoft.com/office/drawing/2014/main" id="{3655A210-1C16-F61B-1E93-0CD6DF0EB51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481743" y="836712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331010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05B51D2-5989-931F-844E-7FC911DBA1A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D5CE1D-8E00-7158-41D4-00E293E41F8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627784" y="116632"/>
            <a:ext cx="3307094" cy="447189"/>
          </a:xfrm>
        </p:spPr>
        <p:txBody>
          <a:bodyPr>
            <a:noAutofit/>
          </a:bodyPr>
          <a:lstStyle/>
          <a:p>
            <a:pPr algn="l"/>
            <a:r>
              <a:rPr lang="hr-HR" sz="1800" dirty="0">
                <a:solidFill>
                  <a:srgbClr val="C00000"/>
                </a:solidFill>
              </a:rPr>
              <a:t>RONNIE’S CHRISTMAS PUDDING</a:t>
            </a:r>
            <a:endParaRPr lang="en-US" sz="1800" dirty="0">
              <a:solidFill>
                <a:srgbClr val="C00000"/>
              </a:solidFill>
            </a:endParaRPr>
          </a:p>
        </p:txBody>
      </p:sp>
      <p:sp>
        <p:nvSpPr>
          <p:cNvPr id="6" name="Rounded Rectangle 5">
            <a:extLst>
              <a:ext uri="{FF2B5EF4-FFF2-40B4-BE49-F238E27FC236}">
                <a16:creationId xmlns:a16="http://schemas.microsoft.com/office/drawing/2014/main" id="{1FB1C3E9-42FE-AA3C-1002-1C665B7C3DE2}"/>
              </a:ext>
            </a:extLst>
          </p:cNvPr>
          <p:cNvSpPr/>
          <p:nvPr/>
        </p:nvSpPr>
        <p:spPr>
          <a:xfrm>
            <a:off x="179512" y="116632"/>
            <a:ext cx="2448272" cy="447188"/>
          </a:xfrm>
          <a:prstGeom prst="roundRect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dirty="0"/>
              <a:t>APPENDIX</a:t>
            </a:r>
            <a:endParaRPr lang="en-HR" dirty="0"/>
          </a:p>
        </p:txBody>
      </p:sp>
      <p:pic>
        <p:nvPicPr>
          <p:cNvPr id="4" name="Slika 3">
            <a:extLst>
              <a:ext uri="{FF2B5EF4-FFF2-40B4-BE49-F238E27FC236}">
                <a16:creationId xmlns:a16="http://schemas.microsoft.com/office/drawing/2014/main" id="{ECB2F7A6-E9E6-6D2D-8144-BA8145A4568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58902"/>
          <a:stretch/>
        </p:blipFill>
        <p:spPr>
          <a:xfrm>
            <a:off x="-46657" y="836712"/>
            <a:ext cx="9188995" cy="6021288"/>
          </a:xfrm>
          <a:prstGeom prst="rect">
            <a:avLst/>
          </a:prstGeom>
        </p:spPr>
      </p:pic>
      <p:sp>
        <p:nvSpPr>
          <p:cNvPr id="16" name="Pravokutnik: zaobljeni kutovi 15">
            <a:extLst>
              <a:ext uri="{FF2B5EF4-FFF2-40B4-BE49-F238E27FC236}">
                <a16:creationId xmlns:a16="http://schemas.microsoft.com/office/drawing/2014/main" id="{6C7921B2-A989-0D07-FD22-3B789E35A7BF}"/>
              </a:ext>
            </a:extLst>
          </p:cNvPr>
          <p:cNvSpPr/>
          <p:nvPr/>
        </p:nvSpPr>
        <p:spPr>
          <a:xfrm>
            <a:off x="971600" y="1556792"/>
            <a:ext cx="2376264" cy="288032"/>
          </a:xfrm>
          <a:prstGeom prst="roundRect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661106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5536</TotalTime>
  <Words>226</Words>
  <Application>Microsoft Office PowerPoint</Application>
  <PresentationFormat>Prikaz na zaslonu (4:3)</PresentationFormat>
  <Paragraphs>62</Paragraphs>
  <Slides>7</Slides>
  <Notes>7</Notes>
  <HiddenSlides>0</HiddenSlides>
  <MMClips>0</MMClips>
  <ScaleCrop>false</ScaleCrop>
  <HeadingPairs>
    <vt:vector size="6" baseType="variant">
      <vt:variant>
        <vt:lpstr>Korišteni fontovi</vt:lpstr>
      </vt:variant>
      <vt:variant>
        <vt:i4>2</vt:i4>
      </vt:variant>
      <vt:variant>
        <vt:lpstr>Tema</vt:lpstr>
      </vt:variant>
      <vt:variant>
        <vt:i4>1</vt:i4>
      </vt:variant>
      <vt:variant>
        <vt:lpstr>Naslovi slajdova</vt:lpstr>
      </vt:variant>
      <vt:variant>
        <vt:i4>7</vt:i4>
      </vt:variant>
    </vt:vector>
  </HeadingPairs>
  <TitlesOfParts>
    <vt:vector size="10" baseType="lpstr">
      <vt:lpstr>Arial</vt:lpstr>
      <vt:lpstr>Calibri</vt:lpstr>
      <vt:lpstr>Office Theme</vt:lpstr>
      <vt:lpstr>RONNIE’S CHRISTMAS PUDDING</vt:lpstr>
      <vt:lpstr>RONNIE’S CHRISTMAS PUDDING</vt:lpstr>
      <vt:lpstr>RONNIE’S CHRISTMAS PUDDING</vt:lpstr>
      <vt:lpstr>RONNIE’S CHRISTMAS PUDDING</vt:lpstr>
      <vt:lpstr>RONNIE’S CHRISTMAS PUDDING</vt:lpstr>
      <vt:lpstr>RONNIE’S CHRISTMAS PUDDING</vt:lpstr>
      <vt:lpstr>RONNIE’S CHRISTMAS PUDDING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5.1 Uncle Phil’s Relatives</dc:title>
  <dc:creator>Mia</dc:creator>
  <cp:lastModifiedBy>Mia Savrljuga</cp:lastModifiedBy>
  <cp:revision>35</cp:revision>
  <dcterms:created xsi:type="dcterms:W3CDTF">2017-04-03T16:35:27Z</dcterms:created>
  <dcterms:modified xsi:type="dcterms:W3CDTF">2024-02-24T12:22:39Z</dcterms:modified>
</cp:coreProperties>
</file>