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711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609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297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921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883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592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59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292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631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616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28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E3381-5A8F-407B-BA34-388E41E224E9}" type="datetimeFigureOut">
              <a:rPr lang="hr-HR" smtClean="0"/>
              <a:pPr/>
              <a:t>30.6.2016.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346E4-BADC-4E38-AF58-88C98CB950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8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6000" dirty="0"/>
              <a:t>Ein Quiz für dich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z="4000" dirty="0"/>
              <a:t>Applaus! 1</a:t>
            </a:r>
          </a:p>
          <a:p>
            <a:r>
              <a:rPr lang="hr-HR" sz="4000" dirty="0"/>
              <a:t>Ljiljana Pereža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9. </a:t>
            </a:r>
            <a:r>
              <a:rPr lang="hr-HR" sz="3600" dirty="0" err="1"/>
              <a:t>Alex</a:t>
            </a:r>
            <a:r>
              <a:rPr lang="hr-HR" sz="3600" dirty="0"/>
              <a:t> </a:t>
            </a:r>
            <a:r>
              <a:rPr lang="hr-HR" sz="3600" dirty="0" err="1"/>
              <a:t>ist</a:t>
            </a:r>
            <a:r>
              <a:rPr lang="hr-HR" sz="3600" dirty="0"/>
              <a:t>: a) ein Junge.</a:t>
            </a:r>
          </a:p>
          <a:p>
            <a:pPr>
              <a:buNone/>
            </a:pPr>
            <a:r>
              <a:rPr lang="hr-HR" sz="3600" dirty="0"/>
              <a:t>                   b) ein Mädchen.</a:t>
            </a:r>
          </a:p>
        </p:txBody>
      </p:sp>
      <p:pic>
        <p:nvPicPr>
          <p:cNvPr id="4" name="Slika 3" descr="5-5NOV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334399"/>
            <a:ext cx="2555776" cy="35236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10. </a:t>
            </a:r>
            <a:r>
              <a:rPr lang="hr-HR" sz="3600" dirty="0" err="1"/>
              <a:t>Die</a:t>
            </a:r>
            <a:r>
              <a:rPr lang="hr-HR" sz="3600" dirty="0"/>
              <a:t> Ostereier sind:</a:t>
            </a:r>
          </a:p>
          <a:p>
            <a:pPr>
              <a:buNone/>
            </a:pPr>
            <a:r>
              <a:rPr lang="hr-HR" sz="3600" dirty="0"/>
              <a:t>                           a) bunt.</a:t>
            </a:r>
          </a:p>
          <a:p>
            <a:pPr>
              <a:buNone/>
            </a:pPr>
            <a:r>
              <a:rPr lang="hr-HR" sz="3600" dirty="0"/>
              <a:t>                           b) weiß.</a:t>
            </a:r>
          </a:p>
        </p:txBody>
      </p:sp>
      <p:pic>
        <p:nvPicPr>
          <p:cNvPr id="4" name="Slika 3" descr="35-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266832"/>
            <a:ext cx="4137280" cy="25911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4000" dirty="0"/>
              <a:t>1. </a:t>
            </a:r>
            <a:r>
              <a:rPr lang="hr-HR" sz="4000" dirty="0" err="1"/>
              <a:t>Wir</a:t>
            </a:r>
            <a:r>
              <a:rPr lang="hr-HR" sz="4000" dirty="0"/>
              <a:t> </a:t>
            </a:r>
            <a:r>
              <a:rPr lang="hr-HR" sz="4000" dirty="0" err="1"/>
              <a:t>baden</a:t>
            </a:r>
            <a:r>
              <a:rPr lang="hr-HR" sz="4000" dirty="0"/>
              <a:t>: a) im </a:t>
            </a:r>
            <a:r>
              <a:rPr lang="hr-HR" sz="4000" dirty="0" err="1"/>
              <a:t>Winter</a:t>
            </a:r>
            <a:r>
              <a:rPr lang="hr-HR" sz="4000" dirty="0"/>
              <a:t>.</a:t>
            </a:r>
          </a:p>
          <a:p>
            <a:pPr>
              <a:buNone/>
            </a:pPr>
            <a:r>
              <a:rPr lang="hr-HR" sz="4000" dirty="0"/>
              <a:t>                          b) im </a:t>
            </a:r>
            <a:r>
              <a:rPr lang="hr-HR" sz="4000" dirty="0" err="1"/>
              <a:t>Sommer</a:t>
            </a:r>
            <a:r>
              <a:rPr lang="hr-HR" sz="4000" dirty="0"/>
              <a:t>.</a:t>
            </a:r>
          </a:p>
          <a:p>
            <a:pPr>
              <a:buNone/>
            </a:pPr>
            <a:r>
              <a:rPr lang="hr-HR" sz="4000" dirty="0"/>
              <a:t>    </a:t>
            </a:r>
          </a:p>
        </p:txBody>
      </p:sp>
      <p:pic>
        <p:nvPicPr>
          <p:cNvPr id="5" name="Slika 4" descr="34-b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817216"/>
            <a:ext cx="3087528" cy="30407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2. Klaus ist: a) eine Maus.</a:t>
            </a:r>
          </a:p>
          <a:p>
            <a:pPr>
              <a:buNone/>
            </a:pPr>
            <a:r>
              <a:rPr lang="hr-HR" sz="3600" dirty="0"/>
              <a:t>                     b) eine Ballerina.</a:t>
            </a:r>
          </a:p>
        </p:txBody>
      </p:sp>
      <p:pic>
        <p:nvPicPr>
          <p:cNvPr id="4" name="Slika 3" descr="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959334"/>
            <a:ext cx="4176464" cy="38986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3. Am Morgen sagen wir:</a:t>
            </a:r>
          </a:p>
          <a:p>
            <a:pPr>
              <a:buNone/>
            </a:pPr>
            <a:r>
              <a:rPr lang="hr-HR" sz="3600" dirty="0"/>
              <a:t>                     a) Auf Wiedersehen.</a:t>
            </a:r>
          </a:p>
          <a:p>
            <a:pPr>
              <a:buNone/>
            </a:pPr>
            <a:r>
              <a:rPr lang="hr-HR" sz="3600" dirty="0"/>
              <a:t>                     b) Guten Morgen.</a:t>
            </a:r>
          </a:p>
        </p:txBody>
      </p:sp>
      <p:pic>
        <p:nvPicPr>
          <p:cNvPr id="5" name="Slika 4" descr="02.1 dobro jutr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05142"/>
            <a:ext cx="3768352" cy="32528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4. Nina ist: a) sechs Jahre alt.</a:t>
            </a:r>
          </a:p>
          <a:p>
            <a:pPr>
              <a:buNone/>
            </a:pPr>
            <a:r>
              <a:rPr lang="hr-HR" sz="3600" dirty="0"/>
              <a:t>                    b) acht Jahre alt.</a:t>
            </a:r>
          </a:p>
        </p:txBody>
      </p:sp>
      <p:pic>
        <p:nvPicPr>
          <p:cNvPr id="4" name="Slika 3" descr="01 N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2368296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5. Ninas Mutti heißt: a) Rina.</a:t>
            </a:r>
          </a:p>
          <a:p>
            <a:pPr>
              <a:buNone/>
            </a:pPr>
            <a:r>
              <a:rPr lang="hr-HR" sz="3600" dirty="0"/>
              <a:t>                                      b) Tina.</a:t>
            </a:r>
          </a:p>
        </p:txBody>
      </p:sp>
      <p:pic>
        <p:nvPicPr>
          <p:cNvPr id="4" name="Slika 3" descr="30-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284984"/>
            <a:ext cx="5184576" cy="34333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6. </a:t>
            </a:r>
            <a:r>
              <a:rPr lang="hr-HR" sz="3600" dirty="0" err="1"/>
              <a:t>Es</a:t>
            </a:r>
            <a:r>
              <a:rPr lang="hr-HR" sz="3600" dirty="0"/>
              <a:t> ist Herbst und:</a:t>
            </a:r>
          </a:p>
          <a:p>
            <a:pPr>
              <a:buNone/>
            </a:pPr>
            <a:r>
              <a:rPr lang="hr-HR" sz="3600" dirty="0"/>
              <a:t>                        a) es ist warm.</a:t>
            </a:r>
          </a:p>
          <a:p>
            <a:pPr>
              <a:buNone/>
            </a:pPr>
            <a:r>
              <a:rPr lang="hr-HR" sz="3600" dirty="0"/>
              <a:t>                        b) es regnet.</a:t>
            </a:r>
          </a:p>
        </p:txBody>
      </p:sp>
      <p:pic>
        <p:nvPicPr>
          <p:cNvPr id="4" name="Slika 3" descr="34-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764704"/>
            <a:ext cx="3313176" cy="37033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7. </a:t>
            </a:r>
            <a:r>
              <a:rPr lang="hr-HR" sz="3600" dirty="0" err="1"/>
              <a:t>In</a:t>
            </a:r>
            <a:r>
              <a:rPr lang="hr-HR" sz="3600" dirty="0"/>
              <a:t> der Schultasche:</a:t>
            </a:r>
          </a:p>
          <a:p>
            <a:pPr>
              <a:buNone/>
            </a:pPr>
            <a:r>
              <a:rPr lang="hr-HR" sz="3600" dirty="0"/>
              <a:t>                     a) sind Schulsachen.</a:t>
            </a:r>
          </a:p>
          <a:p>
            <a:pPr>
              <a:buNone/>
            </a:pPr>
            <a:r>
              <a:rPr lang="hr-HR" sz="3600" dirty="0"/>
              <a:t>                     b) ist Spielzeug.</a:t>
            </a:r>
          </a:p>
        </p:txBody>
      </p:sp>
      <p:pic>
        <p:nvPicPr>
          <p:cNvPr id="4" name="Slika 3" descr="38-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4149080"/>
            <a:ext cx="2740152" cy="24109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8. </a:t>
            </a:r>
            <a:r>
              <a:rPr lang="hr-HR" sz="3600" dirty="0" err="1"/>
              <a:t>Foxi</a:t>
            </a:r>
            <a:r>
              <a:rPr lang="hr-HR" sz="3600" dirty="0"/>
              <a:t> </a:t>
            </a:r>
            <a:r>
              <a:rPr lang="hr-HR" sz="3600" dirty="0" err="1"/>
              <a:t>ist</a:t>
            </a:r>
            <a:r>
              <a:rPr lang="hr-HR" sz="3600" dirty="0"/>
              <a:t>: a) ein Vogel.</a:t>
            </a:r>
          </a:p>
          <a:p>
            <a:pPr>
              <a:buNone/>
            </a:pPr>
            <a:r>
              <a:rPr lang="hr-HR" sz="3600" dirty="0"/>
              <a:t>                   b) ein Fisch.</a:t>
            </a:r>
          </a:p>
        </p:txBody>
      </p:sp>
      <p:pic>
        <p:nvPicPr>
          <p:cNvPr id="4" name="Slika 3" descr="44-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628800"/>
            <a:ext cx="3069336" cy="2569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180</Words>
  <Application>Microsoft Office PowerPoint</Application>
  <PresentationFormat>Prikaz na zaslonu (4:3)</PresentationFormat>
  <Paragraphs>28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sustava Office</vt:lpstr>
      <vt:lpstr>Ein Quiz für dich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Quiz für dich</dc:title>
  <dc:creator>Korisnik</dc:creator>
  <cp:lastModifiedBy>Maja Trinajstić</cp:lastModifiedBy>
  <cp:revision>7</cp:revision>
  <dcterms:created xsi:type="dcterms:W3CDTF">2014-12-24T08:15:45Z</dcterms:created>
  <dcterms:modified xsi:type="dcterms:W3CDTF">2016-06-30T16:26:10Z</dcterms:modified>
</cp:coreProperties>
</file>