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5"/>
  </p:notesMasterIdLst>
  <p:sldIdLst>
    <p:sldId id="256" r:id="rId2"/>
    <p:sldId id="348" r:id="rId3"/>
    <p:sldId id="329" r:id="rId4"/>
    <p:sldId id="351" r:id="rId5"/>
    <p:sldId id="349" r:id="rId6"/>
    <p:sldId id="350" r:id="rId7"/>
    <p:sldId id="352" r:id="rId8"/>
    <p:sldId id="345" r:id="rId9"/>
    <p:sldId id="319" r:id="rId10"/>
    <p:sldId id="332" r:id="rId11"/>
    <p:sldId id="343" r:id="rId12"/>
    <p:sldId id="353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6CCFF"/>
    <a:srgbClr val="CCECFF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93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27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6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42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57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7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4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75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04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18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1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23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347724"/>
            <a:ext cx="4115594" cy="923528"/>
          </a:xfrm>
        </p:spPr>
        <p:txBody>
          <a:bodyPr>
            <a:noAutofit/>
          </a:bodyPr>
          <a:lstStyle/>
          <a:p>
            <a:r>
              <a:rPr lang="hr-HR" sz="7200" dirty="0">
                <a:solidFill>
                  <a:srgbClr val="005696"/>
                </a:solidFill>
                <a:latin typeface="+mn-lt"/>
              </a:rPr>
              <a:t>Bicikl</a:t>
            </a:r>
          </a:p>
        </p:txBody>
      </p:sp>
      <p:pic>
        <p:nvPicPr>
          <p:cNvPr id="1026" name="Picture 2" descr="C:\Users\Korisnik\Pictures\My Scans\Slike za prezentacije\scan014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021786" cy="23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2016224" cy="13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/>
          <p:cNvSpPr>
            <a:spLocks noGrp="1"/>
          </p:cNvSpPr>
          <p:nvPr/>
        </p:nvSpPr>
        <p:spPr>
          <a:xfrm>
            <a:off x="3019277" y="6237312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611637"/>
            <a:ext cx="2681942" cy="22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71600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Biciklisti trebaju poznavati prometne znakove.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263" r="12546" b="4873"/>
          <a:stretch/>
        </p:blipFill>
        <p:spPr bwMode="auto">
          <a:xfrm>
            <a:off x="5004048" y="2636912"/>
            <a:ext cx="20162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Što znače ovi prometni znakovi?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122727" y="4909854"/>
            <a:ext cx="2244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biciklistička</a:t>
            </a:r>
          </a:p>
          <a:p>
            <a:r>
              <a:rPr lang="hr-HR" sz="2800" dirty="0"/>
              <a:t>staza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508104" y="4941168"/>
            <a:ext cx="326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zabrana prometa</a:t>
            </a:r>
          </a:p>
          <a:p>
            <a:r>
              <a:rPr lang="hr-HR" sz="2800" dirty="0"/>
              <a:t>za bicikliste</a:t>
            </a:r>
          </a:p>
        </p:txBody>
      </p:sp>
      <p:pic>
        <p:nvPicPr>
          <p:cNvPr id="2050" name="Picture 2" descr="C:\Users\Korisnik\Pictures\My Scans\Slike za prezentacije\scan0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2001837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My Scans\Slike za prezentacije\scan0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27" y="2348880"/>
            <a:ext cx="2030413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648072"/>
          </a:xfrm>
        </p:spPr>
        <p:txBody>
          <a:bodyPr/>
          <a:lstStyle/>
          <a:p>
            <a:r>
              <a:rPr lang="hr-HR" dirty="0"/>
              <a:t>Dijelovi bicikla su:</a:t>
            </a:r>
          </a:p>
        </p:txBody>
      </p:sp>
      <p:pic>
        <p:nvPicPr>
          <p:cNvPr id="6146" name="Picture 2" descr="C:\Users\Korisnik\Pictures\My Scans\Slike za prezentacije\scan01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372"/>
            <a:ext cx="9144000" cy="61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jagram toka: Izmjenična obrada 3"/>
          <p:cNvSpPr/>
          <p:nvPr/>
        </p:nvSpPr>
        <p:spPr>
          <a:xfrm>
            <a:off x="4283968" y="908720"/>
            <a:ext cx="1368152" cy="4143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1.</a:t>
            </a:r>
          </a:p>
        </p:txBody>
      </p:sp>
      <p:sp>
        <p:nvSpPr>
          <p:cNvPr id="5" name="Dijagram toka: Izmjenična obrada 4"/>
          <p:cNvSpPr/>
          <p:nvPr/>
        </p:nvSpPr>
        <p:spPr>
          <a:xfrm>
            <a:off x="251520" y="2420888"/>
            <a:ext cx="1152128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7668344" y="5229200"/>
            <a:ext cx="1224136" cy="684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3.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6948264" y="1268760"/>
            <a:ext cx="115212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4.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6012160" y="6165305"/>
            <a:ext cx="1152128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5.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4283968" y="1412776"/>
            <a:ext cx="1656184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6.</a:t>
            </a:r>
          </a:p>
        </p:txBody>
      </p:sp>
      <p:sp>
        <p:nvSpPr>
          <p:cNvPr id="10" name="Dijagram toka: Izmjenična obrada 9"/>
          <p:cNvSpPr/>
          <p:nvPr/>
        </p:nvSpPr>
        <p:spPr>
          <a:xfrm>
            <a:off x="852232" y="1844824"/>
            <a:ext cx="1271495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7.</a:t>
            </a:r>
          </a:p>
        </p:txBody>
      </p:sp>
      <p:sp>
        <p:nvSpPr>
          <p:cNvPr id="11" name="Dijagram toka: Izmjenična obrada 10"/>
          <p:cNvSpPr/>
          <p:nvPr/>
        </p:nvSpPr>
        <p:spPr>
          <a:xfrm>
            <a:off x="2483768" y="698832"/>
            <a:ext cx="1152128" cy="417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8.</a:t>
            </a:r>
          </a:p>
        </p:txBody>
      </p:sp>
      <p:sp>
        <p:nvSpPr>
          <p:cNvPr id="12" name="Dijagram toka: Izmjenična obrada 11"/>
          <p:cNvSpPr/>
          <p:nvPr/>
        </p:nvSpPr>
        <p:spPr>
          <a:xfrm>
            <a:off x="3779912" y="5661248"/>
            <a:ext cx="1440160" cy="684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9.</a:t>
            </a:r>
          </a:p>
        </p:txBody>
      </p:sp>
      <p:sp>
        <p:nvSpPr>
          <p:cNvPr id="13" name="Dijagram toka: Izmjenična obrada 12"/>
          <p:cNvSpPr/>
          <p:nvPr/>
        </p:nvSpPr>
        <p:spPr>
          <a:xfrm>
            <a:off x="228820" y="793463"/>
            <a:ext cx="1390851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2193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411760" y="25295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07361"/>
            <a:ext cx="8784975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Sva se djeca smiju sama voziti biciklom po cesti.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         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2123" r="12545" b="4872"/>
          <a:stretch/>
        </p:blipFill>
        <p:spPr bwMode="auto">
          <a:xfrm>
            <a:off x="5486400" y="2529570"/>
            <a:ext cx="19442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Devetogodišnjak se smije sam uključiti u cestovni promet ako 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5159" y="2132856"/>
            <a:ext cx="7920879" cy="4051437"/>
          </a:xfrm>
        </p:spPr>
        <p:txBody>
          <a:bodyPr/>
          <a:lstStyle/>
          <a:p>
            <a:pPr marL="2366010" lvl="4" indent="-514350">
              <a:buAutoNum type="alphaLcParenR"/>
            </a:pPr>
            <a:r>
              <a:rPr lang="hr-HR" sz="3000" dirty="0"/>
              <a:t>  biciklističku kacigu</a:t>
            </a:r>
          </a:p>
          <a:p>
            <a:pPr marL="2366010" lvl="4" indent="-514350">
              <a:buAutoNum type="alphaLcParenR"/>
            </a:pPr>
            <a:r>
              <a:rPr lang="hr-HR" sz="3000" dirty="0"/>
              <a:t>  položen vozački ispit</a:t>
            </a:r>
          </a:p>
          <a:p>
            <a:pPr marL="2366010" lvl="4" indent="-514350">
              <a:buAutoNum type="alphaLcParenR"/>
            </a:pPr>
            <a:r>
              <a:rPr lang="hr-HR" sz="3000" dirty="0"/>
              <a:t>  položen biciklistički ispit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2987824" y="2970690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5" y="3717032"/>
            <a:ext cx="19045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sten 3"/>
          <p:cNvSpPr/>
          <p:nvPr/>
        </p:nvSpPr>
        <p:spPr>
          <a:xfrm>
            <a:off x="2987824" y="191683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Devetogodišnjak bez položenog ispita smije se voziti cestom jedino: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ako je u pratnji osobe starije od 16 godina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ako je u pratnji osobe mlađe od 16 godina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ako je u pratnji osobe starije od 9 godina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51520" y="1700807"/>
            <a:ext cx="792088" cy="76306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Biciklisti koji su mlađi od 16 godina moraju imati: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 bočicu s vodom</a:t>
            </a:r>
          </a:p>
          <a:p>
            <a:pPr marL="651510" indent="-514350">
              <a:buAutoNum type="alphaLcParenR"/>
            </a:pPr>
            <a:r>
              <a:rPr lang="hr-HR" sz="3600" dirty="0"/>
              <a:t>  kacigu na glavi</a:t>
            </a:r>
          </a:p>
          <a:p>
            <a:pPr marL="651510" indent="-514350">
              <a:buAutoNum type="alphaLcParenR"/>
            </a:pPr>
            <a:r>
              <a:rPr lang="hr-HR" sz="3600" dirty="0"/>
              <a:t>  torbu na leđima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606940" y="2339975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39975"/>
            <a:ext cx="1887537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7030A0"/>
                </a:solidFill>
              </a:rPr>
              <a:t>Najsigurnija vožnja biciklom je po: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kolniku</a:t>
            </a:r>
          </a:p>
          <a:p>
            <a:pPr marL="651510" indent="-514350">
              <a:buAutoNum type="alphaLcParenR"/>
            </a:pPr>
            <a:r>
              <a:rPr lang="hr-HR" sz="3200" dirty="0"/>
              <a:t> pločniku</a:t>
            </a:r>
          </a:p>
          <a:p>
            <a:pPr marL="651510" indent="-514350">
              <a:buAutoNum type="alphaLcParenR"/>
            </a:pPr>
            <a:r>
              <a:rPr lang="hr-HR" sz="3200" dirty="0"/>
              <a:t> biciklističkoj stazi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96089" y="38610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343862"/>
            <a:ext cx="3749335" cy="25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4" y="2878088"/>
            <a:ext cx="22361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/>
              <a:t>Bicikl kojim se biciklist kreće u prometu treba biti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                            </a:t>
            </a:r>
            <a:r>
              <a:rPr lang="hr-HR" sz="3500" b="1" dirty="0"/>
              <a:t>ispravan</a:t>
            </a:r>
            <a:r>
              <a:rPr lang="hr-HR" sz="3500" dirty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sp>
        <p:nvSpPr>
          <p:cNvPr id="6" name="Nasmiješeno lice 5"/>
          <p:cNvSpPr/>
          <p:nvPr/>
        </p:nvSpPr>
        <p:spPr>
          <a:xfrm>
            <a:off x="468052" y="2600908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2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Što je netočno? Biciklisti se trebaju voziti: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7808" y="2106465"/>
            <a:ext cx="6984776" cy="3816424"/>
          </a:xfrm>
        </p:spPr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biciklističkom stazom</a:t>
            </a:r>
          </a:p>
          <a:p>
            <a:pPr marL="651510" indent="-514350">
              <a:buAutoNum type="alphaLcParenR"/>
            </a:pPr>
            <a:r>
              <a:rPr lang="hr-HR" sz="3600" dirty="0"/>
              <a:t> lijevom stranom prometnice</a:t>
            </a:r>
          </a:p>
          <a:p>
            <a:pPr marL="651510" indent="-514350">
              <a:buAutoNum type="alphaLcParenR"/>
            </a:pPr>
            <a:r>
              <a:rPr lang="hr-HR" sz="3600" dirty="0"/>
              <a:t> desnom stranom prometnice</a:t>
            </a:r>
          </a:p>
          <a:p>
            <a:pPr marL="651510" indent="-514350">
              <a:buAutoNum type="alphaLcParenR"/>
            </a:pPr>
            <a:r>
              <a:rPr lang="hr-HR" sz="3600" dirty="0"/>
              <a:t> pločnikom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899592" y="254480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Prsten 4"/>
          <p:cNvSpPr/>
          <p:nvPr/>
        </p:nvSpPr>
        <p:spPr>
          <a:xfrm>
            <a:off x="977808" y="3748849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hr-HR" dirty="0"/>
              <a:t>Da bi bili uočljivi djeca biciklisti na biciklu trebaju imati: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DA                  </a:t>
            </a:r>
            <a:r>
              <a:rPr lang="hr-HR" sz="4000" dirty="0" err="1"/>
              <a:t>NE</a:t>
            </a:r>
            <a:r>
              <a:rPr lang="hr-HR" sz="4000" dirty="0"/>
              <a:t>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220072" y="1767266"/>
            <a:ext cx="3168352" cy="11558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cs typeface="Aharoni" pitchFamily="2" charset="-79"/>
              </a:rPr>
              <a:t>crvenu kacigu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1043608" y="1770966"/>
            <a:ext cx="3055896" cy="1152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zastavicu</a:t>
            </a:r>
          </a:p>
        </p:txBody>
      </p:sp>
      <p:pic>
        <p:nvPicPr>
          <p:cNvPr id="5122" name="Picture 2" descr="C:\Users\Korisnik\Pictures\My Scans\Slike za prezentacije\scan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43" y="3068960"/>
            <a:ext cx="1771898" cy="3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220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Office Theme</vt:lpstr>
      <vt:lpstr>Bicikl</vt:lpstr>
      <vt:lpstr>PowerPoint Presentation</vt:lpstr>
      <vt:lpstr>Devetogodišnjak se smije sam uključiti u cestovni promet ako ima:</vt:lpstr>
      <vt:lpstr>Devetogodišnjak bez položenog ispita smije se voziti cestom jedino:</vt:lpstr>
      <vt:lpstr>Biciklisti koji su mlađi od 16 godina moraju imati:</vt:lpstr>
      <vt:lpstr>Najsigurnija vožnja biciklom je po:</vt:lpstr>
      <vt:lpstr>PowerPoint Presentation</vt:lpstr>
      <vt:lpstr>Što je netočno? Biciklisti se trebaju voziti:</vt:lpstr>
      <vt:lpstr>Da bi bili uočljivi djeca biciklisti na biciklu trebaju imati:</vt:lpstr>
      <vt:lpstr>PowerPoint Presentation</vt:lpstr>
      <vt:lpstr>Što znače ovi prometni znakovi? </vt:lpstr>
      <vt:lpstr>Dijelovi bicikla su: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434</cp:revision>
  <dcterms:created xsi:type="dcterms:W3CDTF">2014-01-19T14:20:04Z</dcterms:created>
  <dcterms:modified xsi:type="dcterms:W3CDTF">2016-12-01T10:39:42Z</dcterms:modified>
</cp:coreProperties>
</file>