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898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587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0434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3176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8901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0879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851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964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506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272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364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370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505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051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895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481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B6CEB-8DC9-4F29-A487-8D0B26172EC3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4173CA-689B-4E40-A2F6-9F8178AD87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66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0hFZPvanMs" TargetMode="External"/><Relationship Id="rId2" Type="http://schemas.openxmlformats.org/officeDocument/2006/relationships/hyperlink" Target="https://www.youtube.com/watch?v=l-dYNttdgl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9152224" cy="1646302"/>
          </a:xfrm>
        </p:spPr>
        <p:txBody>
          <a:bodyPr/>
          <a:lstStyle/>
          <a:p>
            <a:pPr algn="ctr"/>
            <a:r>
              <a:rPr lang="hr-HR" dirty="0" smtClean="0"/>
              <a:t>Božica Jelušić, Zeleni Petar</a:t>
            </a:r>
            <a:br>
              <a:rPr lang="hr-HR" dirty="0" smtClean="0"/>
            </a:br>
            <a:r>
              <a:rPr lang="hr-HR" dirty="0" smtClean="0"/>
              <a:t>(</a:t>
            </a:r>
            <a:r>
              <a:rPr lang="hr-HR" dirty="0" err="1" smtClean="0"/>
              <a:t>dvosat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8399417" y="6021977"/>
            <a:ext cx="3370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Dejana Tavas, </a:t>
            </a:r>
            <a:r>
              <a:rPr lang="hr-HR" dirty="0" err="1" smtClean="0"/>
              <a:t>univ.spec.educ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605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Poslušaj obje skladbe: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9322" y="1742578"/>
            <a:ext cx="9838266" cy="3880773"/>
          </a:xfrm>
        </p:spPr>
        <p:txBody>
          <a:bodyPr>
            <a:normAutofit/>
          </a:bodyPr>
          <a:lstStyle/>
          <a:p>
            <a:r>
              <a:rPr lang="hr-HR" sz="2400" dirty="0" err="1"/>
              <a:t>Vivaldi</a:t>
            </a:r>
            <a:r>
              <a:rPr lang="hr-HR" sz="2400" dirty="0"/>
              <a:t>, Četiri godišnja doba (Proljeće)  </a:t>
            </a:r>
            <a:r>
              <a:rPr lang="hr-HR" sz="2400" u="sng" dirty="0">
                <a:hlinkClick r:id="rId2"/>
              </a:rPr>
              <a:t>https://www.youtube.com/watch?v=l-dYNttdgl0</a:t>
            </a:r>
            <a:endParaRPr lang="hr-HR" sz="2400" dirty="0"/>
          </a:p>
          <a:p>
            <a:r>
              <a:rPr lang="hr-HR" sz="2400" dirty="0" err="1"/>
              <a:t>Chopin</a:t>
            </a:r>
            <a:r>
              <a:rPr lang="hr-HR" sz="2400" dirty="0"/>
              <a:t>, Proljetni </a:t>
            </a:r>
            <a:r>
              <a:rPr lang="hr-HR" sz="2400" dirty="0" err="1"/>
              <a:t>valzer</a:t>
            </a:r>
            <a:r>
              <a:rPr lang="hr-HR" sz="2400" dirty="0"/>
              <a:t> </a:t>
            </a:r>
            <a:r>
              <a:rPr lang="hr-HR" sz="2400" u="sng" dirty="0">
                <a:hlinkClick r:id="rId3"/>
              </a:rPr>
              <a:t>https://</a:t>
            </a:r>
            <a:r>
              <a:rPr lang="hr-HR" sz="2400" u="sng" dirty="0" smtClean="0">
                <a:hlinkClick r:id="rId3"/>
              </a:rPr>
              <a:t>www.youtube.com/watch?v=a0hFZPvanMs</a:t>
            </a:r>
            <a:endParaRPr lang="hr-HR" sz="2400" u="sng" dirty="0" smtClean="0"/>
          </a:p>
          <a:p>
            <a:endParaRPr lang="hr-HR" sz="2400" u="sng" dirty="0"/>
          </a:p>
          <a:p>
            <a:r>
              <a:rPr lang="hr-HR" sz="2400" u="sng" dirty="0" smtClean="0"/>
              <a:t>Odgovori u bilježnicu:</a:t>
            </a:r>
          </a:p>
          <a:p>
            <a:r>
              <a:rPr lang="hr-HR" sz="2400" dirty="0" smtClean="0"/>
              <a:t>Koja ti se skladba više dopala?</a:t>
            </a:r>
          </a:p>
          <a:p>
            <a:r>
              <a:rPr lang="hr-HR" sz="2400" dirty="0" smtClean="0"/>
              <a:t>Zašto?</a:t>
            </a:r>
            <a:endParaRPr lang="hr-HR" sz="2400" dirty="0"/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01795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što pomisliš kada vidiš zelenu boju</a:t>
            </a: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Zašto ekologe nazivamo zelenima?</a:t>
            </a:r>
          </a:p>
          <a:p>
            <a:pPr marL="0" indent="0">
              <a:buNone/>
            </a:pPr>
            <a:endParaRPr lang="hr-H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r-HR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kolog – stručnjak u ekologiji, bori se za zaštitu životne okoline</a:t>
            </a:r>
            <a:endParaRPr lang="hr-HR" i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i="1" dirty="0"/>
              <a:t/>
            </a:r>
            <a:br>
              <a:rPr lang="hr-HR" i="1" dirty="0"/>
            </a:b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65143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94076" y="844731"/>
            <a:ext cx="6166598" cy="1320800"/>
          </a:xfrm>
        </p:spPr>
        <p:txBody>
          <a:bodyPr/>
          <a:lstStyle/>
          <a:p>
            <a:r>
              <a:rPr lang="hr-HR" dirty="0" smtClean="0"/>
              <a:t>Otvori Zelenu čitanku i </a:t>
            </a:r>
            <a:br>
              <a:rPr lang="hr-HR" dirty="0" smtClean="0"/>
            </a:br>
            <a:r>
              <a:rPr lang="hr-HR" dirty="0" smtClean="0"/>
              <a:t>pročitaj pjesmu </a:t>
            </a:r>
            <a:r>
              <a:rPr lang="hr-HR" i="1" dirty="0" smtClean="0"/>
              <a:t>Zeleni Petar</a:t>
            </a:r>
            <a:endParaRPr lang="hr-HR" i="1" dirty="0"/>
          </a:p>
        </p:txBody>
      </p:sp>
      <p:pic>
        <p:nvPicPr>
          <p:cNvPr id="4" name="Rezervirano mjesto sadržaja 3" descr="Zaslonski isječci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36" y="2539410"/>
            <a:ext cx="3253281" cy="3881437"/>
          </a:xfrm>
        </p:spPr>
      </p:pic>
      <p:cxnSp>
        <p:nvCxnSpPr>
          <p:cNvPr id="6" name="Ravni poveznik sa strelicom 5"/>
          <p:cNvCxnSpPr/>
          <p:nvPr/>
        </p:nvCxnSpPr>
        <p:spPr>
          <a:xfrm flipV="1">
            <a:off x="4258491" y="3160780"/>
            <a:ext cx="3148149" cy="2038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avokutnik 6"/>
          <p:cNvSpPr/>
          <p:nvPr/>
        </p:nvSpPr>
        <p:spPr>
          <a:xfrm>
            <a:off x="7498080" y="2539410"/>
            <a:ext cx="1489166" cy="10580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/>
              <a:t>144.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5148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Napiši u bilježnicu naslov i ime autorice pa odgovori na pitanja: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hr-HR" dirty="0" smtClean="0"/>
              <a:t>Što možeš naučiti od Petra? Po čemu on može biti tvoj uzor?</a:t>
            </a:r>
          </a:p>
          <a:p>
            <a:pPr>
              <a:buAutoNum type="arabicPeriod"/>
            </a:pPr>
            <a:r>
              <a:rPr lang="hr-HR" dirty="0" smtClean="0"/>
              <a:t>Jeste li ti i Petar slični? Po čemu?</a:t>
            </a:r>
          </a:p>
          <a:p>
            <a:pPr>
              <a:buAutoNum type="arabicPeriod"/>
            </a:pPr>
            <a:r>
              <a:rPr lang="hr-HR" dirty="0" smtClean="0"/>
              <a:t>Zašto je Petar iz pjesme </a:t>
            </a:r>
            <a:r>
              <a:rPr lang="hr-HR" i="1" dirty="0" smtClean="0"/>
              <a:t>zelen? Koje ga osobine čine posebnim dječakom?</a:t>
            </a:r>
          </a:p>
          <a:p>
            <a:pPr>
              <a:buAutoNum type="arabicPeriod"/>
            </a:pPr>
            <a:r>
              <a:rPr lang="hr-HR" i="1" dirty="0" smtClean="0"/>
              <a:t>Prepiši stih iz kojega saznaješ da priroda utječe na Petrov rast. S kojim je stablom uspoređen?</a:t>
            </a:r>
          </a:p>
          <a:p>
            <a:pPr>
              <a:buAutoNum type="arabicPeriod"/>
            </a:pPr>
            <a:r>
              <a:rPr lang="hr-HR" i="1" dirty="0" smtClean="0"/>
              <a:t>Petar je s cijelim svijetom u ravnoteži. Zašto je važno da ljudi budu u ravnoteži s prirodom?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132538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Odgovori na sljedeća pitanja. Ako ne znaš odgovor, potraži ga u Pojmovniku na kraju čitanke. 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685109"/>
            <a:ext cx="8596668" cy="4356253"/>
          </a:xfrm>
        </p:spPr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Je li pjesma napisana:</a:t>
            </a:r>
          </a:p>
          <a:p>
            <a:pPr>
              <a:buAutoNum type="alphaLcParenR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lobodnim stihom</a:t>
            </a:r>
          </a:p>
          <a:p>
            <a:pPr>
              <a:buAutoNum type="alphaLcParenR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ezanim stihom?</a:t>
            </a: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Obrazloži  i navedi primjer.</a:t>
            </a: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Kojim su osjetilom doživljene </a:t>
            </a:r>
            <a:r>
              <a:rPr lang="hr-HR" b="1" u="sng" dirty="0">
                <a:latin typeface="Arial" panose="020B0604020202020204" pitchFamily="34" charset="0"/>
                <a:cs typeface="Arial" panose="020B0604020202020204" pitchFamily="34" charset="0"/>
              </a:rPr>
              <a:t>pjesničke slike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 kojima se spominju potok i leptir? Kako nazivamo takve pjesničke slike?</a:t>
            </a: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3. Koji su </a:t>
            </a:r>
            <a:r>
              <a:rPr lang="hr-H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motivi</a:t>
            </a:r>
            <a:r>
              <a:rPr lang="hr-H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u pjesmi? Ispiši nekoliko.</a:t>
            </a:r>
          </a:p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. Pomoću motiva izreci </a:t>
            </a:r>
            <a:r>
              <a:rPr lang="hr-H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temu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 pjesme jednom rečenicom. </a:t>
            </a:r>
          </a:p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. Je li ova pjesma, s obzirom na temu:</a:t>
            </a:r>
          </a:p>
          <a:p>
            <a:pPr>
              <a:buAutoNum type="alphaLcParenR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irska ljubavna pjesma</a:t>
            </a:r>
          </a:p>
          <a:p>
            <a:pPr>
              <a:buAutoNum type="alphaLcParenR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irska pejzažna pjesma</a:t>
            </a:r>
          </a:p>
          <a:p>
            <a:pPr>
              <a:buAutoNum type="alphaLcParenR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irska domoljubna pjesma?</a:t>
            </a: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Obrazloži svoj odgovor. </a:t>
            </a:r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00375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3200" dirty="0"/>
              <a:t>Još jednom pročitaj pjesmu naglas. </a:t>
            </a:r>
            <a:br>
              <a:rPr lang="hr-HR" sz="3200" dirty="0"/>
            </a:br>
            <a:r>
              <a:rPr lang="hr-HR" sz="3200" dirty="0" smtClean="0"/>
              <a:t>Pri tome vodi </a:t>
            </a:r>
            <a:r>
              <a:rPr lang="hr-HR" sz="3200" dirty="0"/>
              <a:t>računa o </a:t>
            </a:r>
            <a:r>
              <a:rPr lang="hr-HR" sz="3200" dirty="0" smtClean="0"/>
              <a:t>ugođaju, brzini (tempu), stankama (pazi na rečenične znakove), glasnoći.</a:t>
            </a:r>
          </a:p>
          <a:p>
            <a:pPr marL="0" indent="0">
              <a:buNone/>
            </a:pP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56698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Provjeri koliko si zelen/zelena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Pročitaj pitanja u </a:t>
            </a:r>
            <a:r>
              <a:rPr lang="hr-H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tražilici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(145.str.) i procijeni koliko vodiš brigu o prirodi. </a:t>
            </a:r>
          </a:p>
          <a:p>
            <a:pPr marL="0" indent="0">
              <a:buNone/>
            </a:pP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Imaš li puno niječnih odgovora, razmisli što možeš promijeniti u svojemu ponašanju.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5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Odaberi</a:t>
            </a:r>
            <a:r>
              <a:rPr lang="hr-HR" dirty="0" smtClean="0"/>
              <a:t> jedan od zadataka i napiši u bilježnicu: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Zamisli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da si rijeka, livada ili šuma. Opiši kako se ljudi prema tebi odnose. U svoj opis unesi njihove pozitivne i negativne postupke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Napiši pjesmu </a:t>
            </a:r>
            <a:r>
              <a:rPr lang="hr-H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nalik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na pjesmu Zeleni Petar, ali u nju umetni svoje ime.</a:t>
            </a:r>
          </a:p>
          <a:p>
            <a:pPr marL="0" indent="0">
              <a:buNone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Veliki park u kojemu se redovito igraš sa svojim prijateljima uskoro će biti srušen i na njegovu mjestu planira se izgradnja trgovačkoga centra. Napiši pismo lokalnim vlastima u kojima ćeš ih pokušati nagovoriti da odustanu od toga plana. 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57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400</Words>
  <Application>Microsoft Office PowerPoint</Application>
  <PresentationFormat>Široki zaslon</PresentationFormat>
  <Paragraphs>47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Faseta</vt:lpstr>
      <vt:lpstr>Božica Jelušić, Zeleni Petar (dvosat)</vt:lpstr>
      <vt:lpstr>Poslušaj obje skladbe:</vt:lpstr>
      <vt:lpstr>PowerPoint prezentacija</vt:lpstr>
      <vt:lpstr>Otvori Zelenu čitanku i  pročitaj pjesmu Zeleni Petar</vt:lpstr>
      <vt:lpstr>Napiši u bilježnicu naslov i ime autorice pa odgovori na pitanja:</vt:lpstr>
      <vt:lpstr>Odgovori na sljedeća pitanja. Ako ne znaš odgovor, potraži ga u Pojmovniku na kraju čitanke. </vt:lpstr>
      <vt:lpstr>PowerPoint prezentacija</vt:lpstr>
      <vt:lpstr>Provjeri koliko si zelen/zelena</vt:lpstr>
      <vt:lpstr>Odaberi jedan od zadataka i napiši u bilježnicu: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Dejana Tavas</dc:creator>
  <cp:lastModifiedBy>Dejana Tavas</cp:lastModifiedBy>
  <cp:revision>7</cp:revision>
  <dcterms:created xsi:type="dcterms:W3CDTF">2020-03-31T09:15:30Z</dcterms:created>
  <dcterms:modified xsi:type="dcterms:W3CDTF">2020-03-31T10:17:12Z</dcterms:modified>
</cp:coreProperties>
</file>