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57" r:id="rId3"/>
    <p:sldId id="283" r:id="rId4"/>
    <p:sldId id="279" r:id="rId5"/>
    <p:sldId id="271" r:id="rId6"/>
    <p:sldId id="267" r:id="rId7"/>
    <p:sldId id="280" r:id="rId8"/>
    <p:sldId id="272" r:id="rId9"/>
    <p:sldId id="277" r:id="rId10"/>
    <p:sldId id="274" r:id="rId11"/>
    <p:sldId id="278" r:id="rId12"/>
    <p:sldId id="258" r:id="rId13"/>
    <p:sldId id="282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501" autoAdjust="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14.5.2020.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773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19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65212" y="312752"/>
            <a:ext cx="10058402" cy="1219200"/>
          </a:xfrm>
        </p:spPr>
        <p:txBody>
          <a:bodyPr/>
          <a:lstStyle/>
          <a:p>
            <a:r>
              <a:rPr lang="hr-HR" dirty="0" smtClean="0"/>
              <a:t>PRIRODA I DRUŠTVO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TEMA: ZDRAVLJE</a:t>
            </a:r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pPr marL="0" indent="0">
              <a:buNone/>
            </a:pPr>
            <a:r>
              <a:rPr lang="hr-HR" dirty="0" smtClean="0"/>
              <a:t>Učenik navodi </a:t>
            </a:r>
            <a:r>
              <a:rPr lang="hr-HR" dirty="0"/>
              <a:t>primjere redovitoga održavanja osobne čistoće i tjelovježbe povezujući s očuvanjem zdravlja (PID OŠ A. Organiziranost svijeta oko nas − A.1.1.); brine se za očuvanje osobnoga zdravlja i okružja u kojemu živi i boravi (PID OŠ B. Promjene i odnosi − B.1.1.); ponaša se odgovorno prema svome zdravlju i okolišu (PID OŠ C. Pojedinac i društvo − C.1.2.) 	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AUTORICA: </a:t>
            </a:r>
            <a:r>
              <a:rPr lang="hr-HR" dirty="0"/>
              <a:t>NATALIJA MIHELIN, učiteljica razredne nastave – mentor, </a:t>
            </a:r>
          </a:p>
          <a:p>
            <a:pPr marL="0" indent="0">
              <a:buNone/>
            </a:pPr>
            <a:r>
              <a:rPr lang="hr-HR" dirty="0" err="1"/>
              <a:t>I.osnovna</a:t>
            </a:r>
            <a:r>
              <a:rPr lang="hr-HR" dirty="0"/>
              <a:t> 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66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ZAPAMTI!</a:t>
            </a: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Ruke peremo prije jela, nakon igranja i obavljanja nužde.</a:t>
            </a:r>
          </a:p>
          <a:p>
            <a:r>
              <a:rPr lang="hr-HR" dirty="0" smtClean="0"/>
              <a:t>Zube peremo ujutro kad se probudimo i uvečer prije spavanja.</a:t>
            </a:r>
          </a:p>
          <a:p>
            <a:r>
              <a:rPr lang="hr-HR" dirty="0" smtClean="0"/>
              <a:t>Svaki dan se tuširamo. </a:t>
            </a:r>
          </a:p>
          <a:p>
            <a:r>
              <a:rPr lang="hr-HR" dirty="0" smtClean="0"/>
              <a:t>Svaki dan odijevamo čistu odjeću.</a:t>
            </a:r>
          </a:p>
          <a:p>
            <a:r>
              <a:rPr lang="hr-HR" dirty="0" smtClean="0"/>
              <a:t>Brinemo o čistoći svoga doma.</a:t>
            </a:r>
          </a:p>
        </p:txBody>
      </p:sp>
    </p:spTree>
    <p:extLst>
      <p:ext uri="{BB962C8B-B14F-4D97-AF65-F5344CB8AC3E}">
        <p14:creationId xmlns:p14="http://schemas.microsoft.com/office/powerpoint/2010/main" val="5620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Pročitaj.</a:t>
            </a:r>
            <a:br>
              <a:rPr lang="hr-HR" dirty="0" smtClean="0"/>
            </a:br>
            <a:r>
              <a:rPr lang="hr-HR" sz="1800" dirty="0" smtClean="0"/>
              <a:t>Udžbenik, 54. stranica</a:t>
            </a:r>
            <a:endParaRPr lang="hr-HR" sz="18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33" y="2343150"/>
            <a:ext cx="6004560" cy="3048000"/>
          </a:xfrm>
        </p:spPr>
      </p:pic>
    </p:spTree>
    <p:extLst>
      <p:ext uri="{BB962C8B-B14F-4D97-AF65-F5344CB8AC3E}">
        <p14:creationId xmlns:p14="http://schemas.microsoft.com/office/powerpoint/2010/main" val="22406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065212" y="304801"/>
            <a:ext cx="10058402" cy="720918"/>
          </a:xfrm>
        </p:spPr>
        <p:txBody>
          <a:bodyPr rtlCol="0"/>
          <a:lstStyle/>
          <a:p>
            <a:pPr rtl="0"/>
            <a:r>
              <a:rPr lang="hr-HR" dirty="0" smtClean="0"/>
              <a:t>Otvori </a:t>
            </a:r>
            <a:r>
              <a:rPr lang="hr-HR" dirty="0" err="1" smtClean="0"/>
              <a:t>crtančicu</a:t>
            </a:r>
            <a:r>
              <a:rPr lang="hr-HR" dirty="0"/>
              <a:t>.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half" idx="1"/>
          </p:nvPr>
        </p:nvSpPr>
        <p:spPr>
          <a:xfrm>
            <a:off x="1065212" y="2146851"/>
            <a:ext cx="4627922" cy="3866725"/>
          </a:xfrm>
        </p:spPr>
        <p:txBody>
          <a:bodyPr numCol="1" rtlCol="0">
            <a:normAutofit/>
          </a:bodyPr>
          <a:lstStyle/>
          <a:p>
            <a:pPr marL="0" indent="0" rtl="0">
              <a:buNone/>
            </a:pPr>
            <a:r>
              <a:rPr lang="hr-HR" sz="1800" dirty="0" smtClean="0"/>
              <a:t>U prostor za crtanje nacrtaj:</a:t>
            </a:r>
          </a:p>
          <a:p>
            <a:pPr marL="0" indent="0" rtl="0">
              <a:buNone/>
            </a:pPr>
            <a:endParaRPr lang="hr-HR" sz="1800" dirty="0" smtClean="0"/>
          </a:p>
          <a:p>
            <a:pPr marL="457200" indent="-457200" rtl="0">
              <a:buAutoNum type="alphaLcParenR"/>
            </a:pPr>
            <a:r>
              <a:rPr lang="hr-HR" sz="1800" dirty="0" smtClean="0"/>
              <a:t>Pribor koji ti je potreban za pranje ruku</a:t>
            </a:r>
          </a:p>
          <a:p>
            <a:pPr marL="457200" indent="-457200" rtl="0">
              <a:buAutoNum type="alphaLcParenR"/>
            </a:pPr>
            <a:r>
              <a:rPr lang="hr-HR" sz="1800" dirty="0" smtClean="0"/>
              <a:t>Pribor koji ti je potreban za tuširanje </a:t>
            </a:r>
          </a:p>
          <a:p>
            <a:pPr marL="457200" indent="-457200" rtl="0">
              <a:buAutoNum type="alphaLcParenR"/>
            </a:pPr>
            <a:r>
              <a:rPr lang="hr-HR" sz="1800" dirty="0" smtClean="0"/>
              <a:t>Pribor koji ti je potreban za uređenje kose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6830170" y="2146851"/>
            <a:ext cx="4293444" cy="3866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U prostor za pisanje napiši: </a:t>
            </a:r>
            <a:endParaRPr lang="hr-HR" sz="1800" dirty="0" smtClean="0"/>
          </a:p>
          <a:p>
            <a:pPr marL="0" indent="0" algn="ctr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       ČISTOĆA </a:t>
            </a:r>
            <a:r>
              <a:rPr lang="hr-HR" sz="1800" dirty="0"/>
              <a:t>TIJELA 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075448" y="1343770"/>
            <a:ext cx="4612970" cy="231383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Ako si sve </a:t>
            </a:r>
            <a:br>
              <a:rPr lang="hr-HR" dirty="0" smtClean="0"/>
            </a:br>
            <a:r>
              <a:rPr lang="hr-HR" dirty="0" smtClean="0"/>
              <a:t>napravio/napravila </a:t>
            </a:r>
            <a:br>
              <a:rPr lang="hr-HR" dirty="0" smtClean="0"/>
            </a:br>
            <a:r>
              <a:rPr lang="hr-HR" dirty="0" smtClean="0"/>
              <a:t>čestitam!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>
          <a:xfrm>
            <a:off x="844565" y="1109208"/>
            <a:ext cx="5943600" cy="4572000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7492891" y="3872285"/>
            <a:ext cx="3840480" cy="1851753"/>
          </a:xfrm>
        </p:spPr>
        <p:txBody>
          <a:bodyPr/>
          <a:lstStyle/>
          <a:p>
            <a:pPr algn="ctr"/>
            <a:r>
              <a:rPr lang="hr-HR" dirty="0" smtClean="0"/>
              <a:t>Možeš u igru.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99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753" y="1752600"/>
            <a:ext cx="6837860" cy="1828800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/>
              <a:t>Čistoća tijela </a:t>
            </a:r>
            <a:endParaRPr lang="hr-HR" dirty="0"/>
          </a:p>
        </p:txBody>
      </p:sp>
      <p:pic>
        <p:nvPicPr>
          <p:cNvPr id="7" name="Edvard Grieg - Morning Mo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3999" y="1485901"/>
            <a:ext cx="9144001" cy="2195554"/>
          </a:xfrm>
        </p:spPr>
        <p:txBody>
          <a:bodyPr/>
          <a:lstStyle/>
          <a:p>
            <a:pPr algn="ctr"/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387255" y="5072932"/>
            <a:ext cx="7279157" cy="51683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Pogled u svijet, udžbenik za 1. razred osnovne škole</a:t>
            </a:r>
          </a:p>
          <a:p>
            <a:r>
              <a:rPr lang="hr-HR" dirty="0" smtClean="0"/>
              <a:t>Bilježnica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34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822713" y="1752600"/>
            <a:ext cx="8300900" cy="18288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Promotri sljedeće fotografije.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1574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2967"/>
          </a:xfrm>
        </p:spPr>
        <p:txBody>
          <a:bodyPr>
            <a:normAutofit/>
          </a:bodyPr>
          <a:lstStyle/>
          <a:p>
            <a:r>
              <a:rPr lang="hr-HR" dirty="0" smtClean="0"/>
              <a:t>Što ova djeca rade? Zašto?</a:t>
            </a:r>
            <a:endParaRPr lang="hr-HR" dirty="0"/>
          </a:p>
        </p:txBody>
      </p:sp>
      <p:sp>
        <p:nvSpPr>
          <p:cNvPr id="20" name="Rezervirano mjesto teksta 19"/>
          <p:cNvSpPr>
            <a:spLocks noGrp="1"/>
          </p:cNvSpPr>
          <p:nvPr>
            <p:ph type="body" sz="half" idx="2"/>
          </p:nvPr>
        </p:nvSpPr>
        <p:spPr>
          <a:xfrm>
            <a:off x="1235212" y="5192201"/>
            <a:ext cx="2743200" cy="669603"/>
          </a:xfrm>
        </p:spPr>
        <p:txBody>
          <a:bodyPr/>
          <a:lstStyle/>
          <a:p>
            <a:r>
              <a:rPr lang="hr-HR" dirty="0" smtClean="0"/>
              <a:t>Ova djeca brinu o čistoći svoga tijela.</a:t>
            </a:r>
            <a:endParaRPr lang="hr-HR" dirty="0"/>
          </a:p>
        </p:txBody>
      </p:sp>
      <p:sp>
        <p:nvSpPr>
          <p:cNvPr id="21" name="Rezervirano mjesto teksta 20"/>
          <p:cNvSpPr>
            <a:spLocks noGrp="1"/>
          </p:cNvSpPr>
          <p:nvPr>
            <p:ph type="body" sz="half" idx="21"/>
          </p:nvPr>
        </p:nvSpPr>
        <p:spPr>
          <a:xfrm>
            <a:off x="4707208" y="5192201"/>
            <a:ext cx="2743200" cy="669604"/>
          </a:xfrm>
        </p:spPr>
        <p:txBody>
          <a:bodyPr/>
          <a:lstStyle/>
          <a:p>
            <a:r>
              <a:rPr lang="hr-HR" dirty="0" smtClean="0"/>
              <a:t>Peru ruke, peru zube i tuširaju se.</a:t>
            </a:r>
            <a:endParaRPr lang="hr-HR" dirty="0"/>
          </a:p>
        </p:txBody>
      </p:sp>
      <p:sp>
        <p:nvSpPr>
          <p:cNvPr id="22" name="Rezervirano mjesto teksta 21"/>
          <p:cNvSpPr>
            <a:spLocks noGrp="1"/>
          </p:cNvSpPr>
          <p:nvPr>
            <p:ph type="body" sz="half" idx="22"/>
          </p:nvPr>
        </p:nvSpPr>
        <p:spPr>
          <a:xfrm>
            <a:off x="8209082" y="5192201"/>
            <a:ext cx="2743200" cy="66960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Moraju brinuti o svom tijelu da bi ostala zdrava.</a:t>
            </a:r>
            <a:endParaRPr lang="hr-HR" dirty="0"/>
          </a:p>
        </p:txBody>
      </p:sp>
      <p:pic>
        <p:nvPicPr>
          <p:cNvPr id="16" name="Rezervirano mjesto slike 15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15778"/>
          <a:stretch>
            <a:fillRect/>
          </a:stretch>
        </p:blipFill>
        <p:spPr>
          <a:xfrm rot="5400000">
            <a:off x="8193088" y="1855788"/>
            <a:ext cx="2774950" cy="2714625"/>
          </a:xfrm>
        </p:spPr>
      </p:pic>
      <p:pic>
        <p:nvPicPr>
          <p:cNvPr id="18" name="Rezervirano mjesto slike 1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r="17443"/>
          <a:stretch>
            <a:fillRect/>
          </a:stretch>
        </p:blipFill>
        <p:spPr/>
      </p:pic>
      <p:pic>
        <p:nvPicPr>
          <p:cNvPr id="23" name="Rezervirano mjesto slike 2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9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30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053486" y="257091"/>
            <a:ext cx="10058402" cy="736822"/>
          </a:xfrm>
        </p:spPr>
        <p:txBody>
          <a:bodyPr rtlCol="0"/>
          <a:lstStyle/>
          <a:p>
            <a:pPr rtl="0"/>
            <a:r>
              <a:rPr lang="hr-HR" dirty="0" smtClean="0"/>
              <a:t>Što još mora biti čisto?</a:t>
            </a:r>
            <a:endParaRPr lang="hr-HR" dirty="0"/>
          </a:p>
        </p:txBody>
      </p:sp>
      <p:sp>
        <p:nvSpPr>
          <p:cNvPr id="18" name="Rezervirano mjesto teksta 17"/>
          <p:cNvSpPr>
            <a:spLocks noGrp="1"/>
          </p:cNvSpPr>
          <p:nvPr>
            <p:ph type="body" sz="half" idx="2"/>
          </p:nvPr>
        </p:nvSpPr>
        <p:spPr>
          <a:xfrm>
            <a:off x="1052423" y="5112688"/>
            <a:ext cx="4368980" cy="830911"/>
          </a:xfrm>
        </p:spPr>
        <p:txBody>
          <a:bodyPr/>
          <a:lstStyle/>
          <a:p>
            <a:r>
              <a:rPr lang="hr-HR" dirty="0" smtClean="0"/>
              <a:t>Naša odjeća mora biti čista i uredna.</a:t>
            </a:r>
            <a:endParaRPr lang="hr-HR" dirty="0"/>
          </a:p>
        </p:txBody>
      </p:sp>
      <p:sp>
        <p:nvSpPr>
          <p:cNvPr id="19" name="Rezervirano mjesto teksta 18"/>
          <p:cNvSpPr>
            <a:spLocks noGrp="1"/>
          </p:cNvSpPr>
          <p:nvPr>
            <p:ph type="body" sz="half" idx="19"/>
          </p:nvPr>
        </p:nvSpPr>
        <p:spPr>
          <a:xfrm>
            <a:off x="6742908" y="5112688"/>
            <a:ext cx="4368980" cy="830912"/>
          </a:xfrm>
        </p:spPr>
        <p:txBody>
          <a:bodyPr/>
          <a:lstStyle/>
          <a:p>
            <a:r>
              <a:rPr lang="hr-HR" dirty="0" smtClean="0"/>
              <a:t>Soba u kojoj se igramo i učimo također mora biti uredna.</a:t>
            </a:r>
            <a:endParaRPr lang="hr-HR" dirty="0"/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b="1200"/>
          <a:stretch>
            <a:fillRect/>
          </a:stretch>
        </p:blipFill>
        <p:spPr/>
      </p:pic>
      <p:pic>
        <p:nvPicPr>
          <p:cNvPr id="14" name="Rezervirano mjesto slike 1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878372" y="2456953"/>
            <a:ext cx="8245243" cy="1709529"/>
          </a:xfrm>
        </p:spPr>
        <p:txBody>
          <a:bodyPr>
            <a:normAutofit/>
          </a:bodyPr>
          <a:lstStyle/>
          <a:p>
            <a:r>
              <a:rPr lang="hr-HR" sz="4000" dirty="0" smtClean="0"/>
              <a:t>  Odgovori na sljedeća pitanja.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8872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Kada perem ruke?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r-HR" dirty="0" smtClean="0"/>
              <a:t>U koje doba dana perem zube?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r-HR" dirty="0" smtClean="0"/>
              <a:t>Koliko puta tjedno se tuširam?</a:t>
            </a:r>
            <a:endParaRPr lang="hr-HR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6758"/>
          <a:stretch>
            <a:fillRect/>
          </a:stretch>
        </p:blipFill>
        <p:spPr/>
      </p:pic>
      <p:pic>
        <p:nvPicPr>
          <p:cNvPr id="8" name="Rezervirano mjesto slike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 b="15893"/>
          <a:stretch>
            <a:fillRect/>
          </a:stretch>
        </p:blipFill>
        <p:spPr/>
      </p:pic>
      <p:pic>
        <p:nvPicPr>
          <p:cNvPr id="19" name="Rezervirano mjesto slike 18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9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Kakva mora biti odjeća koju nosim?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hr-HR" dirty="0" smtClean="0"/>
              <a:t>Kako se brinem o čistoći svoga doma?</a:t>
            </a:r>
            <a:endParaRPr lang="hr-HR" dirty="0"/>
          </a:p>
        </p:txBody>
      </p:sp>
      <p:pic>
        <p:nvPicPr>
          <p:cNvPr id="7" name="Rezervirano mjesto slike 13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b="6480"/>
          <a:stretch>
            <a:fillRect/>
          </a:stretch>
        </p:blipFill>
        <p:spPr>
          <a:xfrm>
            <a:off x="6983668" y="1900210"/>
            <a:ext cx="3935536" cy="2571736"/>
          </a:xfrm>
        </p:spPr>
      </p:pic>
      <p:sp>
        <p:nvSpPr>
          <p:cNvPr id="4" name="Rezervirano mjesto slike 3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8" name="Rezervirano mjesto slik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b="1200"/>
          <a:stretch>
            <a:fillRect/>
          </a:stretch>
        </p:blipFill>
        <p:spPr>
          <a:xfrm>
            <a:off x="1322012" y="1900210"/>
            <a:ext cx="3935536" cy="257173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344</TotalTime>
  <Words>289</Words>
  <Application>Microsoft Office PowerPoint</Application>
  <PresentationFormat>Široki zaslon</PresentationFormat>
  <Paragraphs>48</Paragraphs>
  <Slides>13</Slides>
  <Notes>4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Ilustracija s motivom prirode 16 x 9</vt:lpstr>
      <vt:lpstr>PRIRODA I DRUŠTVO</vt:lpstr>
      <vt:lpstr>Čistoća tijela </vt:lpstr>
      <vt:lpstr>Potreban materijal</vt:lpstr>
      <vt:lpstr>Promotri sljedeće fotografije.</vt:lpstr>
      <vt:lpstr>Što ova djeca rade? Zašto?</vt:lpstr>
      <vt:lpstr>Što još mora biti čisto?</vt:lpstr>
      <vt:lpstr>  Odgovori na sljedeća pitanja.</vt:lpstr>
      <vt:lpstr>PowerPoint prezentacija</vt:lpstr>
      <vt:lpstr>PowerPoint prezentacija</vt:lpstr>
      <vt:lpstr>ZAPAMTI!</vt:lpstr>
      <vt:lpstr>Pročitaj. Udžbenik, 54. stranica</vt:lpstr>
      <vt:lpstr>Otvori crtančicu.</vt:lpstr>
      <vt:lpstr>Ako si sve  napravio/napravila  čestitam!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Čistoća tijela</dc:title>
  <dc:creator>Natalija Mihelin</dc:creator>
  <cp:lastModifiedBy>Natalija Mihelin</cp:lastModifiedBy>
  <cp:revision>40</cp:revision>
  <dcterms:created xsi:type="dcterms:W3CDTF">2020-05-05T11:22:21Z</dcterms:created>
  <dcterms:modified xsi:type="dcterms:W3CDTF">2020-05-14T12:30:12Z</dcterms:modified>
</cp:coreProperties>
</file>