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910" y="14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697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113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929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603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62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706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122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741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107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726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85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7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33056" y="348609"/>
            <a:ext cx="9144000" cy="1035210"/>
          </a:xfrm>
        </p:spPr>
        <p:txBody>
          <a:bodyPr>
            <a:normAutofit/>
          </a:bodyPr>
          <a:lstStyle/>
          <a:p>
            <a:r>
              <a:rPr lang="hr-HR" sz="4800" dirty="0">
                <a:latin typeface="+mn-lt"/>
              </a:rPr>
              <a:t>Dan planeta Zemlje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33056" y="1494790"/>
            <a:ext cx="9144000" cy="1655762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tx1"/>
                </a:solidFill>
              </a:rPr>
              <a:t>(22. travnja)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3864" y="6235709"/>
            <a:ext cx="447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Adrijana Leko, OŠ Franjo Tuđman, </a:t>
            </a:r>
            <a:r>
              <a:rPr lang="hr-HR" dirty="0" err="1"/>
              <a:t>Šarengrad</a:t>
            </a:r>
            <a:endParaRPr lang="hr-HR" dirty="0"/>
          </a:p>
        </p:txBody>
      </p:sp>
      <p:pic>
        <p:nvPicPr>
          <p:cNvPr id="6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12" y="2322671"/>
            <a:ext cx="2470688" cy="247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999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71977" y="656824"/>
            <a:ext cx="6078829" cy="5523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Dan kada posebnu pažnju posvećujemo očuvanju okoliša i svih prirodnih ljepota našeg planeta.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altLang="sr-Latn-RS" sz="2400" dirty="0">
                <a:solidFill>
                  <a:srgbClr val="222222"/>
                </a:solidFill>
                <a:cs typeface="Times New Roman" panose="02020603050405020304" pitchFamily="18" charset="0"/>
              </a:rPr>
              <a:t>Dan planeta Zemlje prvi je put obilježen 22. travnja 1970. godine. Otada se taj dan obilježava u cijelom svijetu. </a:t>
            </a:r>
            <a:endParaRPr lang="hr-HR" altLang="sr-Latn-RS" sz="2400" dirty="0">
              <a:solidFill>
                <a:srgbClr val="222222"/>
              </a:solidFill>
            </a:endParaRPr>
          </a:p>
          <a:p>
            <a:endParaRPr lang="hr-HR" altLang="sr-Latn-RS" sz="2400" b="1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hr-HR" altLang="sr-Latn-RS" sz="2400" dirty="0"/>
              <a:t>U Hrvatskoj se Dan planeta Zemlje organizirano obilježava od 1990. godine</a:t>
            </a:r>
          </a:p>
          <a:p>
            <a:endParaRPr lang="hr-HR" altLang="sr-Latn-RS" sz="2400" b="1" dirty="0"/>
          </a:p>
          <a:p>
            <a:pPr marL="0" indent="0">
              <a:buNone/>
            </a:pPr>
            <a:r>
              <a:rPr lang="hr-HR" altLang="sr-Latn-RS" sz="2400" dirty="0">
                <a:solidFill>
                  <a:srgbClr val="222222"/>
                </a:solidFill>
                <a:cs typeface="Times New Roman" panose="02020603050405020304" pitchFamily="18" charset="0"/>
              </a:rPr>
              <a:t>Svatko od nas može toga dana, ali i svakoga drugog, učiniti nešto kako bi zaštitio planet na kojemu živimo. 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82" y="1679281"/>
            <a:ext cx="2470688" cy="247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93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/>
          <p:cNvSpPr txBox="1">
            <a:spLocks/>
          </p:cNvSpPr>
          <p:nvPr/>
        </p:nvSpPr>
        <p:spPr>
          <a:xfrm>
            <a:off x="1171977" y="656824"/>
            <a:ext cx="6078829" cy="552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sz="2400" dirty="0"/>
              <a:t>Ljudi često nisu svjesni svog štetnog utjecaja na okoliš.</a:t>
            </a:r>
          </a:p>
          <a:p>
            <a:pPr marL="0" indent="0">
              <a:buFont typeface="Arial" pitchFamily="34" charset="0"/>
              <a:buNone/>
            </a:pPr>
            <a:endParaRPr lang="hr-HR" sz="2400" dirty="0"/>
          </a:p>
          <a:p>
            <a:pPr marL="0" indent="0">
              <a:buFont typeface="Arial" pitchFamily="34" charset="0"/>
              <a:buNone/>
            </a:pPr>
            <a:endParaRPr lang="hr-HR" sz="2400" dirty="0"/>
          </a:p>
          <a:p>
            <a:pPr marL="0" indent="0">
              <a:buFont typeface="Arial" pitchFamily="34" charset="0"/>
              <a:buNone/>
            </a:pPr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3" y="3424920"/>
            <a:ext cx="3270572" cy="217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19" y="961583"/>
            <a:ext cx="3630509" cy="204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88" y="3550793"/>
            <a:ext cx="3376128" cy="193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249448" y="194967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/>
              <a:t>Veći i manji zagađivači onečišćuju naš planet: tlo, zrak i vodu.</a:t>
            </a:r>
          </a:p>
        </p:txBody>
      </p:sp>
    </p:spTree>
    <p:extLst>
      <p:ext uri="{BB962C8B-B14F-4D97-AF65-F5344CB8AC3E}">
        <p14:creationId xmlns:p14="http://schemas.microsoft.com/office/powerpoint/2010/main" val="157497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Onečišćenje zraka..</a:t>
            </a: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1171719" y="2305318"/>
            <a:ext cx="5641204" cy="3747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/>
              <a:t>Zrak najviše onečišćuju velike tvornice ispuštanjem štetnih plinova.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altLang="sr-Latn-RS" sz="2400" dirty="0">
                <a:cs typeface="Times New Roman" panose="02020603050405020304" pitchFamily="18" charset="0"/>
              </a:rPr>
              <a:t>Zrak se onečišćuje ispušnim plinovima iz automobila i korištenjem dezodoransa.</a:t>
            </a:r>
          </a:p>
          <a:p>
            <a:pPr marL="0" indent="0">
              <a:buNone/>
            </a:pPr>
            <a:endParaRPr lang="hr-HR" altLang="sr-Latn-RS" sz="2400" dirty="0"/>
          </a:p>
          <a:p>
            <a:pPr marL="0" indent="0">
              <a:buNone/>
            </a:pPr>
            <a:r>
              <a:rPr lang="hr-HR" altLang="sr-Latn-RS" sz="2400" b="1" dirty="0">
                <a:sym typeface="Wingdings" panose="05000000000000000000" pitchFamily="2" charset="2"/>
              </a:rPr>
              <a:t>Kisele kiše</a:t>
            </a:r>
            <a:r>
              <a:rPr lang="hr-HR" altLang="sr-Latn-RS" sz="2400" dirty="0">
                <a:sym typeface="Wingdings" panose="05000000000000000000" pitchFamily="2" charset="2"/>
              </a:rPr>
              <a:t> su kiše koje u sebi sadrže štetne plinove koje se s vodom pretvore u kiselu kišu.</a:t>
            </a:r>
            <a:br>
              <a:rPr lang="hr-HR" altLang="sr-Latn-RS" sz="2400" dirty="0"/>
            </a:br>
            <a:endParaRPr lang="hr-HR" altLang="sr-Latn-RS" sz="2400" b="1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96" y="1028541"/>
            <a:ext cx="3387680" cy="220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67" y="4022837"/>
            <a:ext cx="3272509" cy="2030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31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Onečišćenje tla…</a:t>
            </a: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261872" y="2215168"/>
            <a:ext cx="6143480" cy="3940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Nepravilnim odlaganjem otpada onečišćuje se tlo.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altLang="sr-Latn-RS" sz="2400" dirty="0">
                <a:solidFill>
                  <a:srgbClr val="222222"/>
                </a:solidFill>
                <a:cs typeface="Times New Roman" panose="02020603050405020304" pitchFamily="18" charset="0"/>
              </a:rPr>
              <a:t>Tlo onečišćuju i umjetna gnojiva te razni preparati kojima se tretiraju biljke na poljima.</a:t>
            </a:r>
          </a:p>
          <a:p>
            <a:pPr marL="0" indent="0">
              <a:buNone/>
            </a:pPr>
            <a:endParaRPr lang="hr-HR" altLang="sr-Latn-RS" sz="2400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altLang="sr-Latn-RS" sz="2400" dirty="0">
                <a:solidFill>
                  <a:srgbClr val="222222"/>
                </a:solidFill>
                <a:cs typeface="Times New Roman" panose="02020603050405020304" pitchFamily="18" charset="0"/>
              </a:rPr>
              <a:t>Otpad je potrebno reciklirati</a:t>
            </a:r>
            <a:r>
              <a:rPr lang="hr-HR" altLang="sr-Latn-RS" sz="2400" dirty="0">
                <a:solidFill>
                  <a:srgbClr val="222222"/>
                </a:solidFill>
              </a:rPr>
              <a:t>, a ne bacati.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25" y="1229248"/>
            <a:ext cx="3133268" cy="234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25" y="4185635"/>
            <a:ext cx="2982533" cy="167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2166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Onečišćenje vode…</a:t>
            </a:r>
          </a:p>
        </p:txBody>
      </p:sp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1261872" y="2215168"/>
            <a:ext cx="6143480" cy="3940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Otpadne vode iz industrije i domaćinstva onečišćuju rijeke, jezera, mora…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lnSpc>
                <a:spcPct val="90000"/>
              </a:lnSpc>
              <a:buNone/>
            </a:pPr>
            <a:r>
              <a:rPr lang="hr-HR" altLang="sr-Latn-RS" sz="2400" dirty="0"/>
              <a:t>More onečišćuju i havarije tankera. Izlijevanjem nafte na površinu mora stvara  se  golemi  sloj sirove  nafte i ulja pa do  riba ne može doprijeti kisik i sunčeva svjetlost.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altLang="sr-Latn-RS" sz="2400" dirty="0"/>
              <a:t>Živi svijet u moru tada ugiba.</a:t>
            </a:r>
          </a:p>
          <a:p>
            <a:pPr marL="0" indent="0">
              <a:buNone/>
            </a:pPr>
            <a:endParaRPr lang="hr-HR" altLang="sr-Latn-RS" sz="2400" dirty="0">
              <a:solidFill>
                <a:srgbClr val="222222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2" y="657148"/>
            <a:ext cx="3397064" cy="206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2" y="3851291"/>
            <a:ext cx="3453896" cy="230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197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2931" y="850006"/>
            <a:ext cx="9692640" cy="2064809"/>
          </a:xfrm>
        </p:spPr>
        <p:txBody>
          <a:bodyPr>
            <a:normAutofit/>
          </a:bodyPr>
          <a:lstStyle/>
          <a:p>
            <a:r>
              <a:rPr lang="hr-HR" dirty="0"/>
              <a:t>Iskoristimo ovaj dan da promislimo što mi možemo učiniti za zaštitu okoliša i čuvanje našeg planeta…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12" y="3450472"/>
            <a:ext cx="3372671" cy="248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71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257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Dan planeta Zemlje</vt:lpstr>
      <vt:lpstr>PowerPoint Presentation</vt:lpstr>
      <vt:lpstr>PowerPoint Presentation</vt:lpstr>
      <vt:lpstr>Onečišćenje zraka..</vt:lpstr>
      <vt:lpstr>Onečišćenje tla…</vt:lpstr>
      <vt:lpstr>Onečišćenje vode…</vt:lpstr>
      <vt:lpstr>Iskoristimo ovaj dan da promislimo što mi možemo učiniti za zaštitu okoliša i čuvanje našeg planeta…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planeta Zemlja</dc:title>
  <dc:creator>Adrijana Leko</dc:creator>
  <cp:lastModifiedBy>Maja Jelić-Kolar</cp:lastModifiedBy>
  <cp:revision>14</cp:revision>
  <dcterms:created xsi:type="dcterms:W3CDTF">2014-07-17T22:15:02Z</dcterms:created>
  <dcterms:modified xsi:type="dcterms:W3CDTF">2016-12-05T12:16:17Z</dcterms:modified>
</cp:coreProperties>
</file>