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DF6F-96E9-4012-B36E-1B769135438F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BFA4-4B61-4516-B688-326207A0415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414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DF6F-96E9-4012-B36E-1B769135438F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BFA4-4B61-4516-B688-326207A0415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050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DF6F-96E9-4012-B36E-1B769135438F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BFA4-4B61-4516-B688-326207A0415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486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DF6F-96E9-4012-B36E-1B769135438F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BFA4-4B61-4516-B688-326207A0415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06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DF6F-96E9-4012-B36E-1B769135438F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BFA4-4B61-4516-B688-326207A0415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472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DF6F-96E9-4012-B36E-1B769135438F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BFA4-4B61-4516-B688-326207A0415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302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DF6F-96E9-4012-B36E-1B769135438F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BFA4-4B61-4516-B688-326207A0415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927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DF6F-96E9-4012-B36E-1B769135438F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BFA4-4B61-4516-B688-326207A0415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518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DF6F-96E9-4012-B36E-1B769135438F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BFA4-4B61-4516-B688-326207A0415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230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DF6F-96E9-4012-B36E-1B769135438F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BFA4-4B61-4516-B688-326207A0415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380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DF6F-96E9-4012-B36E-1B769135438F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3BFA4-4B61-4516-B688-326207A0415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388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DF6F-96E9-4012-B36E-1B769135438F}" type="datetimeFigureOut">
              <a:rPr lang="hr-HR" smtClean="0"/>
              <a:pPr/>
              <a:t>1.12.2016.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3BFA4-4B61-4516-B688-326207A0415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51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22._o%C5%BEujk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2432025" y="836712"/>
            <a:ext cx="4495974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7200" dirty="0"/>
              <a:t>DAN  VODA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95936" y="6093296"/>
            <a:ext cx="4905162" cy="360040"/>
          </a:xfrm>
        </p:spPr>
        <p:txBody>
          <a:bodyPr>
            <a:normAutofit/>
          </a:bodyPr>
          <a:lstStyle/>
          <a:p>
            <a:r>
              <a:rPr lang="hr-HR" sz="1800" dirty="0">
                <a:latin typeface="+mn-lt"/>
              </a:rPr>
              <a:t>Marina </a:t>
            </a:r>
            <a:r>
              <a:rPr lang="hr-HR" sz="1800" dirty="0" err="1">
                <a:latin typeface="+mn-lt"/>
              </a:rPr>
              <a:t>Donković</a:t>
            </a:r>
            <a:r>
              <a:rPr lang="hr-HR" sz="1800" dirty="0">
                <a:latin typeface="+mn-lt"/>
              </a:rPr>
              <a:t>, OŠ Stjepana Radića, </a:t>
            </a:r>
            <a:r>
              <a:rPr lang="hr-HR" sz="1800" dirty="0" err="1">
                <a:latin typeface="+mn-lt"/>
              </a:rPr>
              <a:t>Čaglin</a:t>
            </a:r>
            <a:endParaRPr lang="hr-HR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492896"/>
            <a:ext cx="2664296" cy="216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475656" y="1916832"/>
            <a:ext cx="6768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b="1" dirty="0"/>
              <a:t>Svjetski dan voda</a:t>
            </a:r>
            <a:r>
              <a:rPr lang="hr-HR" sz="4400" dirty="0"/>
              <a:t> obilježava se svake godine </a:t>
            </a:r>
            <a:r>
              <a:rPr lang="hr-HR" sz="4400" dirty="0">
                <a:hlinkClick r:id="rId3" tooltip="22. ožujka"/>
              </a:rPr>
              <a:t>22. ožujka</a:t>
            </a:r>
            <a:r>
              <a:rPr lang="hr-H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758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23528" y="591071"/>
            <a:ext cx="5757410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800" dirty="0"/>
              <a:t>Bez vode nema života.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95536" y="2204864"/>
            <a:ext cx="8280920" cy="156966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hr-HR" sz="4800" dirty="0"/>
              <a:t>Voda čini čak 65 % našeg organizma.</a:t>
            </a:r>
          </a:p>
        </p:txBody>
      </p:sp>
      <p:sp>
        <p:nvSpPr>
          <p:cNvPr id="6" name="Pravokutnik 5"/>
          <p:cNvSpPr/>
          <p:nvPr/>
        </p:nvSpPr>
        <p:spPr>
          <a:xfrm>
            <a:off x="251520" y="4293096"/>
            <a:ext cx="8640960" cy="156966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hr-HR" sz="4800" dirty="0"/>
              <a:t>Bez dovoljno tekućine počinjemo osjećati umor i glavobolju.</a:t>
            </a:r>
          </a:p>
        </p:txBody>
      </p:sp>
    </p:spTree>
    <p:extLst>
      <p:ext uri="{BB962C8B-B14F-4D97-AF65-F5344CB8AC3E}">
        <p14:creationId xmlns:p14="http://schemas.microsoft.com/office/powerpoint/2010/main" val="234463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286000" y="1028343"/>
            <a:ext cx="4572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4000" dirty="0"/>
              <a:t>VODA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/>
              <a:t>Ona se kreće, teče, žubori,</a:t>
            </a:r>
            <a:br>
              <a:rPr lang="hr-HR" sz="2800" dirty="0"/>
            </a:br>
            <a:r>
              <a:rPr lang="hr-HR" sz="2800" dirty="0"/>
              <a:t>Ona pada, pljušti, romori,</a:t>
            </a:r>
            <a:br>
              <a:rPr lang="hr-HR" sz="2800" dirty="0"/>
            </a:br>
            <a:r>
              <a:rPr lang="hr-HR" sz="2800" dirty="0"/>
              <a:t>Ona je glasna, bučna il tiša,</a:t>
            </a:r>
            <a:br>
              <a:rPr lang="hr-HR" sz="2800" dirty="0"/>
            </a:br>
            <a:r>
              <a:rPr lang="hr-HR" sz="2800" dirty="0"/>
              <a:t>Ona je potok, more il kiša.</a:t>
            </a:r>
            <a:br>
              <a:rPr lang="hr-HR" sz="2800" dirty="0"/>
            </a:br>
            <a:r>
              <a:rPr lang="hr-HR" sz="2800" dirty="0"/>
              <a:t>Ona je potop.</a:t>
            </a:r>
            <a:br>
              <a:rPr lang="hr-HR" sz="2800" dirty="0"/>
            </a:br>
            <a:r>
              <a:rPr lang="hr-HR" sz="2800" dirty="0"/>
              <a:t>Ona je spas.</a:t>
            </a:r>
            <a:br>
              <a:rPr lang="hr-HR" sz="2800" dirty="0"/>
            </a:br>
            <a:r>
              <a:rPr lang="hr-HR" sz="2800" dirty="0"/>
              <a:t>Ona je novi život za nas.</a:t>
            </a:r>
          </a:p>
          <a:p>
            <a:br>
              <a:rPr lang="hr-HR" sz="2800" dirty="0"/>
            </a:br>
            <a:br>
              <a:rPr lang="hr-HR" sz="2800" dirty="0"/>
            </a:b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185172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835696" y="591071"/>
            <a:ext cx="5912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Vodu ugrožavaju: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611560" y="1772816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hr-HR" sz="4800" dirty="0"/>
              <a:t> Štetne tvari iz industrije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sz="4800" dirty="0"/>
              <a:t> Otpadne vode iz              kućanstva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sz="4800" dirty="0"/>
              <a:t> Sječa šuma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sz="4800" dirty="0"/>
              <a:t> Kisele kiše</a:t>
            </a:r>
          </a:p>
        </p:txBody>
      </p:sp>
    </p:spTree>
    <p:extLst>
      <p:ext uri="{BB962C8B-B14F-4D97-AF65-F5344CB8AC3E}">
        <p14:creationId xmlns:p14="http://schemas.microsoft.com/office/powerpoint/2010/main" val="2077764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2627784" y="692696"/>
            <a:ext cx="4027706" cy="101566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6000" dirty="0"/>
              <a:t>ŠTEDI VODU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115616" y="2492896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hr-HR" sz="3600" dirty="0"/>
              <a:t> TUŠIRAJ SE (za kupanje u kadi potroši se 3-4 puta više vode)</a:t>
            </a:r>
          </a:p>
          <a:p>
            <a:endParaRPr lang="hr-HR" sz="3600" dirty="0"/>
          </a:p>
          <a:p>
            <a:endParaRPr lang="hr-HR" sz="3600" dirty="0"/>
          </a:p>
          <a:p>
            <a:pPr marL="285750" indent="-285750">
              <a:buFont typeface="Wingdings" pitchFamily="2" charset="2"/>
              <a:buChar char="q"/>
            </a:pPr>
            <a:r>
              <a:rPr lang="hr-HR" sz="3600" dirty="0"/>
              <a:t> SLUŽI SE ČAŠOM DOK PEREŠ ZUBE (zatvori slavinu)</a:t>
            </a:r>
          </a:p>
          <a:p>
            <a:pPr marL="285750" indent="-285750">
              <a:buFont typeface="Wingdings" pitchFamily="2" charset="2"/>
              <a:buChar char="q"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1242936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83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Marina Donković, OŠ Stjepana Radića, Čaglin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karlo</dc:creator>
  <cp:lastModifiedBy>Maja Jelić-Kolar</cp:lastModifiedBy>
  <cp:revision>10</cp:revision>
  <dcterms:created xsi:type="dcterms:W3CDTF">2014-04-25T13:41:22Z</dcterms:created>
  <dcterms:modified xsi:type="dcterms:W3CDTF">2016-12-01T08:02:36Z</dcterms:modified>
</cp:coreProperties>
</file>