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CC00CC"/>
    <a:srgbClr val="FF66FF"/>
    <a:srgbClr val="DDDDDD"/>
    <a:srgbClr val="CC6600"/>
    <a:srgbClr val="993300"/>
    <a:srgbClr val="99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B5B4B-F3A8-4496-9BE2-56B34346E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9FEF-7DE4-460E-B976-D5F9E809D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4047F-8665-44DB-B893-DD7A6678B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759C1-F303-48FF-9B5D-F3868D4DB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AE55-95D6-4CBF-A14C-A96A58F39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9143-DFE0-4627-A8B9-3E93FDA4C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3F285-2285-4CDB-A908-B9E468640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DD00F-8279-4AC3-B2D9-34FBB20DE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75062-23E7-4C03-BBC8-65E3E86C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6B43-6B2E-4614-AD8E-48C8C1CE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87DDB-ABF5-480E-9514-2D1D5AF24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28943C-2066-4918-93EE-EBF0A9EF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75" y="4572000"/>
            <a:ext cx="2377815" cy="2057400"/>
          </a:xfrm>
          <a:prstGeom prst="rect">
            <a:avLst/>
          </a:prstGeom>
        </p:spPr>
      </p:pic>
      <p:sp>
        <p:nvSpPr>
          <p:cNvPr id="2050" name="Text Box 9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696200" y="5345668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200" b="1" dirty="0">
                <a:latin typeface="Verdana" pitchFamily="34" charset="0"/>
              </a:rPr>
              <a:t>Kreni!</a:t>
            </a:r>
            <a:endParaRPr lang="en-US" sz="1200" b="1" dirty="0">
              <a:latin typeface="Verdana" pitchFamily="34" charset="0"/>
            </a:endParaRPr>
          </a:p>
        </p:txBody>
      </p:sp>
      <p:sp>
        <p:nvSpPr>
          <p:cNvPr id="2051" name="Naslov 9"/>
          <p:cNvSpPr>
            <a:spLocks noGrp="1"/>
          </p:cNvSpPr>
          <p:nvPr>
            <p:ph type="ctrTitle"/>
          </p:nvPr>
        </p:nvSpPr>
        <p:spPr>
          <a:xfrm>
            <a:off x="723900" y="1666874"/>
            <a:ext cx="7772400" cy="2517775"/>
          </a:xfrm>
        </p:spPr>
        <p:txBody>
          <a:bodyPr/>
          <a:lstStyle/>
          <a:p>
            <a:pPr eaLnBrk="1" hangingPunct="1"/>
            <a:r>
              <a:rPr lang="hr-HR" sz="8800" b="1" dirty="0">
                <a:solidFill>
                  <a:srgbClr val="FF0000"/>
                </a:solidFill>
                <a:latin typeface="AlphaClouds" pitchFamily="2" charset="0"/>
              </a:rPr>
              <a:t>UTRKA  PEKARA</a:t>
            </a:r>
          </a:p>
        </p:txBody>
      </p:sp>
      <p:pic>
        <p:nvPicPr>
          <p:cNvPr id="2054" name="Slika 13" descr="k237100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2650" y="381000"/>
            <a:ext cx="120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Slika 14" descr="k2245199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3595" y="5064123"/>
            <a:ext cx="13462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Slika 15" descr="k2245190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3486706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7" descr="http://www.how-to-draw-funny-cartoons.com/image-files/cartoon-table-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1775" y="114300"/>
            <a:ext cx="3276600" cy="1676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735497" y="61838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alibri" panose="020F0502020204030204" pitchFamily="34" charset="0"/>
              </a:rPr>
              <a:t>Maja Zagorac, OŠ Novo Čiče, Velika Gorica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447583" y="29592"/>
            <a:ext cx="8229600" cy="1143000"/>
          </a:xfrm>
        </p:spPr>
        <p:txBody>
          <a:bodyPr/>
          <a:lstStyle/>
          <a:p>
            <a:r>
              <a:rPr lang="hr-HR" sz="2800" dirty="0"/>
              <a:t>ZADATCI ZA KVIZ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7583" y="990600"/>
            <a:ext cx="8229600" cy="4525963"/>
          </a:xfrm>
        </p:spPr>
        <p:txBody>
          <a:bodyPr/>
          <a:lstStyle/>
          <a:p>
            <a:r>
              <a:rPr lang="hr-HR" sz="2000" dirty="0">
                <a:latin typeface="Calibri" panose="020F0502020204030204" pitchFamily="34" charset="0"/>
              </a:rPr>
              <a:t>1.  KAKO SE ZOVE OSOBA KOJA  SIJE PŠENICU?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2. GDJE SE MELJE ŽITO?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3. ŠTO SE DOBIJE OD ŽITA?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4. OD ČEGA SE RADI KRUH?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5. TKO PEČE KRUH?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6. KAKO SE OBILJEŽAVA DAN KRUHA?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7. NABROJI BAREM TRI PROIZVODA KOJA MOŽEMO KUPITI U PEKARNICI?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8. TKO JE MLINAR?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9. ŠTO JE PRIJE POKRETALO MLIN?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10. KADA SE ŽANJE ŽITO?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11. GDJE  RASTE PŠENICA?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12. OD KOJEG SASTOJKA NAM TIJESTO NARASTE?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13. TKO SVE IZRAĐUJE KRUH?</a:t>
            </a:r>
          </a:p>
          <a:p>
            <a:r>
              <a:rPr lang="hr-HR" sz="2000" dirty="0">
                <a:latin typeface="Calibri" panose="020F0502020204030204" pitchFamily="34" charset="0"/>
              </a:rPr>
              <a:t>14. TKO JE TO? Ima bijelu kapu i bijelo odijelo, na stol ti šalje najvažnije jelo.</a:t>
            </a:r>
          </a:p>
          <a:p>
            <a:r>
              <a:rPr lang="hr-HR" sz="2000" dirty="0">
                <a:latin typeface="Calibri" panose="020F0502020204030204" pitchFamily="34" charset="0"/>
              </a:rPr>
              <a:t>15. GDJE PEČEMO KRUH?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avokutnik 1"/>
          <p:cNvSpPr>
            <a:spLocks noChangeArrowheads="1"/>
          </p:cNvSpPr>
          <p:nvPr/>
        </p:nvSpPr>
        <p:spPr bwMode="auto">
          <a:xfrm>
            <a:off x="990600" y="1066800"/>
            <a:ext cx="7391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r-HR" sz="2000" dirty="0">
                <a:latin typeface="Calibri" panose="020F0502020204030204" pitchFamily="34" charset="0"/>
              </a:rPr>
              <a:t>Kako igrati?</a:t>
            </a:r>
          </a:p>
          <a:p>
            <a:pPr marL="457200" indent="-457200"/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hr-HR" sz="2000" dirty="0">
                <a:latin typeface="Calibri" panose="020F0502020204030204" pitchFamily="34" charset="0"/>
              </a:rPr>
              <a:t>Podijelite učenike u razredu u 5 skupina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hr-HR" sz="2000" dirty="0">
                <a:latin typeface="Calibri" panose="020F0502020204030204" pitchFamily="34" charset="0"/>
              </a:rPr>
              <a:t>Pripremite po 5 zadataka za svaku skupinu.</a:t>
            </a:r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hr-HR" sz="2000" dirty="0">
                <a:latin typeface="Calibri" panose="020F0502020204030204" pitchFamily="34" charset="0"/>
              </a:rPr>
              <a:t>Ispred svake skupine u razredu na pod postavite krugove s brojevima od 1 do 5.</a:t>
            </a:r>
          </a:p>
          <a:p>
            <a:pPr marL="457200" indent="-457200">
              <a:buFontTx/>
              <a:buAutoNum type="arabicPeriod"/>
            </a:pPr>
            <a:r>
              <a:rPr lang="hr-HR" sz="2000" dirty="0">
                <a:latin typeface="Calibri" panose="020F0502020204030204" pitchFamily="34" charset="0"/>
              </a:rPr>
              <a:t>Otvorite igru utrka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hr-HR" sz="2000" dirty="0">
              <a:latin typeface="Calibri" panose="020F050202020403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hr-HR" sz="2000" dirty="0">
                <a:latin typeface="Calibri" panose="020F0502020204030204" pitchFamily="34" charset="0"/>
              </a:rPr>
              <a:t>Članovima prve skupine postavite zadatak i ako točno odgovore na njega, pomiču se za jedno mjesto unaprijed. U slučaju netočnog rješenja ostaju na mjestu i čekaju drugi krug. </a:t>
            </a:r>
          </a:p>
          <a:p>
            <a:pPr marL="457200" indent="-457200">
              <a:buFontTx/>
              <a:buAutoNum type="arabicPeriod"/>
            </a:pPr>
            <a:r>
              <a:rPr lang="hr-HR" sz="2000" dirty="0">
                <a:latin typeface="Calibri" panose="020F0502020204030204" pitchFamily="34" charset="0"/>
              </a:rPr>
              <a:t>Pet točnih odgovora dovest će ekipu do pobjede.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endParaRPr lang="hr-HR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223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AlphaClouds</vt:lpstr>
      <vt:lpstr>Arial</vt:lpstr>
      <vt:lpstr>Calibri</vt:lpstr>
      <vt:lpstr>Verdana</vt:lpstr>
      <vt:lpstr>Default Design</vt:lpstr>
      <vt:lpstr>UTRKA  PEKARA</vt:lpstr>
      <vt:lpstr>ZADATCI ZA KVIZ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Jasmina Mehmedovic</dc:creator>
  <cp:lastModifiedBy>Maja Jelić-Kolar</cp:lastModifiedBy>
  <cp:revision>59</cp:revision>
  <dcterms:created xsi:type="dcterms:W3CDTF">2004-06-04T14:00:11Z</dcterms:created>
  <dcterms:modified xsi:type="dcterms:W3CDTF">2016-11-23T13:20:08Z</dcterms:modified>
</cp:coreProperties>
</file>