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729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290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26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941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539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062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952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588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548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724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068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A0C2-16EA-41AA-8BB0-59E987283079}" type="datetimeFigureOut">
              <a:rPr lang="hr-HR" smtClean="0"/>
              <a:t>5.10.2022.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7103D-70C3-4716-A460-3D0EADB9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5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98CD30-F85F-49D5-8AFB-6B86A8EC3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Dnevnik čitanja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A0F2CD2-49D1-4E63-9FF3-0183C3B14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upute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B49A1A4-EB54-49E8-995F-949C44E7E21F}"/>
              </a:ext>
            </a:extLst>
          </p:cNvPr>
          <p:cNvSpPr txBox="1"/>
          <p:nvPr/>
        </p:nvSpPr>
        <p:spPr>
          <a:xfrm>
            <a:off x="6635692" y="5861007"/>
            <a:ext cx="4959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Ivana </a:t>
            </a:r>
            <a:r>
              <a:rPr lang="hr-HR" dirty="0" err="1"/>
              <a:t>Trucek</a:t>
            </a:r>
            <a:r>
              <a:rPr lang="hr-HR" dirty="0"/>
              <a:t>, </a:t>
            </a:r>
            <a:r>
              <a:rPr lang="hr-HR" dirty="0" err="1"/>
              <a:t>mag</a:t>
            </a:r>
            <a:r>
              <a:rPr lang="hr-HR" dirty="0"/>
              <a:t>. </a:t>
            </a:r>
            <a:r>
              <a:rPr lang="hr-HR" dirty="0" err="1"/>
              <a:t>educ.philol.croat</a:t>
            </a:r>
            <a:r>
              <a:rPr lang="hr-HR" dirty="0"/>
              <a:t>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B9AD4F0B-47D4-450A-843F-E97E624C25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71" y="-239029"/>
            <a:ext cx="1626065" cy="252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3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87663D-0FB0-49B8-A8E1-A4286489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Upute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679DD92-4E14-4BA3-8074-BF3927998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tijekom čitanja imaj olovku u ruci</a:t>
            </a:r>
          </a:p>
          <a:p>
            <a:r>
              <a:rPr lang="hr-HR" dirty="0"/>
              <a:t>dnevnik čitanja se vodi tijekom čitanja, ne nakon čitanja</a:t>
            </a:r>
          </a:p>
          <a:p>
            <a:r>
              <a:rPr lang="hr-HR" dirty="0"/>
              <a:t>zabilježi datum čitanja i dio knjige koji pročitaš (broj stranica)</a:t>
            </a:r>
          </a:p>
          <a:p>
            <a:r>
              <a:rPr lang="hr-HR" dirty="0"/>
              <a:t>razmišljaj o pročitanome i piši o tome iskreno, ozbiljno i kritički</a:t>
            </a:r>
          </a:p>
          <a:p>
            <a:r>
              <a:rPr lang="hr-HR" dirty="0"/>
              <a:t>svoj stav prema pročitanome moraš objasniti, dokazati, argumentirati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949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56747B-E8DE-459F-9CA0-0D8EF4315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Upute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2B2ADB-997B-4C78-8B93-B9214BEAA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dnevnik čitanja ogledalo je tvog pristupa čitanju, pokazuje koliko čitaš i kako duboko možeš ući u knjigu</a:t>
            </a:r>
          </a:p>
          <a:p>
            <a:r>
              <a:rPr lang="hr-HR" dirty="0"/>
              <a:t>tvoja je stvar kako ćeš urediti dnevnik, pr. umne mape, putokaze i sl.</a:t>
            </a:r>
          </a:p>
          <a:p>
            <a:r>
              <a:rPr lang="hr-HR" dirty="0"/>
              <a:t>piši što te nasmijalo, zbunilo, rastužilo i navedi primjer</a:t>
            </a:r>
          </a:p>
          <a:p>
            <a:r>
              <a:rPr lang="hr-HR" dirty="0"/>
              <a:t>bilješkama prati vrijeme i mjesto radnje</a:t>
            </a:r>
          </a:p>
          <a:p>
            <a:r>
              <a:rPr lang="hr-HR" dirty="0"/>
              <a:t>bilješkama prati kompoziciju djela (uvod, zaplet, vrhunac, rasplet)</a:t>
            </a:r>
          </a:p>
          <a:p>
            <a:r>
              <a:rPr lang="hr-HR" dirty="0"/>
              <a:t>kratki sadržaj nije potrebno bilježiti u dnevnik čitanja</a:t>
            </a:r>
          </a:p>
        </p:txBody>
      </p:sp>
    </p:spTree>
    <p:extLst>
      <p:ext uri="{BB962C8B-B14F-4D97-AF65-F5344CB8AC3E}">
        <p14:creationId xmlns:p14="http://schemas.microsoft.com/office/powerpoint/2010/main" val="242728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26480C-9F76-4F36-AC14-5D9B28EC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Upute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D4E614-E4F2-42AC-984E-C5FF799A3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analiza likova</a:t>
            </a:r>
          </a:p>
          <a:p>
            <a:r>
              <a:rPr lang="hr-HR" dirty="0"/>
              <a:t>karakterizacija likova (etička, socijalna)</a:t>
            </a:r>
          </a:p>
          <a:p>
            <a:r>
              <a:rPr lang="hr-HR" dirty="0"/>
              <a:t>tumačenje prenesenog značenja u djelu – rasprava sa </a:t>
            </a:r>
            <a:r>
              <a:rPr lang="hr-HR"/>
              <a:t>samim sobom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016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2930AB-C521-41E2-ABC6-23518102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Savjeti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65CA93-D323-4897-8A11-B7DA9760B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osigurajte si dovoljno vremena</a:t>
            </a:r>
          </a:p>
          <a:p>
            <a:r>
              <a:rPr lang="hr-HR" dirty="0"/>
              <a:t>čitajte svaki dan i pomalo bilježite</a:t>
            </a:r>
          </a:p>
          <a:p>
            <a:r>
              <a:rPr lang="hr-HR" dirty="0"/>
              <a:t>pišite tijekom čitanja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921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36AFBF-5776-4B0A-891C-32F5D873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hr-HR" dirty="0"/>
              <a:t>Uživajte u čitanju!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038797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16</TotalTime>
  <Words>178</Words>
  <Application>Microsoft Office PowerPoint</Application>
  <PresentationFormat>Široki zaslon</PresentationFormat>
  <Paragraphs>25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Dnevnik čitanja</vt:lpstr>
      <vt:lpstr>Upute</vt:lpstr>
      <vt:lpstr>Upute</vt:lpstr>
      <vt:lpstr>Upute</vt:lpstr>
      <vt:lpstr>Savjeti</vt:lpstr>
      <vt:lpstr>Uživajte u čitanju!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Dnevnik čitanja</dc:title>
  <dc:creator>korisnik</dc:creator>
  <cp:lastModifiedBy>korisnik</cp:lastModifiedBy>
  <cp:revision>3</cp:revision>
  <dcterms:created xsi:type="dcterms:W3CDTF">2020-12-17T09:27:30Z</dcterms:created>
  <dcterms:modified xsi:type="dcterms:W3CDTF">2022-10-05T07:39:32Z</dcterms:modified>
</cp:coreProperties>
</file>