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71" r:id="rId9"/>
    <p:sldId id="263" r:id="rId10"/>
    <p:sldId id="264" r:id="rId11"/>
    <p:sldId id="265" r:id="rId12"/>
    <p:sldId id="273" r:id="rId13"/>
    <p:sldId id="266" r:id="rId14"/>
    <p:sldId id="269" r:id="rId15"/>
    <p:sldId id="274" r:id="rId16"/>
    <p:sldId id="278" r:id="rId17"/>
    <p:sldId id="275" r:id="rId18"/>
    <p:sldId id="270" r:id="rId19"/>
    <p:sldId id="276" r:id="rId20"/>
    <p:sldId id="277" r:id="rId21"/>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CC00"/>
    <a:srgbClr val="FFFF00"/>
    <a:srgbClr val="66FF33"/>
    <a:srgbClr val="969696"/>
    <a:srgbClr val="99CCFF"/>
    <a:srgbClr val="99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634" y="8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hr-HR" altLang="sr-Latn-RS"/>
          </a:p>
        </p:txBody>
      </p:sp>
      <p:sp>
        <p:nvSpPr>
          <p:cNvPr id="53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hr-HR" altLang="sr-Latn-RS"/>
          </a:p>
        </p:txBody>
      </p:sp>
      <p:sp>
        <p:nvSpPr>
          <p:cNvPr id="53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hr-HR" altLang="sr-Latn-RS"/>
          </a:p>
        </p:txBody>
      </p:sp>
      <p:sp>
        <p:nvSpPr>
          <p:cNvPr id="53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5405208B-477B-4EE6-834C-928A784A7A03}" type="slidenum">
              <a:rPr lang="hr-HR" altLang="sr-Latn-RS"/>
              <a:pPr/>
              <a:t>‹#›</a:t>
            </a:fld>
            <a:endParaRPr lang="hr-HR" altLang="sr-Latn-RS"/>
          </a:p>
        </p:txBody>
      </p:sp>
    </p:spTree>
    <p:extLst>
      <p:ext uri="{BB962C8B-B14F-4D97-AF65-F5344CB8AC3E}">
        <p14:creationId xmlns:p14="http://schemas.microsoft.com/office/powerpoint/2010/main" val="3496227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hr-HR" altLang="sr-Latn-R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hr-HR" altLang="sr-Latn-RS"/>
          </a:p>
        </p:txBody>
      </p:sp>
      <p:sp>
        <p:nvSpPr>
          <p:cNvPr id="542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r-HR" altLang="sr-Latn-RS"/>
              <a:t>Click to edit Master text styles</a:t>
            </a:r>
          </a:p>
          <a:p>
            <a:pPr lvl="1"/>
            <a:r>
              <a:rPr lang="hr-HR" altLang="sr-Latn-RS"/>
              <a:t>Second level</a:t>
            </a:r>
          </a:p>
          <a:p>
            <a:pPr lvl="2"/>
            <a:r>
              <a:rPr lang="hr-HR" altLang="sr-Latn-RS"/>
              <a:t>Third level</a:t>
            </a:r>
          </a:p>
          <a:p>
            <a:pPr lvl="3"/>
            <a:r>
              <a:rPr lang="hr-HR" altLang="sr-Latn-RS"/>
              <a:t>Fourth level</a:t>
            </a:r>
          </a:p>
          <a:p>
            <a:pPr lvl="4"/>
            <a:r>
              <a:rPr lang="hr-HR" altLang="sr-Latn-RS"/>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hr-HR" altLang="sr-Latn-R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A2ACD1C-5AE0-40A4-9848-2C0BD64BD5D6}" type="slidenum">
              <a:rPr lang="hr-HR" altLang="sr-Latn-RS"/>
              <a:pPr/>
              <a:t>‹#›</a:t>
            </a:fld>
            <a:endParaRPr lang="hr-HR" altLang="sr-Latn-RS"/>
          </a:p>
        </p:txBody>
      </p:sp>
    </p:spTree>
    <p:extLst>
      <p:ext uri="{BB962C8B-B14F-4D97-AF65-F5344CB8AC3E}">
        <p14:creationId xmlns:p14="http://schemas.microsoft.com/office/powerpoint/2010/main" val="1136764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CD300A-579A-4BC9-9D01-9EB58E695528}" type="slidenum">
              <a:rPr lang="hr-HR" altLang="sr-Latn-RS"/>
              <a:pPr/>
              <a:t>1</a:t>
            </a:fld>
            <a:endParaRPr lang="hr-HR" altLang="sr-Latn-R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832780-BFEF-4441-839B-54D6108E59DD}" type="slidenum">
              <a:rPr lang="hr-HR" altLang="sr-Latn-RS"/>
              <a:pPr/>
              <a:t>11</a:t>
            </a:fld>
            <a:endParaRPr lang="hr-HR" altLang="sr-Latn-R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88F99A-F427-40B6-96AF-EC82BB62BE9A}" type="slidenum">
              <a:rPr lang="hr-HR" altLang="sr-Latn-RS"/>
              <a:pPr/>
              <a:t>13</a:t>
            </a:fld>
            <a:endParaRPr lang="hr-HR" altLang="sr-Latn-R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187D78-54CA-440C-B80C-203FF2C4A966}" type="slidenum">
              <a:rPr lang="hr-HR" altLang="sr-Latn-RS"/>
              <a:pPr/>
              <a:t>14</a:t>
            </a:fld>
            <a:endParaRPr lang="hr-HR" altLang="sr-Latn-R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D8A271-4067-449A-93AD-3A348A3F097E}" type="slidenum">
              <a:rPr lang="hr-HR" altLang="sr-Latn-RS"/>
              <a:pPr/>
              <a:t>18</a:t>
            </a:fld>
            <a:endParaRPr lang="hr-HR" altLang="sr-Latn-R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E1BA98-AC17-4ECE-8686-B0DC2EF6427F}" type="slidenum">
              <a:rPr lang="hr-HR" altLang="sr-Latn-RS"/>
              <a:pPr/>
              <a:t>2</a:t>
            </a:fld>
            <a:endParaRPr lang="hr-HR" altLang="sr-Latn-R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BB50A5-8839-4E59-91C4-CC3D69149F43}" type="slidenum">
              <a:rPr lang="hr-HR" altLang="sr-Latn-RS"/>
              <a:pPr/>
              <a:t>3</a:t>
            </a:fld>
            <a:endParaRPr lang="hr-HR" altLang="sr-Latn-R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40DCAD-AD26-4989-978B-6FDD89EC2150}" type="slidenum">
              <a:rPr lang="hr-HR" altLang="sr-Latn-RS"/>
              <a:pPr/>
              <a:t>4</a:t>
            </a:fld>
            <a:endParaRPr lang="hr-HR" altLang="sr-Latn-R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69E44D-E613-431B-9C9E-C69F31B550F1}" type="slidenum">
              <a:rPr lang="hr-HR" altLang="sr-Latn-RS"/>
              <a:pPr/>
              <a:t>5</a:t>
            </a:fld>
            <a:endParaRPr lang="hr-HR" altLang="sr-Latn-R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B7D6A5-7172-49E2-851D-247B65EF890D}" type="slidenum">
              <a:rPr lang="hr-HR" altLang="sr-Latn-RS"/>
              <a:pPr/>
              <a:t>6</a:t>
            </a:fld>
            <a:endParaRPr lang="hr-HR" altLang="sr-Latn-R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8A087D-1993-4D44-A32A-D743C8CAE0F6}" type="slidenum">
              <a:rPr lang="hr-HR" altLang="sr-Latn-RS"/>
              <a:pPr/>
              <a:t>7</a:t>
            </a:fld>
            <a:endParaRPr lang="hr-HR" altLang="sr-Latn-R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7C57FB-24A1-48BF-9CCE-0AA7DF050787}" type="slidenum">
              <a:rPr lang="hr-HR" altLang="sr-Latn-RS"/>
              <a:pPr/>
              <a:t>9</a:t>
            </a:fld>
            <a:endParaRPr lang="hr-HR" altLang="sr-Latn-R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sr-Latn-RS" altLang="sr-Latn-R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15DC0B-B4F0-4B2F-B52A-A92D15B32B7E}" type="slidenum">
              <a:rPr lang="hr-HR" altLang="sr-Latn-RS"/>
              <a:pPr/>
              <a:t>10</a:t>
            </a:fld>
            <a:endParaRPr lang="hr-HR" altLang="sr-Latn-R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sr-Latn-RS" altLang="sr-Latn-R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hr-H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hr-HR"/>
          </a:p>
        </p:txBody>
      </p:sp>
      <p:sp>
        <p:nvSpPr>
          <p:cNvPr id="4" name="Date Placeholder 3"/>
          <p:cNvSpPr>
            <a:spLocks noGrp="1"/>
          </p:cNvSpPr>
          <p:nvPr>
            <p:ph type="dt" sz="half" idx="10"/>
          </p:nvPr>
        </p:nvSpPr>
        <p:spPr/>
        <p:txBody>
          <a:bodyPr/>
          <a:lstStyle/>
          <a:p>
            <a:endParaRPr lang="hr-HR" altLang="sr-Latn-RS"/>
          </a:p>
        </p:txBody>
      </p:sp>
      <p:sp>
        <p:nvSpPr>
          <p:cNvPr id="5" name="Footer Placeholder 4"/>
          <p:cNvSpPr>
            <a:spLocks noGrp="1"/>
          </p:cNvSpPr>
          <p:nvPr>
            <p:ph type="ftr" sz="quarter" idx="11"/>
          </p:nvPr>
        </p:nvSpPr>
        <p:spPr/>
        <p:txBody>
          <a:bodyPr/>
          <a:lstStyle/>
          <a:p>
            <a:endParaRPr lang="hr-HR" altLang="sr-Latn-RS"/>
          </a:p>
        </p:txBody>
      </p:sp>
      <p:sp>
        <p:nvSpPr>
          <p:cNvPr id="6" name="Slide Number Placeholder 5"/>
          <p:cNvSpPr>
            <a:spLocks noGrp="1"/>
          </p:cNvSpPr>
          <p:nvPr>
            <p:ph type="sldNum" sz="quarter" idx="12"/>
          </p:nvPr>
        </p:nvSpPr>
        <p:spPr/>
        <p:txBody>
          <a:bodyPr/>
          <a:lstStyle/>
          <a:p>
            <a:fld id="{50FD4533-4DEA-43DE-A203-CCEF9E96F224}" type="slidenum">
              <a:rPr lang="hr-HR" altLang="sr-Latn-RS" smtClean="0"/>
              <a:pPr/>
              <a:t>‹#›</a:t>
            </a:fld>
            <a:endParaRPr lang="hr-HR" altLang="sr-Latn-RS"/>
          </a:p>
        </p:txBody>
      </p:sp>
    </p:spTree>
    <p:extLst>
      <p:ext uri="{BB962C8B-B14F-4D97-AF65-F5344CB8AC3E}">
        <p14:creationId xmlns:p14="http://schemas.microsoft.com/office/powerpoint/2010/main" val="371188888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advAuto="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endParaRPr lang="hr-HR" altLang="sr-Latn-RS"/>
          </a:p>
        </p:txBody>
      </p:sp>
      <p:sp>
        <p:nvSpPr>
          <p:cNvPr id="5" name="Footer Placeholder 4"/>
          <p:cNvSpPr>
            <a:spLocks noGrp="1"/>
          </p:cNvSpPr>
          <p:nvPr>
            <p:ph type="ftr" sz="quarter" idx="11"/>
          </p:nvPr>
        </p:nvSpPr>
        <p:spPr/>
        <p:txBody>
          <a:bodyPr/>
          <a:lstStyle/>
          <a:p>
            <a:endParaRPr lang="hr-HR" altLang="sr-Latn-RS"/>
          </a:p>
        </p:txBody>
      </p:sp>
      <p:sp>
        <p:nvSpPr>
          <p:cNvPr id="6" name="Slide Number Placeholder 5"/>
          <p:cNvSpPr>
            <a:spLocks noGrp="1"/>
          </p:cNvSpPr>
          <p:nvPr>
            <p:ph type="sldNum" sz="quarter" idx="12"/>
          </p:nvPr>
        </p:nvSpPr>
        <p:spPr/>
        <p:txBody>
          <a:bodyPr/>
          <a:lstStyle/>
          <a:p>
            <a:fld id="{A9EF27F6-00E9-41BF-AFA9-DC6C98153372}" type="slidenum">
              <a:rPr lang="hr-HR" altLang="sr-Latn-RS" smtClean="0"/>
              <a:pPr/>
              <a:t>‹#›</a:t>
            </a:fld>
            <a:endParaRPr lang="hr-HR" altLang="sr-Latn-RS"/>
          </a:p>
        </p:txBody>
      </p:sp>
    </p:spTree>
    <p:extLst>
      <p:ext uri="{BB962C8B-B14F-4D97-AF65-F5344CB8AC3E}">
        <p14:creationId xmlns:p14="http://schemas.microsoft.com/office/powerpoint/2010/main" val="2770453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endParaRPr lang="hr-HR" altLang="sr-Latn-RS"/>
          </a:p>
        </p:txBody>
      </p:sp>
      <p:sp>
        <p:nvSpPr>
          <p:cNvPr id="5" name="Footer Placeholder 4"/>
          <p:cNvSpPr>
            <a:spLocks noGrp="1"/>
          </p:cNvSpPr>
          <p:nvPr>
            <p:ph type="ftr" sz="quarter" idx="11"/>
          </p:nvPr>
        </p:nvSpPr>
        <p:spPr/>
        <p:txBody>
          <a:bodyPr/>
          <a:lstStyle/>
          <a:p>
            <a:endParaRPr lang="hr-HR" altLang="sr-Latn-RS"/>
          </a:p>
        </p:txBody>
      </p:sp>
      <p:sp>
        <p:nvSpPr>
          <p:cNvPr id="6" name="Slide Number Placeholder 5"/>
          <p:cNvSpPr>
            <a:spLocks noGrp="1"/>
          </p:cNvSpPr>
          <p:nvPr>
            <p:ph type="sldNum" sz="quarter" idx="12"/>
          </p:nvPr>
        </p:nvSpPr>
        <p:spPr/>
        <p:txBody>
          <a:bodyPr/>
          <a:lstStyle/>
          <a:p>
            <a:fld id="{F76C29C0-7D2D-44C0-8C35-0AD7A768A5ED}" type="slidenum">
              <a:rPr lang="hr-HR" altLang="sr-Latn-RS" smtClean="0"/>
              <a:pPr/>
              <a:t>‹#›</a:t>
            </a:fld>
            <a:endParaRPr lang="hr-HR" altLang="sr-Latn-RS"/>
          </a:p>
        </p:txBody>
      </p:sp>
    </p:spTree>
    <p:extLst>
      <p:ext uri="{BB962C8B-B14F-4D97-AF65-F5344CB8AC3E}">
        <p14:creationId xmlns:p14="http://schemas.microsoft.com/office/powerpoint/2010/main" val="142002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endParaRPr lang="hr-HR" altLang="sr-Latn-RS"/>
          </a:p>
        </p:txBody>
      </p:sp>
      <p:sp>
        <p:nvSpPr>
          <p:cNvPr id="5" name="Footer Placeholder 4"/>
          <p:cNvSpPr>
            <a:spLocks noGrp="1"/>
          </p:cNvSpPr>
          <p:nvPr>
            <p:ph type="ftr" sz="quarter" idx="11"/>
          </p:nvPr>
        </p:nvSpPr>
        <p:spPr/>
        <p:txBody>
          <a:bodyPr/>
          <a:lstStyle/>
          <a:p>
            <a:endParaRPr lang="hr-HR" altLang="sr-Latn-RS"/>
          </a:p>
        </p:txBody>
      </p:sp>
      <p:sp>
        <p:nvSpPr>
          <p:cNvPr id="6" name="Slide Number Placeholder 5"/>
          <p:cNvSpPr>
            <a:spLocks noGrp="1"/>
          </p:cNvSpPr>
          <p:nvPr>
            <p:ph type="sldNum" sz="quarter" idx="12"/>
          </p:nvPr>
        </p:nvSpPr>
        <p:spPr/>
        <p:txBody>
          <a:bodyPr/>
          <a:lstStyle/>
          <a:p>
            <a:fld id="{D3E4926E-0CB3-4ED1-89B9-0BDBE36B29B3}" type="slidenum">
              <a:rPr lang="hr-HR" altLang="sr-Latn-RS" smtClean="0"/>
              <a:pPr/>
              <a:t>‹#›</a:t>
            </a:fld>
            <a:endParaRPr lang="hr-HR" altLang="sr-Latn-RS"/>
          </a:p>
        </p:txBody>
      </p:sp>
    </p:spTree>
    <p:extLst>
      <p:ext uri="{BB962C8B-B14F-4D97-AF65-F5344CB8AC3E}">
        <p14:creationId xmlns:p14="http://schemas.microsoft.com/office/powerpoint/2010/main" val="2051559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hr-H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hr-HR" altLang="sr-Latn-RS"/>
          </a:p>
        </p:txBody>
      </p:sp>
      <p:sp>
        <p:nvSpPr>
          <p:cNvPr id="5" name="Footer Placeholder 4"/>
          <p:cNvSpPr>
            <a:spLocks noGrp="1"/>
          </p:cNvSpPr>
          <p:nvPr>
            <p:ph type="ftr" sz="quarter" idx="11"/>
          </p:nvPr>
        </p:nvSpPr>
        <p:spPr/>
        <p:txBody>
          <a:bodyPr/>
          <a:lstStyle/>
          <a:p>
            <a:endParaRPr lang="hr-HR" altLang="sr-Latn-RS"/>
          </a:p>
        </p:txBody>
      </p:sp>
      <p:sp>
        <p:nvSpPr>
          <p:cNvPr id="6" name="Slide Number Placeholder 5"/>
          <p:cNvSpPr>
            <a:spLocks noGrp="1"/>
          </p:cNvSpPr>
          <p:nvPr>
            <p:ph type="sldNum" sz="quarter" idx="12"/>
          </p:nvPr>
        </p:nvSpPr>
        <p:spPr/>
        <p:txBody>
          <a:bodyPr/>
          <a:lstStyle/>
          <a:p>
            <a:fld id="{C43355C7-738E-45BA-9FB2-8ADFFC8DE858}" type="slidenum">
              <a:rPr lang="hr-HR" altLang="sr-Latn-RS" smtClean="0"/>
              <a:pPr/>
              <a:t>‹#›</a:t>
            </a:fld>
            <a:endParaRPr lang="hr-HR" altLang="sr-Latn-RS"/>
          </a:p>
        </p:txBody>
      </p:sp>
    </p:spTree>
    <p:extLst>
      <p:ext uri="{BB962C8B-B14F-4D97-AF65-F5344CB8AC3E}">
        <p14:creationId xmlns:p14="http://schemas.microsoft.com/office/powerpoint/2010/main" val="2568757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endParaRPr lang="hr-HR" altLang="sr-Latn-RS"/>
          </a:p>
        </p:txBody>
      </p:sp>
      <p:sp>
        <p:nvSpPr>
          <p:cNvPr id="6" name="Footer Placeholder 5"/>
          <p:cNvSpPr>
            <a:spLocks noGrp="1"/>
          </p:cNvSpPr>
          <p:nvPr>
            <p:ph type="ftr" sz="quarter" idx="11"/>
          </p:nvPr>
        </p:nvSpPr>
        <p:spPr/>
        <p:txBody>
          <a:bodyPr/>
          <a:lstStyle/>
          <a:p>
            <a:endParaRPr lang="hr-HR" altLang="sr-Latn-RS"/>
          </a:p>
        </p:txBody>
      </p:sp>
      <p:sp>
        <p:nvSpPr>
          <p:cNvPr id="7" name="Slide Number Placeholder 6"/>
          <p:cNvSpPr>
            <a:spLocks noGrp="1"/>
          </p:cNvSpPr>
          <p:nvPr>
            <p:ph type="sldNum" sz="quarter" idx="12"/>
          </p:nvPr>
        </p:nvSpPr>
        <p:spPr/>
        <p:txBody>
          <a:bodyPr/>
          <a:lstStyle/>
          <a:p>
            <a:fld id="{31F3AA15-83CD-49C2-AA09-02AAB2A2BD29}" type="slidenum">
              <a:rPr lang="hr-HR" altLang="sr-Latn-RS" smtClean="0"/>
              <a:pPr/>
              <a:t>‹#›</a:t>
            </a:fld>
            <a:endParaRPr lang="hr-HR" altLang="sr-Latn-RS"/>
          </a:p>
        </p:txBody>
      </p:sp>
    </p:spTree>
    <p:extLst>
      <p:ext uri="{BB962C8B-B14F-4D97-AF65-F5344CB8AC3E}">
        <p14:creationId xmlns:p14="http://schemas.microsoft.com/office/powerpoint/2010/main" val="3698464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hr-H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endParaRPr lang="hr-HR" altLang="sr-Latn-RS"/>
          </a:p>
        </p:txBody>
      </p:sp>
      <p:sp>
        <p:nvSpPr>
          <p:cNvPr id="8" name="Footer Placeholder 7"/>
          <p:cNvSpPr>
            <a:spLocks noGrp="1"/>
          </p:cNvSpPr>
          <p:nvPr>
            <p:ph type="ftr" sz="quarter" idx="11"/>
          </p:nvPr>
        </p:nvSpPr>
        <p:spPr/>
        <p:txBody>
          <a:bodyPr/>
          <a:lstStyle/>
          <a:p>
            <a:endParaRPr lang="hr-HR" altLang="sr-Latn-RS"/>
          </a:p>
        </p:txBody>
      </p:sp>
      <p:sp>
        <p:nvSpPr>
          <p:cNvPr id="9" name="Slide Number Placeholder 8"/>
          <p:cNvSpPr>
            <a:spLocks noGrp="1"/>
          </p:cNvSpPr>
          <p:nvPr>
            <p:ph type="sldNum" sz="quarter" idx="12"/>
          </p:nvPr>
        </p:nvSpPr>
        <p:spPr/>
        <p:txBody>
          <a:bodyPr/>
          <a:lstStyle/>
          <a:p>
            <a:fld id="{2584FAE0-837E-42B0-8ADE-7F49EDFA0B82}" type="slidenum">
              <a:rPr lang="hr-HR" altLang="sr-Latn-RS" smtClean="0"/>
              <a:pPr/>
              <a:t>‹#›</a:t>
            </a:fld>
            <a:endParaRPr lang="hr-HR" altLang="sr-Latn-RS"/>
          </a:p>
        </p:txBody>
      </p:sp>
    </p:spTree>
    <p:extLst>
      <p:ext uri="{BB962C8B-B14F-4D97-AF65-F5344CB8AC3E}">
        <p14:creationId xmlns:p14="http://schemas.microsoft.com/office/powerpoint/2010/main" val="4171237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endParaRPr lang="hr-HR" altLang="sr-Latn-RS"/>
          </a:p>
        </p:txBody>
      </p:sp>
      <p:sp>
        <p:nvSpPr>
          <p:cNvPr id="4" name="Footer Placeholder 3"/>
          <p:cNvSpPr>
            <a:spLocks noGrp="1"/>
          </p:cNvSpPr>
          <p:nvPr>
            <p:ph type="ftr" sz="quarter" idx="11"/>
          </p:nvPr>
        </p:nvSpPr>
        <p:spPr/>
        <p:txBody>
          <a:bodyPr/>
          <a:lstStyle/>
          <a:p>
            <a:endParaRPr lang="hr-HR" altLang="sr-Latn-RS"/>
          </a:p>
        </p:txBody>
      </p:sp>
      <p:sp>
        <p:nvSpPr>
          <p:cNvPr id="5" name="Slide Number Placeholder 4"/>
          <p:cNvSpPr>
            <a:spLocks noGrp="1"/>
          </p:cNvSpPr>
          <p:nvPr>
            <p:ph type="sldNum" sz="quarter" idx="12"/>
          </p:nvPr>
        </p:nvSpPr>
        <p:spPr/>
        <p:txBody>
          <a:bodyPr/>
          <a:lstStyle/>
          <a:p>
            <a:fld id="{5A33884F-8D47-4DFE-A0C0-DBB7C2EF7CD6}" type="slidenum">
              <a:rPr lang="hr-HR" altLang="sr-Latn-RS" smtClean="0"/>
              <a:pPr/>
              <a:t>‹#›</a:t>
            </a:fld>
            <a:endParaRPr lang="hr-HR" altLang="sr-Latn-RS"/>
          </a:p>
        </p:txBody>
      </p:sp>
    </p:spTree>
    <p:extLst>
      <p:ext uri="{BB962C8B-B14F-4D97-AF65-F5344CB8AC3E}">
        <p14:creationId xmlns:p14="http://schemas.microsoft.com/office/powerpoint/2010/main" val="3438270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hr-HR" altLang="sr-Latn-RS"/>
          </a:p>
        </p:txBody>
      </p:sp>
      <p:sp>
        <p:nvSpPr>
          <p:cNvPr id="3" name="Footer Placeholder 2"/>
          <p:cNvSpPr>
            <a:spLocks noGrp="1"/>
          </p:cNvSpPr>
          <p:nvPr>
            <p:ph type="ftr" sz="quarter" idx="11"/>
          </p:nvPr>
        </p:nvSpPr>
        <p:spPr/>
        <p:txBody>
          <a:bodyPr/>
          <a:lstStyle/>
          <a:p>
            <a:endParaRPr lang="hr-HR" altLang="sr-Latn-RS"/>
          </a:p>
        </p:txBody>
      </p:sp>
      <p:sp>
        <p:nvSpPr>
          <p:cNvPr id="4" name="Slide Number Placeholder 3"/>
          <p:cNvSpPr>
            <a:spLocks noGrp="1"/>
          </p:cNvSpPr>
          <p:nvPr>
            <p:ph type="sldNum" sz="quarter" idx="12"/>
          </p:nvPr>
        </p:nvSpPr>
        <p:spPr/>
        <p:txBody>
          <a:bodyPr/>
          <a:lstStyle/>
          <a:p>
            <a:fld id="{B98ABE84-6D7D-4BBC-8697-5B22439C8051}" type="slidenum">
              <a:rPr lang="hr-HR" altLang="sr-Latn-RS" smtClean="0"/>
              <a:pPr/>
              <a:t>‹#›</a:t>
            </a:fld>
            <a:endParaRPr lang="hr-HR" altLang="sr-Latn-RS"/>
          </a:p>
        </p:txBody>
      </p:sp>
    </p:spTree>
    <p:extLst>
      <p:ext uri="{BB962C8B-B14F-4D97-AF65-F5344CB8AC3E}">
        <p14:creationId xmlns:p14="http://schemas.microsoft.com/office/powerpoint/2010/main" val="1171008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hr-H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hr-HR" altLang="sr-Latn-RS"/>
          </a:p>
        </p:txBody>
      </p:sp>
      <p:sp>
        <p:nvSpPr>
          <p:cNvPr id="6" name="Footer Placeholder 5"/>
          <p:cNvSpPr>
            <a:spLocks noGrp="1"/>
          </p:cNvSpPr>
          <p:nvPr>
            <p:ph type="ftr" sz="quarter" idx="11"/>
          </p:nvPr>
        </p:nvSpPr>
        <p:spPr/>
        <p:txBody>
          <a:bodyPr/>
          <a:lstStyle/>
          <a:p>
            <a:endParaRPr lang="hr-HR" altLang="sr-Latn-RS"/>
          </a:p>
        </p:txBody>
      </p:sp>
      <p:sp>
        <p:nvSpPr>
          <p:cNvPr id="7" name="Slide Number Placeholder 6"/>
          <p:cNvSpPr>
            <a:spLocks noGrp="1"/>
          </p:cNvSpPr>
          <p:nvPr>
            <p:ph type="sldNum" sz="quarter" idx="12"/>
          </p:nvPr>
        </p:nvSpPr>
        <p:spPr/>
        <p:txBody>
          <a:bodyPr/>
          <a:lstStyle/>
          <a:p>
            <a:fld id="{73CF93FA-4D8F-4D5E-8914-3595DA6CA81A}" type="slidenum">
              <a:rPr lang="hr-HR" altLang="sr-Latn-RS" smtClean="0"/>
              <a:pPr/>
              <a:t>‹#›</a:t>
            </a:fld>
            <a:endParaRPr lang="hr-HR" altLang="sr-Latn-RS"/>
          </a:p>
        </p:txBody>
      </p:sp>
    </p:spTree>
    <p:extLst>
      <p:ext uri="{BB962C8B-B14F-4D97-AF65-F5344CB8AC3E}">
        <p14:creationId xmlns:p14="http://schemas.microsoft.com/office/powerpoint/2010/main" val="2230220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hr-H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hr-H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endParaRPr lang="hr-HR" altLang="sr-Latn-RS"/>
          </a:p>
        </p:txBody>
      </p:sp>
      <p:sp>
        <p:nvSpPr>
          <p:cNvPr id="6" name="Footer Placeholder 5"/>
          <p:cNvSpPr>
            <a:spLocks noGrp="1"/>
          </p:cNvSpPr>
          <p:nvPr>
            <p:ph type="ftr" sz="quarter" idx="11"/>
          </p:nvPr>
        </p:nvSpPr>
        <p:spPr/>
        <p:txBody>
          <a:bodyPr/>
          <a:lstStyle/>
          <a:p>
            <a:endParaRPr lang="hr-HR" altLang="sr-Latn-RS"/>
          </a:p>
        </p:txBody>
      </p:sp>
      <p:sp>
        <p:nvSpPr>
          <p:cNvPr id="7" name="Slide Number Placeholder 6"/>
          <p:cNvSpPr>
            <a:spLocks noGrp="1"/>
          </p:cNvSpPr>
          <p:nvPr>
            <p:ph type="sldNum" sz="quarter" idx="12"/>
          </p:nvPr>
        </p:nvSpPr>
        <p:spPr/>
        <p:txBody>
          <a:bodyPr/>
          <a:lstStyle/>
          <a:p>
            <a:fld id="{6769E8FD-3856-475A-AACD-4054442FBD1F}" type="slidenum">
              <a:rPr lang="hr-HR" altLang="sr-Latn-RS" smtClean="0"/>
              <a:pPr/>
              <a:t>‹#›</a:t>
            </a:fld>
            <a:endParaRPr lang="hr-HR" altLang="sr-Latn-RS"/>
          </a:p>
        </p:txBody>
      </p:sp>
    </p:spTree>
    <p:extLst>
      <p:ext uri="{BB962C8B-B14F-4D97-AF65-F5344CB8AC3E}">
        <p14:creationId xmlns:p14="http://schemas.microsoft.com/office/powerpoint/2010/main" val="2324593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r-HR" altLang="sr-Latn-R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hr-HR" altLang="sr-Latn-R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6C51A7-4328-49F7-AAED-E73AFE2F1966}" type="slidenum">
              <a:rPr lang="hr-HR" altLang="sr-Latn-RS" smtClean="0"/>
              <a:pPr/>
              <a:t>‹#›</a:t>
            </a:fld>
            <a:endParaRPr lang="hr-HR" altLang="sr-Latn-RS"/>
          </a:p>
        </p:txBody>
      </p:sp>
    </p:spTree>
    <p:extLst>
      <p:ext uri="{BB962C8B-B14F-4D97-AF65-F5344CB8AC3E}">
        <p14:creationId xmlns:p14="http://schemas.microsoft.com/office/powerpoint/2010/main" val="3491155764"/>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r-Latn-R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768475"/>
            <a:ext cx="8207375" cy="1736725"/>
          </a:xfrm>
        </p:spPr>
        <p:txBody>
          <a:bodyPr/>
          <a:lstStyle/>
          <a:p>
            <a:r>
              <a:rPr lang="hr-HR" altLang="sr-Latn-RS" b="1" i="1" dirty="0"/>
              <a:t>«DRUŽENJE S JEŽIĆEM «</a:t>
            </a:r>
          </a:p>
        </p:txBody>
      </p:sp>
      <p:sp>
        <p:nvSpPr>
          <p:cNvPr id="2051" name="Rectangle 3"/>
          <p:cNvSpPr>
            <a:spLocks noGrp="1" noChangeArrowheads="1"/>
          </p:cNvSpPr>
          <p:nvPr>
            <p:ph type="subTitle" idx="1"/>
          </p:nvPr>
        </p:nvSpPr>
        <p:spPr>
          <a:xfrm>
            <a:off x="1143000" y="3602038"/>
            <a:ext cx="6858000" cy="475034"/>
          </a:xfrm>
        </p:spPr>
        <p:txBody>
          <a:bodyPr/>
          <a:lstStyle/>
          <a:p>
            <a:r>
              <a:rPr lang="hr-HR" altLang="sr-Latn-RS" b="1" dirty="0">
                <a:solidFill>
                  <a:srgbClr val="CC9900"/>
                </a:solidFill>
                <a:latin typeface="Brush Script MT" panose="03060802040406070304" pitchFamily="66" charset="0"/>
              </a:rPr>
              <a:t>Integriran dan</a:t>
            </a:r>
          </a:p>
        </p:txBody>
      </p:sp>
      <p:sp>
        <p:nvSpPr>
          <p:cNvPr id="2" name="TextBox 1"/>
          <p:cNvSpPr txBox="1"/>
          <p:nvPr/>
        </p:nvSpPr>
        <p:spPr>
          <a:xfrm>
            <a:off x="4371771" y="6165304"/>
            <a:ext cx="4537199" cy="369332"/>
          </a:xfrm>
          <a:prstGeom prst="rect">
            <a:avLst/>
          </a:prstGeom>
          <a:noFill/>
        </p:spPr>
        <p:txBody>
          <a:bodyPr wrap="square" rtlCol="0">
            <a:spAutoFit/>
          </a:bodyPr>
          <a:lstStyle/>
          <a:p>
            <a:r>
              <a:rPr lang="hr-HR" dirty="0"/>
              <a:t>Branka </a:t>
            </a:r>
            <a:r>
              <a:rPr lang="hr-HR" dirty="0" err="1"/>
              <a:t>Kamenečki</a:t>
            </a:r>
            <a:r>
              <a:rPr lang="hr-HR" dirty="0"/>
              <a:t> Orlić, OŠ Malešnica, Zagreb</a:t>
            </a:r>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43808" y="422471"/>
            <a:ext cx="3276190" cy="2069841"/>
          </a:xfrm>
          <a:prstGeom prst="rect">
            <a:avLst/>
          </a:prstGeom>
        </p:spPr>
      </p:pic>
    </p:spTree>
  </p:cSld>
  <p:clrMapOvr>
    <a:masterClrMapping/>
  </p:clrMapOvr>
  <p:transition spd="med" advTm="7000">
    <p:sndAc>
      <p:stSnd loop="1">
        <p:snd r:embed="rId3" name="jezic.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1"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down)">
                                      <p:cBhvr>
                                        <p:cTn id="7" dur="580">
                                          <p:stCondLst>
                                            <p:cond delay="0"/>
                                          </p:stCondLst>
                                        </p:cTn>
                                        <p:tgtEl>
                                          <p:spTgt spid="2050"/>
                                        </p:tgtEl>
                                      </p:cBhvr>
                                    </p:animEffect>
                                    <p:anim calcmode="lin" valueType="num">
                                      <p:cBhvr>
                                        <p:cTn id="8"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13" dur="26">
                                          <p:stCondLst>
                                            <p:cond delay="650"/>
                                          </p:stCondLst>
                                        </p:cTn>
                                        <p:tgtEl>
                                          <p:spTgt spid="2050"/>
                                        </p:tgtEl>
                                      </p:cBhvr>
                                      <p:to x="100000" y="60000"/>
                                    </p:animScale>
                                    <p:animScale>
                                      <p:cBhvr>
                                        <p:cTn id="14" dur="166" decel="50000">
                                          <p:stCondLst>
                                            <p:cond delay="676"/>
                                          </p:stCondLst>
                                        </p:cTn>
                                        <p:tgtEl>
                                          <p:spTgt spid="2050"/>
                                        </p:tgtEl>
                                      </p:cBhvr>
                                      <p:to x="100000" y="100000"/>
                                    </p:animScale>
                                    <p:animScale>
                                      <p:cBhvr>
                                        <p:cTn id="15" dur="26">
                                          <p:stCondLst>
                                            <p:cond delay="1312"/>
                                          </p:stCondLst>
                                        </p:cTn>
                                        <p:tgtEl>
                                          <p:spTgt spid="2050"/>
                                        </p:tgtEl>
                                      </p:cBhvr>
                                      <p:to x="100000" y="80000"/>
                                    </p:animScale>
                                    <p:animScale>
                                      <p:cBhvr>
                                        <p:cTn id="16" dur="166" decel="50000">
                                          <p:stCondLst>
                                            <p:cond delay="1338"/>
                                          </p:stCondLst>
                                        </p:cTn>
                                        <p:tgtEl>
                                          <p:spTgt spid="2050"/>
                                        </p:tgtEl>
                                      </p:cBhvr>
                                      <p:to x="100000" y="100000"/>
                                    </p:animScale>
                                    <p:animScale>
                                      <p:cBhvr>
                                        <p:cTn id="17" dur="26">
                                          <p:stCondLst>
                                            <p:cond delay="1642"/>
                                          </p:stCondLst>
                                        </p:cTn>
                                        <p:tgtEl>
                                          <p:spTgt spid="2050"/>
                                        </p:tgtEl>
                                      </p:cBhvr>
                                      <p:to x="100000" y="90000"/>
                                    </p:animScale>
                                    <p:animScale>
                                      <p:cBhvr>
                                        <p:cTn id="18" dur="166" decel="50000">
                                          <p:stCondLst>
                                            <p:cond delay="1668"/>
                                          </p:stCondLst>
                                        </p:cTn>
                                        <p:tgtEl>
                                          <p:spTgt spid="2050"/>
                                        </p:tgtEl>
                                      </p:cBhvr>
                                      <p:to x="100000" y="100000"/>
                                    </p:animScale>
                                    <p:animScale>
                                      <p:cBhvr>
                                        <p:cTn id="19" dur="26">
                                          <p:stCondLst>
                                            <p:cond delay="1808"/>
                                          </p:stCondLst>
                                        </p:cTn>
                                        <p:tgtEl>
                                          <p:spTgt spid="2050"/>
                                        </p:tgtEl>
                                      </p:cBhvr>
                                      <p:to x="100000" y="95000"/>
                                    </p:animScale>
                                    <p:animScale>
                                      <p:cBhvr>
                                        <p:cTn id="20" dur="166" decel="50000">
                                          <p:stCondLst>
                                            <p:cond delay="1834"/>
                                          </p:stCondLst>
                                        </p:cTn>
                                        <p:tgtEl>
                                          <p:spTgt spid="2050"/>
                                        </p:tgtEl>
                                      </p:cBhvr>
                                      <p:to x="100000" y="100000"/>
                                    </p:animScale>
                                  </p:childTnLst>
                                </p:cTn>
                              </p:par>
                            </p:childTnLst>
                          </p:cTn>
                        </p:par>
                        <p:par>
                          <p:cTn id="21" fill="hold" nodeType="afterGroup">
                            <p:stCondLst>
                              <p:cond delay="2000"/>
                            </p:stCondLst>
                            <p:childTnLst>
                              <p:par>
                                <p:cTn id="22" presetID="2" presetClass="entr" presetSubtype="4" fill="hold" grpId="1" nodeType="afterEffect">
                                  <p:stCondLst>
                                    <p:cond delay="0"/>
                                  </p:stCondLst>
                                  <p:childTnLst>
                                    <p:set>
                                      <p:cBhvr>
                                        <p:cTn id="23" dur="1" fill="hold">
                                          <p:stCondLst>
                                            <p:cond delay="0"/>
                                          </p:stCondLst>
                                        </p:cTn>
                                        <p:tgtEl>
                                          <p:spTgt spid="2051">
                                            <p:txEl>
                                              <p:pRg st="0" end="0"/>
                                            </p:txEl>
                                          </p:spTgt>
                                        </p:tgtEl>
                                        <p:attrNameLst>
                                          <p:attrName>style.visibility</p:attrName>
                                        </p:attrNameLst>
                                      </p:cBhvr>
                                      <p:to>
                                        <p:strVal val="visible"/>
                                      </p:to>
                                    </p:set>
                                    <p:anim calcmode="lin" valueType="num">
                                      <p:cBhvr additive="base">
                                        <p:cTn id="24"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1"/>
      <p:bldP spid="2051" grpId="1"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hr-HR" altLang="sr-Latn-RS" b="1" i="1" dirty="0"/>
              <a:t>4. ZADATAK :</a:t>
            </a:r>
            <a:r>
              <a:rPr lang="hr-HR" altLang="sr-Latn-RS" dirty="0"/>
              <a:t> </a:t>
            </a:r>
          </a:p>
        </p:txBody>
      </p:sp>
      <p:sp>
        <p:nvSpPr>
          <p:cNvPr id="45059" name="Rectangle 3"/>
          <p:cNvSpPr>
            <a:spLocks noGrp="1" noChangeArrowheads="1"/>
          </p:cNvSpPr>
          <p:nvPr>
            <p:ph idx="1"/>
          </p:nvPr>
        </p:nvSpPr>
        <p:spPr/>
        <p:txBody>
          <a:bodyPr/>
          <a:lstStyle/>
          <a:p>
            <a:r>
              <a:rPr lang="hr-HR" altLang="sr-Latn-RS" b="1" dirty="0">
                <a:solidFill>
                  <a:srgbClr val="969696"/>
                </a:solidFill>
              </a:rPr>
              <a:t>IZRADITE STRIP </a:t>
            </a:r>
          </a:p>
          <a:p>
            <a:pPr>
              <a:buFont typeface="Wingdings" pitchFamily="2" charset="2"/>
              <a:buNone/>
            </a:pPr>
            <a:r>
              <a:rPr lang="hr-HR" altLang="sr-Latn-RS" b="1" dirty="0"/>
              <a:t>         </a:t>
            </a:r>
            <a:r>
              <a:rPr lang="hr-HR" altLang="sr-Latn-RS" b="1" dirty="0">
                <a:solidFill>
                  <a:srgbClr val="66FF33"/>
                </a:solidFill>
              </a:rPr>
              <a:t>«PRIČA O JEŽIĆU«</a:t>
            </a:r>
          </a:p>
          <a:p>
            <a:pPr>
              <a:buFont typeface="Wingdings" pitchFamily="2" charset="2"/>
              <a:buNone/>
            </a:pPr>
            <a:endParaRPr lang="hr-HR" altLang="sr-Latn-RS" b="1" dirty="0">
              <a:solidFill>
                <a:srgbClr val="66FF33"/>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45058"/>
                                        </p:tgtEl>
                                        <p:attrNameLst>
                                          <p:attrName>style.visibility</p:attrName>
                                        </p:attrNameLst>
                                      </p:cBhvr>
                                      <p:to>
                                        <p:strVal val="visible"/>
                                      </p:to>
                                    </p:set>
                                    <p:animEffect transition="in" filter="fade">
                                      <p:cBhvr>
                                        <p:cTn id="7" dur="2000"/>
                                        <p:tgtEl>
                                          <p:spTgt spid="45058"/>
                                        </p:tgtEl>
                                      </p:cBhvr>
                                    </p:animEffect>
                                    <p:anim calcmode="lin" valueType="num">
                                      <p:cBhvr>
                                        <p:cTn id="8" dur="2000" fill="hold"/>
                                        <p:tgtEl>
                                          <p:spTgt spid="45058"/>
                                        </p:tgtEl>
                                        <p:attrNameLst>
                                          <p:attrName>ppt_x</p:attrName>
                                        </p:attrNameLst>
                                      </p:cBhvr>
                                      <p:tavLst>
                                        <p:tav tm="0">
                                          <p:val>
                                            <p:strVal val="#ppt_x-.1"/>
                                          </p:val>
                                        </p:tav>
                                        <p:tav tm="100000">
                                          <p:val>
                                            <p:strVal val="#ppt_x"/>
                                          </p:val>
                                        </p:tav>
                                      </p:tavLst>
                                    </p:anim>
                                    <p:anim calcmode="lin" valueType="num">
                                      <p:cBhvr>
                                        <p:cTn id="9" dur="2000" fill="hold"/>
                                        <p:tgtEl>
                                          <p:spTgt spid="45058"/>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38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45059">
                                            <p:txEl>
                                              <p:pRg st="0" end="0"/>
                                            </p:txEl>
                                          </p:spTgt>
                                        </p:tgtEl>
                                        <p:attrNameLst>
                                          <p:attrName>style.visibility</p:attrName>
                                        </p:attrNameLst>
                                      </p:cBhvr>
                                      <p:to>
                                        <p:strVal val="visible"/>
                                      </p:to>
                                    </p:set>
                                    <p:animEffect transition="in" filter="fade">
                                      <p:cBhvr>
                                        <p:cTn id="13" dur="2000"/>
                                        <p:tgtEl>
                                          <p:spTgt spid="45059">
                                            <p:txEl>
                                              <p:pRg st="0" end="0"/>
                                            </p:txEl>
                                          </p:spTgt>
                                        </p:tgtEl>
                                      </p:cBhvr>
                                    </p:animEffect>
                                    <p:anim calcmode="lin" valueType="num">
                                      <p:cBhvr>
                                        <p:cTn id="14" dur="2000" fill="hold"/>
                                        <p:tgtEl>
                                          <p:spTgt spid="45059">
                                            <p:txEl>
                                              <p:pRg st="0" end="0"/>
                                            </p:txEl>
                                          </p:spTgt>
                                        </p:tgtEl>
                                        <p:attrNameLst>
                                          <p:attrName>ppt_x</p:attrName>
                                        </p:attrNameLst>
                                      </p:cBhvr>
                                      <p:tavLst>
                                        <p:tav tm="0">
                                          <p:val>
                                            <p:strVal val="#ppt_x-.1"/>
                                          </p:val>
                                        </p:tav>
                                        <p:tav tm="100000">
                                          <p:val>
                                            <p:strVal val="#ppt_x"/>
                                          </p:val>
                                        </p:tav>
                                      </p:tavLst>
                                    </p:anim>
                                    <p:anim calcmode="lin" valueType="num">
                                      <p:cBhvr>
                                        <p:cTn id="15" dur="2000" fill="hold"/>
                                        <p:tgtEl>
                                          <p:spTgt spid="45059">
                                            <p:txEl>
                                              <p:pRg st="0" end="0"/>
                                            </p:txEl>
                                          </p:spTgt>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8200"/>
                            </p:stCondLst>
                            <p:childTnLst>
                              <p:par>
                                <p:cTn id="17" presetID="40" presetClass="entr" presetSubtype="0" fill="hold" grpId="0" nodeType="afterEffect">
                                  <p:stCondLst>
                                    <p:cond delay="0"/>
                                  </p:stCondLst>
                                  <p:iterate type="lt">
                                    <p:tmPct val="10000"/>
                                  </p:iterate>
                                  <p:childTnLst>
                                    <p:set>
                                      <p:cBhvr>
                                        <p:cTn id="18" dur="1" fill="hold">
                                          <p:stCondLst>
                                            <p:cond delay="0"/>
                                          </p:stCondLst>
                                        </p:cTn>
                                        <p:tgtEl>
                                          <p:spTgt spid="45059">
                                            <p:txEl>
                                              <p:pRg st="1" end="1"/>
                                            </p:txEl>
                                          </p:spTgt>
                                        </p:tgtEl>
                                        <p:attrNameLst>
                                          <p:attrName>style.visibility</p:attrName>
                                        </p:attrNameLst>
                                      </p:cBhvr>
                                      <p:to>
                                        <p:strVal val="visible"/>
                                      </p:to>
                                    </p:set>
                                    <p:animEffect transition="in" filter="fade">
                                      <p:cBhvr>
                                        <p:cTn id="19" dur="2000"/>
                                        <p:tgtEl>
                                          <p:spTgt spid="45059">
                                            <p:txEl>
                                              <p:pRg st="1" end="1"/>
                                            </p:txEl>
                                          </p:spTgt>
                                        </p:tgtEl>
                                      </p:cBhvr>
                                    </p:animEffect>
                                    <p:anim calcmode="lin" valueType="num">
                                      <p:cBhvr>
                                        <p:cTn id="20" dur="2000" fill="hold"/>
                                        <p:tgtEl>
                                          <p:spTgt spid="45059">
                                            <p:txEl>
                                              <p:pRg st="1" end="1"/>
                                            </p:txEl>
                                          </p:spTgt>
                                        </p:tgtEl>
                                        <p:attrNameLst>
                                          <p:attrName>ppt_x</p:attrName>
                                        </p:attrNameLst>
                                      </p:cBhvr>
                                      <p:tavLst>
                                        <p:tav tm="0">
                                          <p:val>
                                            <p:strVal val="#ppt_x-.1"/>
                                          </p:val>
                                        </p:tav>
                                        <p:tav tm="100000">
                                          <p:val>
                                            <p:strVal val="#ppt_x"/>
                                          </p:val>
                                        </p:tav>
                                      </p:tavLst>
                                    </p:anim>
                                    <p:anim calcmode="lin" valueType="num">
                                      <p:cBhvr>
                                        <p:cTn id="21" dur="2000" fill="hold"/>
                                        <p:tgtEl>
                                          <p:spTgt spid="450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hr-HR" altLang="sr-Latn-RS" b="1" i="1"/>
              <a:t>5. ZADATAK:</a:t>
            </a:r>
            <a:r>
              <a:rPr lang="hr-HR" altLang="sr-Latn-RS"/>
              <a:t> </a:t>
            </a:r>
          </a:p>
        </p:txBody>
      </p:sp>
      <p:sp>
        <p:nvSpPr>
          <p:cNvPr id="46083" name="Rectangle 3"/>
          <p:cNvSpPr>
            <a:spLocks noGrp="1" noChangeArrowheads="1"/>
          </p:cNvSpPr>
          <p:nvPr>
            <p:ph idx="1"/>
          </p:nvPr>
        </p:nvSpPr>
        <p:spPr>
          <a:xfrm>
            <a:off x="684213" y="2492375"/>
            <a:ext cx="7772400" cy="4114800"/>
          </a:xfrm>
        </p:spPr>
        <p:txBody>
          <a:bodyPr/>
          <a:lstStyle/>
          <a:p>
            <a:r>
              <a:rPr lang="hr-HR" altLang="sr-Latn-RS" b="1" dirty="0">
                <a:solidFill>
                  <a:srgbClr val="969696"/>
                </a:solidFill>
              </a:rPr>
              <a:t>POKUŠAJTE PRAVILNO SLOŽITI REČENICE OD PONUĐENIH RIJEČI. ZALIJEPITE IH NA KARTONČIĆE. NACRTAJTE O ČEMU REČENICA GOVORI.</a:t>
            </a:r>
            <a:r>
              <a:rPr lang="hr-HR" altLang="sr-Latn-RS" dirty="0">
                <a:solidFill>
                  <a:srgbClr val="969696"/>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46082"/>
                                        </p:tgtEl>
                                        <p:attrNameLst>
                                          <p:attrName>style.visibility</p:attrName>
                                        </p:attrNameLst>
                                      </p:cBhvr>
                                      <p:to>
                                        <p:strVal val="visible"/>
                                      </p:to>
                                    </p:set>
                                    <p:animEffect transition="in" filter="fade">
                                      <p:cBhvr>
                                        <p:cTn id="7" dur="1000"/>
                                        <p:tgtEl>
                                          <p:spTgt spid="46082"/>
                                        </p:tgtEl>
                                      </p:cBhvr>
                                    </p:animEffect>
                                    <p:anim calcmode="lin" valueType="num">
                                      <p:cBhvr>
                                        <p:cTn id="8" dur="1000" fill="hold"/>
                                        <p:tgtEl>
                                          <p:spTgt spid="46082"/>
                                        </p:tgtEl>
                                        <p:attrNameLst>
                                          <p:attrName>ppt_x</p:attrName>
                                        </p:attrNameLst>
                                      </p:cBhvr>
                                      <p:tavLst>
                                        <p:tav tm="0">
                                          <p:val>
                                            <p:strVal val="#ppt_x-.1"/>
                                          </p:val>
                                        </p:tav>
                                        <p:tav tm="100000">
                                          <p:val>
                                            <p:strVal val="#ppt_x"/>
                                          </p:val>
                                        </p:tav>
                                      </p:tavLst>
                                    </p:anim>
                                    <p:anim calcmode="lin" valueType="num">
                                      <p:cBhvr>
                                        <p:cTn id="9" dur="1000" fill="hold"/>
                                        <p:tgtEl>
                                          <p:spTgt spid="46082"/>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19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46083">
                                            <p:txEl>
                                              <p:pRg st="0" end="0"/>
                                            </p:txEl>
                                          </p:spTgt>
                                        </p:tgtEl>
                                        <p:attrNameLst>
                                          <p:attrName>style.visibility</p:attrName>
                                        </p:attrNameLst>
                                      </p:cBhvr>
                                      <p:to>
                                        <p:strVal val="visible"/>
                                      </p:to>
                                    </p:set>
                                    <p:animEffect transition="in" filter="fade">
                                      <p:cBhvr>
                                        <p:cTn id="13" dur="2000"/>
                                        <p:tgtEl>
                                          <p:spTgt spid="46083">
                                            <p:txEl>
                                              <p:pRg st="0" end="0"/>
                                            </p:txEl>
                                          </p:spTgt>
                                        </p:tgtEl>
                                      </p:cBhvr>
                                    </p:animEffect>
                                    <p:anim calcmode="lin" valueType="num">
                                      <p:cBhvr>
                                        <p:cTn id="14" dur="2000" fill="hold"/>
                                        <p:tgtEl>
                                          <p:spTgt spid="46083">
                                            <p:txEl>
                                              <p:pRg st="0" end="0"/>
                                            </p:txEl>
                                          </p:spTgt>
                                        </p:tgtEl>
                                        <p:attrNameLst>
                                          <p:attrName>ppt_x</p:attrName>
                                        </p:attrNameLst>
                                      </p:cBhvr>
                                      <p:tavLst>
                                        <p:tav tm="0">
                                          <p:val>
                                            <p:strVal val="#ppt_x-.1"/>
                                          </p:val>
                                        </p:tav>
                                        <p:tav tm="100000">
                                          <p:val>
                                            <p:strVal val="#ppt_x"/>
                                          </p:val>
                                        </p:tav>
                                      </p:tavLst>
                                    </p:anim>
                                    <p:anim calcmode="lin" valueType="num">
                                      <p:cBhvr>
                                        <p:cTn id="15" dur="20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2404" name="Rectangle 4"/>
          <p:cNvSpPr>
            <a:spLocks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accent1"/>
              </a:buClr>
              <a:buSzPct val="80000"/>
              <a:buFont typeface="Wingdings" pitchFamily="2" charset="2"/>
              <a:buChar char="Ø"/>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lr>
                <a:schemeClr val="hlink"/>
              </a:buClr>
              <a:buSzPct val="80000"/>
              <a:buFont typeface="Wingdings" pitchFamily="2" charset="2"/>
              <a:buChar char="Ø"/>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lr>
                <a:schemeClr val="folHlink"/>
              </a:buClr>
              <a:buSzPct val="70000"/>
              <a:buFont typeface="Wingdings" pitchFamily="2" charset="2"/>
              <a:buChar char="Ø"/>
              <a:defRPr sz="2000">
                <a:solidFill>
                  <a:schemeClr val="tx1"/>
                </a:solidFill>
                <a:latin typeface="Times New Roman" pitchFamily="18" charset="0"/>
              </a:defRPr>
            </a:lvl5pPr>
            <a:lvl6pPr marL="2514600" indent="-228600" fontAlgn="base">
              <a:spcBef>
                <a:spcPct val="20000"/>
              </a:spcBef>
              <a:spcAft>
                <a:spcPct val="0"/>
              </a:spcAft>
              <a:buClr>
                <a:schemeClr val="folHlink"/>
              </a:buClr>
              <a:buSzPct val="70000"/>
              <a:buFont typeface="Wingdings" pitchFamily="2" charset="2"/>
              <a:buChar char="Ø"/>
              <a:defRPr sz="2000">
                <a:solidFill>
                  <a:schemeClr val="tx1"/>
                </a:solidFill>
                <a:latin typeface="Times New Roman" pitchFamily="18" charset="0"/>
              </a:defRPr>
            </a:lvl6pPr>
            <a:lvl7pPr marL="2971800" indent="-228600" fontAlgn="base">
              <a:spcBef>
                <a:spcPct val="20000"/>
              </a:spcBef>
              <a:spcAft>
                <a:spcPct val="0"/>
              </a:spcAft>
              <a:buClr>
                <a:schemeClr val="folHlink"/>
              </a:buClr>
              <a:buSzPct val="70000"/>
              <a:buFont typeface="Wingdings" pitchFamily="2" charset="2"/>
              <a:buChar char="Ø"/>
              <a:defRPr sz="2000">
                <a:solidFill>
                  <a:schemeClr val="tx1"/>
                </a:solidFill>
                <a:latin typeface="Times New Roman" pitchFamily="18" charset="0"/>
              </a:defRPr>
            </a:lvl7pPr>
            <a:lvl8pPr marL="3429000" indent="-228600" fontAlgn="base">
              <a:spcBef>
                <a:spcPct val="20000"/>
              </a:spcBef>
              <a:spcAft>
                <a:spcPct val="0"/>
              </a:spcAft>
              <a:buClr>
                <a:schemeClr val="folHlink"/>
              </a:buClr>
              <a:buSzPct val="70000"/>
              <a:buFont typeface="Wingdings" pitchFamily="2" charset="2"/>
              <a:buChar char="Ø"/>
              <a:defRPr sz="2000">
                <a:solidFill>
                  <a:schemeClr val="tx1"/>
                </a:solidFill>
                <a:latin typeface="Times New Roman" pitchFamily="18" charset="0"/>
              </a:defRPr>
            </a:lvl8pPr>
            <a:lvl9pPr marL="3886200" indent="-228600" fontAlgn="base">
              <a:spcBef>
                <a:spcPct val="20000"/>
              </a:spcBef>
              <a:spcAft>
                <a:spcPct val="0"/>
              </a:spcAft>
              <a:buClr>
                <a:schemeClr val="folHlink"/>
              </a:buClr>
              <a:buSzPct val="70000"/>
              <a:buFont typeface="Wingdings" pitchFamily="2" charset="2"/>
              <a:buChar char="Ø"/>
              <a:defRPr sz="2000">
                <a:solidFill>
                  <a:schemeClr val="tx1"/>
                </a:solidFill>
                <a:latin typeface="Times New Roman" pitchFamily="18" charset="0"/>
              </a:defRPr>
            </a:lvl9pPr>
          </a:lstStyle>
          <a:p>
            <a:pPr>
              <a:lnSpc>
                <a:spcPct val="90000"/>
              </a:lnSpc>
            </a:pPr>
            <a:r>
              <a:rPr lang="hr-HR" altLang="sr-Latn-RS" dirty="0"/>
              <a:t> </a:t>
            </a:r>
            <a:r>
              <a:rPr lang="hr-HR" altLang="sr-Latn-RS" b="1" dirty="0"/>
              <a:t>MALI JEŽIĆ IZAŠAO JE PRVI PUT         DA  SE PROŠEĆE SAM IZVAN SVOJE     KUĆE. ZAKORAČIO JE NOŽICAMA        PO OTPALOM LIŠĆU STARIH KESTENOVA. MALENE NOŽICE SU   MU PROPADALE U LIŠĆE I ČULO        SE TIHO ŠUŠKANJE. JEŽIĆA JE TO IZNENADILO. STAO JE.</a:t>
            </a:r>
          </a:p>
        </p:txBody>
      </p:sp>
      <p:sp>
        <p:nvSpPr>
          <p:cNvPr id="102405" name="Rectangle 5"/>
          <p:cNvSpPr>
            <a:spLocks noChangeArrowheads="1"/>
          </p:cNvSpPr>
          <p:nvPr/>
        </p:nvSpPr>
        <p:spPr bwMode="auto">
          <a:xfrm>
            <a:off x="1619250" y="1101725"/>
            <a:ext cx="64091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hr-HR" altLang="sr-Latn-RS" sz="2000" b="1" dirty="0">
                <a:solidFill>
                  <a:schemeClr val="tx2"/>
                </a:solidFill>
              </a:rPr>
              <a:t>(riječi priče izrezane su na </a:t>
            </a:r>
            <a:r>
              <a:rPr lang="hr-HR" altLang="sr-Latn-RS" sz="2000" b="1" dirty="0" err="1">
                <a:solidFill>
                  <a:schemeClr val="tx2"/>
                </a:solidFill>
              </a:rPr>
              <a:t>kartončićima</a:t>
            </a:r>
            <a:r>
              <a:rPr lang="hr-HR" altLang="sr-Latn-RS" sz="2000" b="1" dirty="0">
                <a:solidFill>
                  <a:schemeClr val="tx2"/>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2405"/>
                                        </p:tgtEl>
                                        <p:attrNameLst>
                                          <p:attrName>style.visibility</p:attrName>
                                        </p:attrNameLst>
                                      </p:cBhvr>
                                      <p:to>
                                        <p:strVal val="visible"/>
                                      </p:to>
                                    </p:set>
                                    <p:anim from="(-#ppt_w/2)" to="(#ppt_x)" calcmode="lin" valueType="num">
                                      <p:cBhvr>
                                        <p:cTn id="7" dur="600" fill="hold">
                                          <p:stCondLst>
                                            <p:cond delay="0"/>
                                          </p:stCondLst>
                                        </p:cTn>
                                        <p:tgtEl>
                                          <p:spTgt spid="102405"/>
                                        </p:tgtEl>
                                        <p:attrNameLst>
                                          <p:attrName>ppt_x</p:attrName>
                                        </p:attrNameLst>
                                      </p:cBhvr>
                                    </p:anim>
                                    <p:anim from="0" to="-1.0" calcmode="lin" valueType="num">
                                      <p:cBhvr>
                                        <p:cTn id="8" dur="200" decel="50000" autoRev="1" fill="hold">
                                          <p:stCondLst>
                                            <p:cond delay="600"/>
                                          </p:stCondLst>
                                        </p:cTn>
                                        <p:tgtEl>
                                          <p:spTgt spid="102405"/>
                                        </p:tgtEl>
                                        <p:attrNameLst>
                                          <p:attrName>xshear</p:attrName>
                                        </p:attrNameLst>
                                      </p:cBhvr>
                                    </p:anim>
                                    <p:animScale>
                                      <p:cBhvr>
                                        <p:cTn id="9" dur="200" decel="100000" autoRev="1" fill="hold">
                                          <p:stCondLst>
                                            <p:cond delay="600"/>
                                          </p:stCondLst>
                                        </p:cTn>
                                        <p:tgtEl>
                                          <p:spTgt spid="102405"/>
                                        </p:tgtEl>
                                      </p:cBhvr>
                                      <p:from x="100000" y="100000"/>
                                      <p:to x="80000" y="100000"/>
                                    </p:animScale>
                                    <p:anim by="(#ppt_h/3+#ppt_w*0.1)" calcmode="lin" valueType="num">
                                      <p:cBhvr additive="sum">
                                        <p:cTn id="10" dur="200" decel="100000" autoRev="1" fill="hold">
                                          <p:stCondLst>
                                            <p:cond delay="600"/>
                                          </p:stCondLst>
                                        </p:cTn>
                                        <p:tgtEl>
                                          <p:spTgt spid="102405"/>
                                        </p:tgtEl>
                                        <p:attrNameLst>
                                          <p:attrName>ppt_x</p:attrName>
                                        </p:attrNameLst>
                                      </p:cBhvr>
                                    </p:anim>
                                  </p:childTnLst>
                                </p:cTn>
                              </p:par>
                            </p:childTnLst>
                          </p:cTn>
                        </p:par>
                        <p:par>
                          <p:cTn id="11" fill="hold" nodeType="afterGroup">
                            <p:stCondLst>
                              <p:cond delay="1000"/>
                            </p:stCondLst>
                            <p:childTnLst>
                              <p:par>
                                <p:cTn id="12" presetID="27" presetClass="entr" presetSubtype="0" fill="hold" grpId="0" nodeType="afterEffect">
                                  <p:stCondLst>
                                    <p:cond delay="0"/>
                                  </p:stCondLst>
                                  <p:iterate type="lt">
                                    <p:tmPct val="50000"/>
                                  </p:iterate>
                                  <p:childTnLst>
                                    <p:set>
                                      <p:cBhvr>
                                        <p:cTn id="13" dur="1" fill="hold">
                                          <p:stCondLst>
                                            <p:cond delay="0"/>
                                          </p:stCondLst>
                                        </p:cTn>
                                        <p:tgtEl>
                                          <p:spTgt spid="102404"/>
                                        </p:tgtEl>
                                        <p:attrNameLst>
                                          <p:attrName>style.visibility</p:attrName>
                                        </p:attrNameLst>
                                      </p:cBhvr>
                                      <p:to>
                                        <p:strVal val="visible"/>
                                      </p:to>
                                    </p:set>
                                    <p:anim calcmode="discrete" valueType="clr">
                                      <p:cBhvr override="childStyle">
                                        <p:cTn id="14" dur="500"/>
                                        <p:tgtEl>
                                          <p:spTgt spid="102404"/>
                                        </p:tgtEl>
                                        <p:attrNameLst>
                                          <p:attrName>style.color</p:attrName>
                                        </p:attrNameLst>
                                      </p:cBhvr>
                                      <p:tavLst>
                                        <p:tav tm="0">
                                          <p:val>
                                            <p:clrVal>
                                              <a:schemeClr val="accent2"/>
                                            </p:clrVal>
                                          </p:val>
                                        </p:tav>
                                        <p:tav tm="50000">
                                          <p:val>
                                            <p:clrVal>
                                              <a:schemeClr val="hlink"/>
                                            </p:clrVal>
                                          </p:val>
                                        </p:tav>
                                      </p:tavLst>
                                    </p:anim>
                                    <p:anim calcmode="discrete" valueType="clr">
                                      <p:cBhvr>
                                        <p:cTn id="15" dur="500"/>
                                        <p:tgtEl>
                                          <p:spTgt spid="102404"/>
                                        </p:tgtEl>
                                        <p:attrNameLst>
                                          <p:attrName>fillcolor</p:attrName>
                                        </p:attrNameLst>
                                      </p:cBhvr>
                                      <p:tavLst>
                                        <p:tav tm="0">
                                          <p:val>
                                            <p:clrVal>
                                              <a:schemeClr val="accent2"/>
                                            </p:clrVal>
                                          </p:val>
                                        </p:tav>
                                        <p:tav tm="50000">
                                          <p:val>
                                            <p:clrVal>
                                              <a:schemeClr val="hlink"/>
                                            </p:clrVal>
                                          </p:val>
                                        </p:tav>
                                      </p:tavLst>
                                    </p:anim>
                                    <p:set>
                                      <p:cBhvr>
                                        <p:cTn id="16" dur="500"/>
                                        <p:tgtEl>
                                          <p:spTgt spid="10240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p:bldP spid="10240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hr-HR" altLang="sr-Latn-RS" b="1" i="1"/>
              <a:t>6. ZADATAK:</a:t>
            </a:r>
            <a:r>
              <a:rPr lang="hr-HR" altLang="sr-Latn-RS"/>
              <a:t> </a:t>
            </a:r>
          </a:p>
        </p:txBody>
      </p:sp>
      <p:sp>
        <p:nvSpPr>
          <p:cNvPr id="47107" name="Rectangle 3"/>
          <p:cNvSpPr>
            <a:spLocks noGrp="1" noChangeArrowheads="1"/>
          </p:cNvSpPr>
          <p:nvPr>
            <p:ph idx="1"/>
          </p:nvPr>
        </p:nvSpPr>
        <p:spPr/>
        <p:txBody>
          <a:bodyPr/>
          <a:lstStyle/>
          <a:p>
            <a:endParaRPr lang="hr-HR" altLang="sr-Latn-RS" b="1" dirty="0"/>
          </a:p>
          <a:p>
            <a:pPr>
              <a:buFont typeface="Wingdings" pitchFamily="2" charset="2"/>
              <a:buNone/>
            </a:pPr>
            <a:endParaRPr lang="hr-HR" altLang="sr-Latn-RS" b="1" dirty="0"/>
          </a:p>
          <a:p>
            <a:r>
              <a:rPr lang="hr-HR" altLang="sr-Latn-RS" b="1" dirty="0"/>
              <a:t>SMISLITE SAMI NASTAVAK PRIČE. ŠTO SE DOGODILO KADA JE JEŽIĆ DOŠAO KUĆI?</a:t>
            </a:r>
          </a:p>
          <a:p>
            <a:r>
              <a:rPr lang="hr-HR" altLang="sr-Latn-RS" b="1" dirty="0"/>
              <a:t>POKUŠAJTE ODGLUMITI </a:t>
            </a:r>
            <a:endParaRPr lang="hr-HR" altLang="sr-Latn-R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47106"/>
                                        </p:tgtEl>
                                        <p:attrNameLst>
                                          <p:attrName>style.visibility</p:attrName>
                                        </p:attrNameLst>
                                      </p:cBhvr>
                                      <p:to>
                                        <p:strVal val="visible"/>
                                      </p:to>
                                    </p:set>
                                    <p:animEffect transition="in" filter="fade">
                                      <p:cBhvr>
                                        <p:cTn id="7" dur="2000"/>
                                        <p:tgtEl>
                                          <p:spTgt spid="47106"/>
                                        </p:tgtEl>
                                      </p:cBhvr>
                                    </p:animEffect>
                                    <p:anim calcmode="lin" valueType="num">
                                      <p:cBhvr>
                                        <p:cTn id="8" dur="2000" fill="hold"/>
                                        <p:tgtEl>
                                          <p:spTgt spid="47106"/>
                                        </p:tgtEl>
                                        <p:attrNameLst>
                                          <p:attrName>ppt_x</p:attrName>
                                        </p:attrNameLst>
                                      </p:cBhvr>
                                      <p:tavLst>
                                        <p:tav tm="0">
                                          <p:val>
                                            <p:strVal val="#ppt_x-.1"/>
                                          </p:val>
                                        </p:tav>
                                        <p:tav tm="100000">
                                          <p:val>
                                            <p:strVal val="#ppt_x"/>
                                          </p:val>
                                        </p:tav>
                                      </p:tavLst>
                                    </p:anim>
                                    <p:anim calcmode="lin" valueType="num">
                                      <p:cBhvr>
                                        <p:cTn id="9" dur="2000" fill="hold"/>
                                        <p:tgtEl>
                                          <p:spTgt spid="47106"/>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38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47107">
                                            <p:txEl>
                                              <p:pRg st="2" end="2"/>
                                            </p:txEl>
                                          </p:spTgt>
                                        </p:tgtEl>
                                        <p:attrNameLst>
                                          <p:attrName>style.visibility</p:attrName>
                                        </p:attrNameLst>
                                      </p:cBhvr>
                                      <p:to>
                                        <p:strVal val="visible"/>
                                      </p:to>
                                    </p:set>
                                    <p:animEffect transition="in" filter="fade">
                                      <p:cBhvr>
                                        <p:cTn id="13" dur="2000"/>
                                        <p:tgtEl>
                                          <p:spTgt spid="47107">
                                            <p:txEl>
                                              <p:pRg st="2" end="2"/>
                                            </p:txEl>
                                          </p:spTgt>
                                        </p:tgtEl>
                                      </p:cBhvr>
                                    </p:animEffect>
                                    <p:anim calcmode="lin" valueType="num">
                                      <p:cBhvr>
                                        <p:cTn id="14" dur="2000" fill="hold"/>
                                        <p:tgtEl>
                                          <p:spTgt spid="47107">
                                            <p:txEl>
                                              <p:pRg st="2" end="2"/>
                                            </p:txEl>
                                          </p:spTgt>
                                        </p:tgtEl>
                                        <p:attrNameLst>
                                          <p:attrName>ppt_x</p:attrName>
                                        </p:attrNameLst>
                                      </p:cBhvr>
                                      <p:tavLst>
                                        <p:tav tm="0">
                                          <p:val>
                                            <p:strVal val="#ppt_x-.1"/>
                                          </p:val>
                                        </p:tav>
                                        <p:tav tm="100000">
                                          <p:val>
                                            <p:strVal val="#ppt_x"/>
                                          </p:val>
                                        </p:tav>
                                      </p:tavLst>
                                    </p:anim>
                                    <p:anim calcmode="lin" valueType="num">
                                      <p:cBhvr>
                                        <p:cTn id="15" dur="2000" fill="hold"/>
                                        <p:tgtEl>
                                          <p:spTgt spid="47107">
                                            <p:txEl>
                                              <p:pRg st="2" end="2"/>
                                            </p:txEl>
                                          </p:spTgt>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17600"/>
                            </p:stCondLst>
                            <p:childTnLst>
                              <p:par>
                                <p:cTn id="17" presetID="40" presetClass="entr" presetSubtype="0" fill="hold" grpId="0" nodeType="afterEffect">
                                  <p:stCondLst>
                                    <p:cond delay="0"/>
                                  </p:stCondLst>
                                  <p:iterate type="lt">
                                    <p:tmPct val="10000"/>
                                  </p:iterate>
                                  <p:childTnLst>
                                    <p:set>
                                      <p:cBhvr>
                                        <p:cTn id="18" dur="1" fill="hold">
                                          <p:stCondLst>
                                            <p:cond delay="0"/>
                                          </p:stCondLst>
                                        </p:cTn>
                                        <p:tgtEl>
                                          <p:spTgt spid="47107">
                                            <p:txEl>
                                              <p:pRg st="3" end="3"/>
                                            </p:txEl>
                                          </p:spTgt>
                                        </p:tgtEl>
                                        <p:attrNameLst>
                                          <p:attrName>style.visibility</p:attrName>
                                        </p:attrNameLst>
                                      </p:cBhvr>
                                      <p:to>
                                        <p:strVal val="visible"/>
                                      </p:to>
                                    </p:set>
                                    <p:animEffect transition="in" filter="fade">
                                      <p:cBhvr>
                                        <p:cTn id="19" dur="2000"/>
                                        <p:tgtEl>
                                          <p:spTgt spid="47107">
                                            <p:txEl>
                                              <p:pRg st="3" end="3"/>
                                            </p:txEl>
                                          </p:spTgt>
                                        </p:tgtEl>
                                      </p:cBhvr>
                                    </p:animEffect>
                                    <p:anim calcmode="lin" valueType="num">
                                      <p:cBhvr>
                                        <p:cTn id="20" dur="2000" fill="hold"/>
                                        <p:tgtEl>
                                          <p:spTgt spid="47107">
                                            <p:txEl>
                                              <p:pRg st="3" end="3"/>
                                            </p:txEl>
                                          </p:spTgt>
                                        </p:tgtEl>
                                        <p:attrNameLst>
                                          <p:attrName>ppt_x</p:attrName>
                                        </p:attrNameLst>
                                      </p:cBhvr>
                                      <p:tavLst>
                                        <p:tav tm="0">
                                          <p:val>
                                            <p:strVal val="#ppt_x-.1"/>
                                          </p:val>
                                        </p:tav>
                                        <p:tav tm="100000">
                                          <p:val>
                                            <p:strVal val="#ppt_x"/>
                                          </p:val>
                                        </p:tav>
                                      </p:tavLst>
                                    </p:anim>
                                    <p:anim calcmode="lin" valueType="num">
                                      <p:cBhvr>
                                        <p:cTn id="21" dur="2000" fill="hold"/>
                                        <p:tgtEl>
                                          <p:spTgt spid="4710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371600" y="620713"/>
            <a:ext cx="7772400" cy="1143000"/>
          </a:xfrm>
        </p:spPr>
        <p:txBody>
          <a:bodyPr/>
          <a:lstStyle/>
          <a:p>
            <a:r>
              <a:rPr lang="hr-HR" altLang="sr-Latn-RS"/>
              <a:t> </a:t>
            </a:r>
            <a:r>
              <a:rPr lang="hr-HR" altLang="sr-Latn-RS" b="1"/>
              <a:t>JEŽIĆ UČI I MATEMATIKU</a:t>
            </a:r>
            <a:r>
              <a:rPr lang="hr-HR" altLang="sr-Latn-RS"/>
              <a:t>    </a:t>
            </a:r>
            <a:endParaRPr lang="hr-HR" altLang="sr-Latn-RS">
              <a:sym typeface="Webdings" pitchFamily="18" charset="2"/>
            </a:endParaRPr>
          </a:p>
        </p:txBody>
      </p:sp>
      <p:sp>
        <p:nvSpPr>
          <p:cNvPr id="51203" name="Rectangle 3"/>
          <p:cNvSpPr>
            <a:spLocks noGrp="1" noChangeArrowheads="1"/>
          </p:cNvSpPr>
          <p:nvPr>
            <p:ph idx="1"/>
          </p:nvPr>
        </p:nvSpPr>
        <p:spPr>
          <a:xfrm>
            <a:off x="685800" y="692696"/>
            <a:ext cx="7772400" cy="5403304"/>
          </a:xfrm>
        </p:spPr>
        <p:txBody>
          <a:bodyPr/>
          <a:lstStyle/>
          <a:p>
            <a:pPr>
              <a:lnSpc>
                <a:spcPct val="80000"/>
              </a:lnSpc>
            </a:pPr>
            <a:endParaRPr lang="hr-HR" altLang="sr-Latn-RS" sz="2000" dirty="0"/>
          </a:p>
          <a:p>
            <a:pPr>
              <a:lnSpc>
                <a:spcPct val="80000"/>
              </a:lnSpc>
            </a:pPr>
            <a:endParaRPr lang="hr-HR" altLang="sr-Latn-RS" sz="2000" dirty="0"/>
          </a:p>
          <a:p>
            <a:pPr>
              <a:lnSpc>
                <a:spcPct val="80000"/>
              </a:lnSpc>
              <a:buFont typeface="Wingdings" pitchFamily="2" charset="2"/>
              <a:buNone/>
            </a:pPr>
            <a:endParaRPr lang="hr-HR" altLang="sr-Latn-RS" sz="2000" dirty="0"/>
          </a:p>
          <a:p>
            <a:pPr>
              <a:lnSpc>
                <a:spcPct val="80000"/>
              </a:lnSpc>
            </a:pPr>
            <a:r>
              <a:rPr lang="hr-HR" altLang="sr-Latn-RS" sz="2800" dirty="0"/>
              <a:t>Jednog jesenskog dana odlučio sam sebi izgraditi  novi dom. Krenuo sam šumom tražeći materijal  potreban za gradnju. Kod bukovog stabla  pronašao sam osam crvenih trokuta sa žutim  bridovima. Vjeverica mi je bacila šest zelenih  pravokutnika s plavim bridovima. Sunce mi je  poklonilo deset žutih krugova s narančastim bridovima. Sretan sam krenuo kući. Putem sam  još skupio pet bijelih kvadrata. Započeo sam  gradnju, ali ubrzo sam se umorio. Molim vas  pomognite mi sagraditi dom od prikupljenog  materijala.</a:t>
            </a:r>
          </a:p>
          <a:p>
            <a:pPr>
              <a:lnSpc>
                <a:spcPct val="80000"/>
              </a:lnSpc>
              <a:buFont typeface="Wingdings" pitchFamily="2" charset="2"/>
              <a:buNone/>
            </a:pPr>
            <a:r>
              <a:rPr lang="hr-HR" altLang="sr-Latn-RS" sz="2800" dirty="0"/>
              <a:t>                                           Zahvalni ježić!</a:t>
            </a:r>
            <a:endParaRPr lang="hr-HR" altLang="sr-Latn-RS" sz="2800" dirty="0">
              <a:sym typeface="Webdings" pitchFamily="18" charset="2"/>
            </a:endParaRPr>
          </a:p>
          <a:p>
            <a:pPr>
              <a:lnSpc>
                <a:spcPct val="80000"/>
              </a:lnSpc>
              <a:buFont typeface="Wingdings" pitchFamily="2" charset="2"/>
              <a:buNone/>
            </a:pPr>
            <a:endParaRPr lang="hr-HR" altLang="sr-Latn-RS" sz="2000" b="1" dirty="0">
              <a:solidFill>
                <a:srgbClr val="FFFF00"/>
              </a:solidFill>
              <a:sym typeface="Webdings"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51202"/>
                                        </p:tgtEl>
                                        <p:attrNameLst>
                                          <p:attrName>style.visibility</p:attrName>
                                        </p:attrNameLst>
                                      </p:cBhvr>
                                      <p:to>
                                        <p:strVal val="visible"/>
                                      </p:to>
                                    </p:set>
                                    <p:animEffect transition="in" filter="fade">
                                      <p:cBhvr>
                                        <p:cTn id="7" dur="2000"/>
                                        <p:tgtEl>
                                          <p:spTgt spid="51202"/>
                                        </p:tgtEl>
                                      </p:cBhvr>
                                    </p:animEffect>
                                    <p:anim calcmode="lin" valueType="num">
                                      <p:cBhvr>
                                        <p:cTn id="8" dur="2000" fill="hold"/>
                                        <p:tgtEl>
                                          <p:spTgt spid="51202"/>
                                        </p:tgtEl>
                                        <p:attrNameLst>
                                          <p:attrName>ppt_x</p:attrName>
                                        </p:attrNameLst>
                                      </p:cBhvr>
                                      <p:tavLst>
                                        <p:tav tm="0">
                                          <p:val>
                                            <p:strVal val="#ppt_x-.1"/>
                                          </p:val>
                                        </p:tav>
                                        <p:tav tm="100000">
                                          <p:val>
                                            <p:strVal val="#ppt_x"/>
                                          </p:val>
                                        </p:tav>
                                      </p:tavLst>
                                    </p:anim>
                                    <p:anim calcmode="lin" valueType="num">
                                      <p:cBhvr>
                                        <p:cTn id="9" dur="2000" fill="hold"/>
                                        <p:tgtEl>
                                          <p:spTgt spid="512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3430" name="Rectangle 6"/>
          <p:cNvSpPr>
            <a:spLocks noChangeArrowheads="1"/>
          </p:cNvSpPr>
          <p:nvPr/>
        </p:nvSpPr>
        <p:spPr bwMode="auto">
          <a:xfrm>
            <a:off x="1476375" y="3068638"/>
            <a:ext cx="6840538" cy="496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Clr>
                <a:schemeClr val="accent1"/>
              </a:buClr>
              <a:buSzPct val="80000"/>
              <a:buFont typeface="Wingdings" pitchFamily="2" charset="2"/>
              <a:buChar char="Ø"/>
            </a:pPr>
            <a:r>
              <a:rPr lang="hr-HR" altLang="sr-Latn-RS" sz="2400" dirty="0">
                <a:solidFill>
                  <a:srgbClr val="FFC000"/>
                </a:solidFill>
              </a:rPr>
              <a:t> </a:t>
            </a:r>
            <a:r>
              <a:rPr lang="hr-HR" altLang="sr-Latn-RS" sz="3200" b="1" dirty="0">
                <a:solidFill>
                  <a:srgbClr val="FFC000"/>
                </a:solidFill>
              </a:rPr>
              <a:t>MOLIM VAS</a:t>
            </a:r>
            <a:r>
              <a:rPr lang="hr-HR" altLang="sr-Latn-RS" sz="3200" dirty="0">
                <a:solidFill>
                  <a:srgbClr val="FFC000"/>
                </a:solidFill>
              </a:rPr>
              <a:t> </a:t>
            </a:r>
            <a:r>
              <a:rPr lang="hr-HR" altLang="sr-Latn-RS" sz="3200" b="1" dirty="0">
                <a:solidFill>
                  <a:srgbClr val="FFC000"/>
                </a:solidFill>
              </a:rPr>
              <a:t>NACRTAJTE JEŽIĆU DOM!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103430"/>
                                        </p:tgtEl>
                                        <p:attrNameLst>
                                          <p:attrName>style.visibility</p:attrName>
                                        </p:attrNameLst>
                                      </p:cBhvr>
                                      <p:to>
                                        <p:strVal val="visible"/>
                                      </p:to>
                                    </p:set>
                                    <p:animEffect transition="in" filter="fade">
                                      <p:cBhvr>
                                        <p:cTn id="7" dur="2000"/>
                                        <p:tgtEl>
                                          <p:spTgt spid="103430"/>
                                        </p:tgtEl>
                                      </p:cBhvr>
                                    </p:animEffect>
                                    <p:anim calcmode="lin" valueType="num">
                                      <p:cBhvr>
                                        <p:cTn id="8" dur="2000" fill="hold"/>
                                        <p:tgtEl>
                                          <p:spTgt spid="103430"/>
                                        </p:tgtEl>
                                        <p:attrNameLst>
                                          <p:attrName>ppt_x</p:attrName>
                                        </p:attrNameLst>
                                      </p:cBhvr>
                                      <p:tavLst>
                                        <p:tav tm="0">
                                          <p:val>
                                            <p:strVal val="#ppt_x-.1"/>
                                          </p:val>
                                        </p:tav>
                                        <p:tav tm="100000">
                                          <p:val>
                                            <p:strVal val="#ppt_x"/>
                                          </p:val>
                                        </p:tav>
                                      </p:tavLst>
                                    </p:anim>
                                    <p:anim calcmode="lin" valueType="num">
                                      <p:cBhvr>
                                        <p:cTn id="9" dur="2000" fill="hold"/>
                                        <p:tgtEl>
                                          <p:spTgt spid="1034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30"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3668" name="Text Box 4"/>
          <p:cNvSpPr txBox="1">
            <a:spLocks noChangeArrowheads="1"/>
          </p:cNvSpPr>
          <p:nvPr/>
        </p:nvSpPr>
        <p:spPr bwMode="auto">
          <a:xfrm>
            <a:off x="1187450" y="2060575"/>
            <a:ext cx="62642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hr-HR" altLang="sr-Latn-RS" sz="3600" b="1">
                <a:solidFill>
                  <a:schemeClr val="accent1"/>
                </a:solidFill>
              </a:rPr>
              <a:t>POIGRAJMO 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13668"/>
                                        </p:tgtEl>
                                        <p:attrNameLst>
                                          <p:attrName>style.visibility</p:attrName>
                                        </p:attrNameLst>
                                      </p:cBhvr>
                                      <p:to>
                                        <p:strVal val="visible"/>
                                      </p:to>
                                    </p:set>
                                    <p:animEffect transition="in" filter="wipe(down)">
                                      <p:cBhvr>
                                        <p:cTn id="7" dur="580">
                                          <p:stCondLst>
                                            <p:cond delay="0"/>
                                          </p:stCondLst>
                                        </p:cTn>
                                        <p:tgtEl>
                                          <p:spTgt spid="113668"/>
                                        </p:tgtEl>
                                      </p:cBhvr>
                                    </p:animEffect>
                                    <p:anim calcmode="lin" valueType="num">
                                      <p:cBhvr>
                                        <p:cTn id="8" dur="1822" tmFilter="0,0; 0.14,0.36; 0.43,0.73; 0.71,0.91; 1.0,1.0">
                                          <p:stCondLst>
                                            <p:cond delay="0"/>
                                          </p:stCondLst>
                                        </p:cTn>
                                        <p:tgtEl>
                                          <p:spTgt spid="11366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366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366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366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3668"/>
                                        </p:tgtEl>
                                        <p:attrNameLst>
                                          <p:attrName>ppt_y</p:attrName>
                                        </p:attrNameLst>
                                      </p:cBhvr>
                                      <p:tavLst>
                                        <p:tav tm="0" fmla="#ppt_y-sin(pi*$)/81">
                                          <p:val>
                                            <p:fltVal val="0"/>
                                          </p:val>
                                        </p:tav>
                                        <p:tav tm="100000">
                                          <p:val>
                                            <p:fltVal val="1"/>
                                          </p:val>
                                        </p:tav>
                                      </p:tavLst>
                                    </p:anim>
                                    <p:animScale>
                                      <p:cBhvr>
                                        <p:cTn id="13" dur="26">
                                          <p:stCondLst>
                                            <p:cond delay="650"/>
                                          </p:stCondLst>
                                        </p:cTn>
                                        <p:tgtEl>
                                          <p:spTgt spid="113668"/>
                                        </p:tgtEl>
                                      </p:cBhvr>
                                      <p:to x="100000" y="60000"/>
                                    </p:animScale>
                                    <p:animScale>
                                      <p:cBhvr>
                                        <p:cTn id="14" dur="166" decel="50000">
                                          <p:stCondLst>
                                            <p:cond delay="676"/>
                                          </p:stCondLst>
                                        </p:cTn>
                                        <p:tgtEl>
                                          <p:spTgt spid="113668"/>
                                        </p:tgtEl>
                                      </p:cBhvr>
                                      <p:to x="100000" y="100000"/>
                                    </p:animScale>
                                    <p:animScale>
                                      <p:cBhvr>
                                        <p:cTn id="15" dur="26">
                                          <p:stCondLst>
                                            <p:cond delay="1312"/>
                                          </p:stCondLst>
                                        </p:cTn>
                                        <p:tgtEl>
                                          <p:spTgt spid="113668"/>
                                        </p:tgtEl>
                                      </p:cBhvr>
                                      <p:to x="100000" y="80000"/>
                                    </p:animScale>
                                    <p:animScale>
                                      <p:cBhvr>
                                        <p:cTn id="16" dur="166" decel="50000">
                                          <p:stCondLst>
                                            <p:cond delay="1338"/>
                                          </p:stCondLst>
                                        </p:cTn>
                                        <p:tgtEl>
                                          <p:spTgt spid="113668"/>
                                        </p:tgtEl>
                                      </p:cBhvr>
                                      <p:to x="100000" y="100000"/>
                                    </p:animScale>
                                    <p:animScale>
                                      <p:cBhvr>
                                        <p:cTn id="17" dur="26">
                                          <p:stCondLst>
                                            <p:cond delay="1642"/>
                                          </p:stCondLst>
                                        </p:cTn>
                                        <p:tgtEl>
                                          <p:spTgt spid="113668"/>
                                        </p:tgtEl>
                                      </p:cBhvr>
                                      <p:to x="100000" y="90000"/>
                                    </p:animScale>
                                    <p:animScale>
                                      <p:cBhvr>
                                        <p:cTn id="18" dur="166" decel="50000">
                                          <p:stCondLst>
                                            <p:cond delay="1668"/>
                                          </p:stCondLst>
                                        </p:cTn>
                                        <p:tgtEl>
                                          <p:spTgt spid="113668"/>
                                        </p:tgtEl>
                                      </p:cBhvr>
                                      <p:to x="100000" y="100000"/>
                                    </p:animScale>
                                    <p:animScale>
                                      <p:cBhvr>
                                        <p:cTn id="19" dur="26">
                                          <p:stCondLst>
                                            <p:cond delay="1808"/>
                                          </p:stCondLst>
                                        </p:cTn>
                                        <p:tgtEl>
                                          <p:spTgt spid="113668"/>
                                        </p:tgtEl>
                                      </p:cBhvr>
                                      <p:to x="100000" y="95000"/>
                                    </p:animScale>
                                    <p:animScale>
                                      <p:cBhvr>
                                        <p:cTn id="20" dur="166" decel="50000">
                                          <p:stCondLst>
                                            <p:cond delay="1834"/>
                                          </p:stCondLst>
                                        </p:cTn>
                                        <p:tgtEl>
                                          <p:spTgt spid="11366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5477" name="Rectangle 5"/>
          <p:cNvSpPr>
            <a:spLocks noGrp="1" noChangeArrowheads="1"/>
          </p:cNvSpPr>
          <p:nvPr>
            <p:ph sz="half" idx="1"/>
          </p:nvPr>
        </p:nvSpPr>
        <p:spPr>
          <a:xfrm>
            <a:off x="467544" y="116632"/>
            <a:ext cx="3810000" cy="6480720"/>
          </a:xfrm>
        </p:spPr>
        <p:txBody>
          <a:bodyPr>
            <a:noAutofit/>
          </a:bodyPr>
          <a:lstStyle/>
          <a:p>
            <a:pPr>
              <a:lnSpc>
                <a:spcPct val="80000"/>
              </a:lnSpc>
              <a:spcBef>
                <a:spcPct val="0"/>
              </a:spcBef>
              <a:buClrTx/>
              <a:buSzTx/>
              <a:buFontTx/>
              <a:buNone/>
            </a:pPr>
            <a:endParaRPr lang="hr-HR" altLang="sr-Latn-RS" sz="900" dirty="0">
              <a:solidFill>
                <a:srgbClr val="FFC000"/>
              </a:solidFill>
            </a:endParaRPr>
          </a:p>
          <a:p>
            <a:pPr>
              <a:lnSpc>
                <a:spcPct val="80000"/>
              </a:lnSpc>
              <a:spcBef>
                <a:spcPct val="0"/>
              </a:spcBef>
              <a:buClrTx/>
              <a:buSzTx/>
              <a:buFontTx/>
              <a:buNone/>
            </a:pPr>
            <a:r>
              <a:rPr lang="hr-HR" altLang="sr-Latn-RS" sz="1600" b="1" dirty="0">
                <a:solidFill>
                  <a:srgbClr val="FFC000"/>
                </a:solidFill>
              </a:rPr>
              <a:t>Jednog dana mali jež,</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probudi se čio, svjež,</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u lov krene mali vrag</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trudeći se da skrije trag.</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Jabuka ga s grane spazi,</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gleda ona kud jež gazi,</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pazi dobro kud on hoda</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prati trag mu što ga oda.</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Kud god ide, obranu digne,</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err="1">
                <a:solidFill>
                  <a:srgbClr val="FFC000"/>
                </a:solidFill>
              </a:rPr>
              <a:t>al</a:t>
            </a:r>
            <a:r>
              <a:rPr lang="hr-HR" altLang="sr-Latn-RS" sz="1600" b="1" dirty="0">
                <a:solidFill>
                  <a:srgbClr val="FFC000"/>
                </a:solidFill>
              </a:rPr>
              <a:t> jabuka odluči da ga stigne.</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Pričeka ona vjetrić mlad</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i pripremi se za slobodan pad.</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Naglo padne pred malog ježa,</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zrela, rumena, rosna i svježa;</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a:solidFill>
                  <a:srgbClr val="FFC000"/>
                </a:solidFill>
              </a:rPr>
              <a:t>jež je odmah poželjet uzme,</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ClrTx/>
              <a:buSzTx/>
              <a:buFontTx/>
              <a:buNone/>
            </a:pPr>
            <a:r>
              <a:rPr lang="hr-HR" altLang="sr-Latn-RS" sz="1600" b="1" dirty="0" err="1">
                <a:solidFill>
                  <a:srgbClr val="FFC000"/>
                </a:solidFill>
              </a:rPr>
              <a:t>al</a:t>
            </a:r>
            <a:r>
              <a:rPr lang="hr-HR" altLang="sr-Latn-RS" sz="1600" b="1" dirty="0">
                <a:solidFill>
                  <a:srgbClr val="FFC000"/>
                </a:solidFill>
              </a:rPr>
              <a:t> pristojnost ga spriječi da se drzne.</a:t>
            </a:r>
          </a:p>
        </p:txBody>
      </p:sp>
      <p:sp>
        <p:nvSpPr>
          <p:cNvPr id="105478" name="Rectangle 6"/>
          <p:cNvSpPr>
            <a:spLocks noGrp="1" noChangeArrowheads="1"/>
          </p:cNvSpPr>
          <p:nvPr>
            <p:ph sz="half" idx="2"/>
          </p:nvPr>
        </p:nvSpPr>
        <p:spPr>
          <a:xfrm>
            <a:off x="4572000" y="980728"/>
            <a:ext cx="3810000" cy="4608512"/>
          </a:xfrm>
        </p:spPr>
        <p:txBody>
          <a:bodyPr>
            <a:noAutofit/>
          </a:bodyPr>
          <a:lstStyle/>
          <a:p>
            <a:pPr>
              <a:lnSpc>
                <a:spcPct val="80000"/>
              </a:lnSpc>
              <a:buFont typeface="Wingdings" pitchFamily="2" charset="2"/>
              <a:buNone/>
            </a:pPr>
            <a:endParaRPr lang="hr-HR" altLang="sr-Latn-RS" sz="900"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Nasmiješi samo se i reče: Hvala,</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jabuko mala što na moj put si stala.</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Ako budeš voljna kući sa mnom poći,</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zovni bodlje moje po danu </a:t>
            </a:r>
            <a:r>
              <a:rPr lang="hr-HR" altLang="sr-Latn-RS" sz="1600" b="1" dirty="0" err="1">
                <a:solidFill>
                  <a:srgbClr val="FFC000"/>
                </a:solidFill>
              </a:rPr>
              <a:t>il</a:t>
            </a:r>
            <a:r>
              <a:rPr lang="hr-HR" altLang="sr-Latn-RS" sz="1600" b="1" dirty="0">
                <a:solidFill>
                  <a:srgbClr val="FFC000"/>
                </a:solidFill>
              </a:rPr>
              <a:t> po noći,</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dogovor će nama jako brzo biti</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jer ljubav svoju nećemo moći kriti.</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Tako ježić zbori i pokaže svoju kuću,</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a jabučica osjeti privučenost vruću.</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Sada njih dvoje putuju svud skupa</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još uvijek im srce uzbuđeno lupa.</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Na jabuci jež, jabuka na ježu,</a:t>
            </a:r>
            <a:br>
              <a:rPr lang="hr-HR" altLang="sr-Latn-RS" sz="1600" b="1" dirty="0">
                <a:solidFill>
                  <a:srgbClr val="FFC000"/>
                </a:solidFill>
              </a:rPr>
            </a:br>
            <a:endParaRPr lang="hr-HR" altLang="sr-Latn-RS" sz="1600" b="1" dirty="0">
              <a:solidFill>
                <a:srgbClr val="FFC000"/>
              </a:solidFill>
            </a:endParaRPr>
          </a:p>
          <a:p>
            <a:pPr>
              <a:lnSpc>
                <a:spcPct val="80000"/>
              </a:lnSpc>
              <a:spcBef>
                <a:spcPct val="0"/>
              </a:spcBef>
              <a:buFont typeface="Wingdings" pitchFamily="2" charset="2"/>
              <a:buNone/>
            </a:pPr>
            <a:r>
              <a:rPr lang="hr-HR" altLang="sr-Latn-RS" sz="1600" b="1" dirty="0">
                <a:solidFill>
                  <a:srgbClr val="FFC000"/>
                </a:solidFill>
              </a:rPr>
              <a:t>AMOR  je ovdje spleo čvrstu mrežu!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105477">
                                            <p:txEl>
                                              <p:pRg st="1" end="1"/>
                                            </p:txEl>
                                          </p:spTgt>
                                        </p:tgtEl>
                                        <p:attrNameLst>
                                          <p:attrName>style.visibility</p:attrName>
                                        </p:attrNameLst>
                                      </p:cBhvr>
                                      <p:to>
                                        <p:strVal val="visible"/>
                                      </p:to>
                                    </p:set>
                                    <p:animEffect transition="in" filter="wedge">
                                      <p:cBhvr>
                                        <p:cTn id="7" dur="2000"/>
                                        <p:tgtEl>
                                          <p:spTgt spid="105477">
                                            <p:txEl>
                                              <p:pRg st="1" end="1"/>
                                            </p:txEl>
                                          </p:spTgt>
                                        </p:tgtEl>
                                      </p:cBhvr>
                                    </p:animEffect>
                                  </p:childTnLst>
                                </p:cTn>
                              </p:par>
                            </p:childTnLst>
                          </p:cTn>
                        </p:par>
                        <p:par>
                          <p:cTn id="8" fill="hold" nodeType="afterGroup">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105477">
                                            <p:txEl>
                                              <p:pRg st="2" end="2"/>
                                            </p:txEl>
                                          </p:spTgt>
                                        </p:tgtEl>
                                        <p:attrNameLst>
                                          <p:attrName>style.visibility</p:attrName>
                                        </p:attrNameLst>
                                      </p:cBhvr>
                                      <p:to>
                                        <p:strVal val="visible"/>
                                      </p:to>
                                    </p:set>
                                    <p:animEffect transition="in" filter="wedge">
                                      <p:cBhvr>
                                        <p:cTn id="11" dur="2000"/>
                                        <p:tgtEl>
                                          <p:spTgt spid="105477">
                                            <p:txEl>
                                              <p:pRg st="2" end="2"/>
                                            </p:txEl>
                                          </p:spTgt>
                                        </p:tgtEl>
                                      </p:cBhvr>
                                    </p:animEffect>
                                  </p:childTnLst>
                                </p:cTn>
                              </p:par>
                            </p:childTnLst>
                          </p:cTn>
                        </p:par>
                        <p:par>
                          <p:cTn id="12" fill="hold" nodeType="afterGroup">
                            <p:stCondLst>
                              <p:cond delay="4000"/>
                            </p:stCondLst>
                            <p:childTnLst>
                              <p:par>
                                <p:cTn id="13" presetID="20" presetClass="entr" presetSubtype="0" fill="hold" grpId="0" nodeType="afterEffect">
                                  <p:stCondLst>
                                    <p:cond delay="0"/>
                                  </p:stCondLst>
                                  <p:childTnLst>
                                    <p:set>
                                      <p:cBhvr>
                                        <p:cTn id="14" dur="1" fill="hold">
                                          <p:stCondLst>
                                            <p:cond delay="0"/>
                                          </p:stCondLst>
                                        </p:cTn>
                                        <p:tgtEl>
                                          <p:spTgt spid="105477">
                                            <p:txEl>
                                              <p:pRg st="3" end="3"/>
                                            </p:txEl>
                                          </p:spTgt>
                                        </p:tgtEl>
                                        <p:attrNameLst>
                                          <p:attrName>style.visibility</p:attrName>
                                        </p:attrNameLst>
                                      </p:cBhvr>
                                      <p:to>
                                        <p:strVal val="visible"/>
                                      </p:to>
                                    </p:set>
                                    <p:animEffect transition="in" filter="wedge">
                                      <p:cBhvr>
                                        <p:cTn id="15" dur="2000"/>
                                        <p:tgtEl>
                                          <p:spTgt spid="105477">
                                            <p:txEl>
                                              <p:pRg st="3" end="3"/>
                                            </p:txEl>
                                          </p:spTgt>
                                        </p:tgtEl>
                                      </p:cBhvr>
                                    </p:animEffect>
                                  </p:childTnLst>
                                </p:cTn>
                              </p:par>
                            </p:childTnLst>
                          </p:cTn>
                        </p:par>
                        <p:par>
                          <p:cTn id="16" fill="hold" nodeType="afterGroup">
                            <p:stCondLst>
                              <p:cond delay="6000"/>
                            </p:stCondLst>
                            <p:childTnLst>
                              <p:par>
                                <p:cTn id="17" presetID="20" presetClass="entr" presetSubtype="0" fill="hold" grpId="0" nodeType="afterEffect">
                                  <p:stCondLst>
                                    <p:cond delay="0"/>
                                  </p:stCondLst>
                                  <p:childTnLst>
                                    <p:set>
                                      <p:cBhvr>
                                        <p:cTn id="18" dur="1" fill="hold">
                                          <p:stCondLst>
                                            <p:cond delay="0"/>
                                          </p:stCondLst>
                                        </p:cTn>
                                        <p:tgtEl>
                                          <p:spTgt spid="105477">
                                            <p:txEl>
                                              <p:pRg st="4" end="4"/>
                                            </p:txEl>
                                          </p:spTgt>
                                        </p:tgtEl>
                                        <p:attrNameLst>
                                          <p:attrName>style.visibility</p:attrName>
                                        </p:attrNameLst>
                                      </p:cBhvr>
                                      <p:to>
                                        <p:strVal val="visible"/>
                                      </p:to>
                                    </p:set>
                                    <p:animEffect transition="in" filter="wedge">
                                      <p:cBhvr>
                                        <p:cTn id="19" dur="2000"/>
                                        <p:tgtEl>
                                          <p:spTgt spid="105477">
                                            <p:txEl>
                                              <p:pRg st="4" end="4"/>
                                            </p:txEl>
                                          </p:spTgt>
                                        </p:tgtEl>
                                      </p:cBhvr>
                                    </p:animEffect>
                                  </p:childTnLst>
                                </p:cTn>
                              </p:par>
                            </p:childTnLst>
                          </p:cTn>
                        </p:par>
                        <p:par>
                          <p:cTn id="20" fill="hold" nodeType="afterGroup">
                            <p:stCondLst>
                              <p:cond delay="8000"/>
                            </p:stCondLst>
                            <p:childTnLst>
                              <p:par>
                                <p:cTn id="21" presetID="20" presetClass="entr" presetSubtype="0" fill="hold" grpId="0" nodeType="afterEffect">
                                  <p:stCondLst>
                                    <p:cond delay="0"/>
                                  </p:stCondLst>
                                  <p:childTnLst>
                                    <p:set>
                                      <p:cBhvr>
                                        <p:cTn id="22" dur="1" fill="hold">
                                          <p:stCondLst>
                                            <p:cond delay="0"/>
                                          </p:stCondLst>
                                        </p:cTn>
                                        <p:tgtEl>
                                          <p:spTgt spid="105477">
                                            <p:txEl>
                                              <p:pRg st="5" end="5"/>
                                            </p:txEl>
                                          </p:spTgt>
                                        </p:tgtEl>
                                        <p:attrNameLst>
                                          <p:attrName>style.visibility</p:attrName>
                                        </p:attrNameLst>
                                      </p:cBhvr>
                                      <p:to>
                                        <p:strVal val="visible"/>
                                      </p:to>
                                    </p:set>
                                    <p:animEffect transition="in" filter="wedge">
                                      <p:cBhvr>
                                        <p:cTn id="23" dur="2000"/>
                                        <p:tgtEl>
                                          <p:spTgt spid="105477">
                                            <p:txEl>
                                              <p:pRg st="5" end="5"/>
                                            </p:txEl>
                                          </p:spTgt>
                                        </p:tgtEl>
                                      </p:cBhvr>
                                    </p:animEffect>
                                  </p:childTnLst>
                                </p:cTn>
                              </p:par>
                            </p:childTnLst>
                          </p:cTn>
                        </p:par>
                        <p:par>
                          <p:cTn id="24" fill="hold" nodeType="afterGroup">
                            <p:stCondLst>
                              <p:cond delay="10000"/>
                            </p:stCondLst>
                            <p:childTnLst>
                              <p:par>
                                <p:cTn id="25" presetID="20" presetClass="entr" presetSubtype="0" fill="hold" grpId="0" nodeType="afterEffect">
                                  <p:stCondLst>
                                    <p:cond delay="0"/>
                                  </p:stCondLst>
                                  <p:childTnLst>
                                    <p:set>
                                      <p:cBhvr>
                                        <p:cTn id="26" dur="1" fill="hold">
                                          <p:stCondLst>
                                            <p:cond delay="0"/>
                                          </p:stCondLst>
                                        </p:cTn>
                                        <p:tgtEl>
                                          <p:spTgt spid="105477">
                                            <p:txEl>
                                              <p:pRg st="6" end="6"/>
                                            </p:txEl>
                                          </p:spTgt>
                                        </p:tgtEl>
                                        <p:attrNameLst>
                                          <p:attrName>style.visibility</p:attrName>
                                        </p:attrNameLst>
                                      </p:cBhvr>
                                      <p:to>
                                        <p:strVal val="visible"/>
                                      </p:to>
                                    </p:set>
                                    <p:animEffect transition="in" filter="wedge">
                                      <p:cBhvr>
                                        <p:cTn id="27" dur="2000"/>
                                        <p:tgtEl>
                                          <p:spTgt spid="105477">
                                            <p:txEl>
                                              <p:pRg st="6" end="6"/>
                                            </p:txEl>
                                          </p:spTgt>
                                        </p:tgtEl>
                                      </p:cBhvr>
                                    </p:animEffect>
                                  </p:childTnLst>
                                </p:cTn>
                              </p:par>
                            </p:childTnLst>
                          </p:cTn>
                        </p:par>
                        <p:par>
                          <p:cTn id="28" fill="hold" nodeType="afterGroup">
                            <p:stCondLst>
                              <p:cond delay="12000"/>
                            </p:stCondLst>
                            <p:childTnLst>
                              <p:par>
                                <p:cTn id="29" presetID="20" presetClass="entr" presetSubtype="0" fill="hold" grpId="0" nodeType="afterEffect">
                                  <p:stCondLst>
                                    <p:cond delay="0"/>
                                  </p:stCondLst>
                                  <p:childTnLst>
                                    <p:set>
                                      <p:cBhvr>
                                        <p:cTn id="30" dur="1" fill="hold">
                                          <p:stCondLst>
                                            <p:cond delay="0"/>
                                          </p:stCondLst>
                                        </p:cTn>
                                        <p:tgtEl>
                                          <p:spTgt spid="105477">
                                            <p:txEl>
                                              <p:pRg st="7" end="7"/>
                                            </p:txEl>
                                          </p:spTgt>
                                        </p:tgtEl>
                                        <p:attrNameLst>
                                          <p:attrName>style.visibility</p:attrName>
                                        </p:attrNameLst>
                                      </p:cBhvr>
                                      <p:to>
                                        <p:strVal val="visible"/>
                                      </p:to>
                                    </p:set>
                                    <p:animEffect transition="in" filter="wedge">
                                      <p:cBhvr>
                                        <p:cTn id="31" dur="2000"/>
                                        <p:tgtEl>
                                          <p:spTgt spid="105477">
                                            <p:txEl>
                                              <p:pRg st="7" end="7"/>
                                            </p:txEl>
                                          </p:spTgt>
                                        </p:tgtEl>
                                      </p:cBhvr>
                                    </p:animEffect>
                                  </p:childTnLst>
                                </p:cTn>
                              </p:par>
                            </p:childTnLst>
                          </p:cTn>
                        </p:par>
                        <p:par>
                          <p:cTn id="32" fill="hold" nodeType="afterGroup">
                            <p:stCondLst>
                              <p:cond delay="14000"/>
                            </p:stCondLst>
                            <p:childTnLst>
                              <p:par>
                                <p:cTn id="33" presetID="20" presetClass="entr" presetSubtype="0" fill="hold" grpId="0" nodeType="afterEffect">
                                  <p:stCondLst>
                                    <p:cond delay="0"/>
                                  </p:stCondLst>
                                  <p:childTnLst>
                                    <p:set>
                                      <p:cBhvr>
                                        <p:cTn id="34" dur="1" fill="hold">
                                          <p:stCondLst>
                                            <p:cond delay="0"/>
                                          </p:stCondLst>
                                        </p:cTn>
                                        <p:tgtEl>
                                          <p:spTgt spid="105477">
                                            <p:txEl>
                                              <p:pRg st="8" end="8"/>
                                            </p:txEl>
                                          </p:spTgt>
                                        </p:tgtEl>
                                        <p:attrNameLst>
                                          <p:attrName>style.visibility</p:attrName>
                                        </p:attrNameLst>
                                      </p:cBhvr>
                                      <p:to>
                                        <p:strVal val="visible"/>
                                      </p:to>
                                    </p:set>
                                    <p:animEffect transition="in" filter="wedge">
                                      <p:cBhvr>
                                        <p:cTn id="35" dur="2000"/>
                                        <p:tgtEl>
                                          <p:spTgt spid="105477">
                                            <p:txEl>
                                              <p:pRg st="8" end="8"/>
                                            </p:txEl>
                                          </p:spTgt>
                                        </p:tgtEl>
                                      </p:cBhvr>
                                    </p:animEffect>
                                  </p:childTnLst>
                                </p:cTn>
                              </p:par>
                            </p:childTnLst>
                          </p:cTn>
                        </p:par>
                        <p:par>
                          <p:cTn id="36" fill="hold" nodeType="afterGroup">
                            <p:stCondLst>
                              <p:cond delay="16000"/>
                            </p:stCondLst>
                            <p:childTnLst>
                              <p:par>
                                <p:cTn id="37" presetID="20" presetClass="entr" presetSubtype="0" fill="hold" grpId="0" nodeType="afterEffect">
                                  <p:stCondLst>
                                    <p:cond delay="0"/>
                                  </p:stCondLst>
                                  <p:childTnLst>
                                    <p:set>
                                      <p:cBhvr>
                                        <p:cTn id="38" dur="1" fill="hold">
                                          <p:stCondLst>
                                            <p:cond delay="0"/>
                                          </p:stCondLst>
                                        </p:cTn>
                                        <p:tgtEl>
                                          <p:spTgt spid="105477">
                                            <p:txEl>
                                              <p:pRg st="9" end="9"/>
                                            </p:txEl>
                                          </p:spTgt>
                                        </p:tgtEl>
                                        <p:attrNameLst>
                                          <p:attrName>style.visibility</p:attrName>
                                        </p:attrNameLst>
                                      </p:cBhvr>
                                      <p:to>
                                        <p:strVal val="visible"/>
                                      </p:to>
                                    </p:set>
                                    <p:animEffect transition="in" filter="wedge">
                                      <p:cBhvr>
                                        <p:cTn id="39" dur="2000"/>
                                        <p:tgtEl>
                                          <p:spTgt spid="105477">
                                            <p:txEl>
                                              <p:pRg st="9" end="9"/>
                                            </p:txEl>
                                          </p:spTgt>
                                        </p:tgtEl>
                                      </p:cBhvr>
                                    </p:animEffect>
                                  </p:childTnLst>
                                </p:cTn>
                              </p:par>
                            </p:childTnLst>
                          </p:cTn>
                        </p:par>
                        <p:par>
                          <p:cTn id="40" fill="hold" nodeType="afterGroup">
                            <p:stCondLst>
                              <p:cond delay="18000"/>
                            </p:stCondLst>
                            <p:childTnLst>
                              <p:par>
                                <p:cTn id="41" presetID="20" presetClass="entr" presetSubtype="0" fill="hold" grpId="0" nodeType="afterEffect">
                                  <p:stCondLst>
                                    <p:cond delay="0"/>
                                  </p:stCondLst>
                                  <p:childTnLst>
                                    <p:set>
                                      <p:cBhvr>
                                        <p:cTn id="42" dur="1" fill="hold">
                                          <p:stCondLst>
                                            <p:cond delay="0"/>
                                          </p:stCondLst>
                                        </p:cTn>
                                        <p:tgtEl>
                                          <p:spTgt spid="105477">
                                            <p:txEl>
                                              <p:pRg st="10" end="10"/>
                                            </p:txEl>
                                          </p:spTgt>
                                        </p:tgtEl>
                                        <p:attrNameLst>
                                          <p:attrName>style.visibility</p:attrName>
                                        </p:attrNameLst>
                                      </p:cBhvr>
                                      <p:to>
                                        <p:strVal val="visible"/>
                                      </p:to>
                                    </p:set>
                                    <p:animEffect transition="in" filter="wedge">
                                      <p:cBhvr>
                                        <p:cTn id="43" dur="2000"/>
                                        <p:tgtEl>
                                          <p:spTgt spid="105477">
                                            <p:txEl>
                                              <p:pRg st="10" end="10"/>
                                            </p:txEl>
                                          </p:spTgt>
                                        </p:tgtEl>
                                      </p:cBhvr>
                                    </p:animEffect>
                                  </p:childTnLst>
                                </p:cTn>
                              </p:par>
                            </p:childTnLst>
                          </p:cTn>
                        </p:par>
                        <p:par>
                          <p:cTn id="44" fill="hold" nodeType="afterGroup">
                            <p:stCondLst>
                              <p:cond delay="20000"/>
                            </p:stCondLst>
                            <p:childTnLst>
                              <p:par>
                                <p:cTn id="45" presetID="20" presetClass="entr" presetSubtype="0" fill="hold" grpId="0" nodeType="afterEffect">
                                  <p:stCondLst>
                                    <p:cond delay="0"/>
                                  </p:stCondLst>
                                  <p:childTnLst>
                                    <p:set>
                                      <p:cBhvr>
                                        <p:cTn id="46" dur="1" fill="hold">
                                          <p:stCondLst>
                                            <p:cond delay="0"/>
                                          </p:stCondLst>
                                        </p:cTn>
                                        <p:tgtEl>
                                          <p:spTgt spid="105477">
                                            <p:txEl>
                                              <p:pRg st="11" end="11"/>
                                            </p:txEl>
                                          </p:spTgt>
                                        </p:tgtEl>
                                        <p:attrNameLst>
                                          <p:attrName>style.visibility</p:attrName>
                                        </p:attrNameLst>
                                      </p:cBhvr>
                                      <p:to>
                                        <p:strVal val="visible"/>
                                      </p:to>
                                    </p:set>
                                    <p:animEffect transition="in" filter="wedge">
                                      <p:cBhvr>
                                        <p:cTn id="47" dur="2000"/>
                                        <p:tgtEl>
                                          <p:spTgt spid="105477">
                                            <p:txEl>
                                              <p:pRg st="11" end="11"/>
                                            </p:txEl>
                                          </p:spTgt>
                                        </p:tgtEl>
                                      </p:cBhvr>
                                    </p:animEffect>
                                  </p:childTnLst>
                                </p:cTn>
                              </p:par>
                            </p:childTnLst>
                          </p:cTn>
                        </p:par>
                        <p:par>
                          <p:cTn id="48" fill="hold" nodeType="afterGroup">
                            <p:stCondLst>
                              <p:cond delay="22000"/>
                            </p:stCondLst>
                            <p:childTnLst>
                              <p:par>
                                <p:cTn id="49" presetID="20" presetClass="entr" presetSubtype="0" fill="hold" grpId="0" nodeType="afterEffect">
                                  <p:stCondLst>
                                    <p:cond delay="0"/>
                                  </p:stCondLst>
                                  <p:childTnLst>
                                    <p:set>
                                      <p:cBhvr>
                                        <p:cTn id="50" dur="1" fill="hold">
                                          <p:stCondLst>
                                            <p:cond delay="0"/>
                                          </p:stCondLst>
                                        </p:cTn>
                                        <p:tgtEl>
                                          <p:spTgt spid="105477">
                                            <p:txEl>
                                              <p:pRg st="12" end="12"/>
                                            </p:txEl>
                                          </p:spTgt>
                                        </p:tgtEl>
                                        <p:attrNameLst>
                                          <p:attrName>style.visibility</p:attrName>
                                        </p:attrNameLst>
                                      </p:cBhvr>
                                      <p:to>
                                        <p:strVal val="visible"/>
                                      </p:to>
                                    </p:set>
                                    <p:animEffect transition="in" filter="wedge">
                                      <p:cBhvr>
                                        <p:cTn id="51" dur="2000"/>
                                        <p:tgtEl>
                                          <p:spTgt spid="105477">
                                            <p:txEl>
                                              <p:pRg st="12" end="12"/>
                                            </p:txEl>
                                          </p:spTgt>
                                        </p:tgtEl>
                                      </p:cBhvr>
                                    </p:animEffect>
                                  </p:childTnLst>
                                </p:cTn>
                              </p:par>
                            </p:childTnLst>
                          </p:cTn>
                        </p:par>
                        <p:par>
                          <p:cTn id="52" fill="hold" nodeType="afterGroup">
                            <p:stCondLst>
                              <p:cond delay="24000"/>
                            </p:stCondLst>
                            <p:childTnLst>
                              <p:par>
                                <p:cTn id="53" presetID="20" presetClass="entr" presetSubtype="0" fill="hold" grpId="0" nodeType="afterEffect">
                                  <p:stCondLst>
                                    <p:cond delay="0"/>
                                  </p:stCondLst>
                                  <p:childTnLst>
                                    <p:set>
                                      <p:cBhvr>
                                        <p:cTn id="54" dur="1" fill="hold">
                                          <p:stCondLst>
                                            <p:cond delay="0"/>
                                          </p:stCondLst>
                                        </p:cTn>
                                        <p:tgtEl>
                                          <p:spTgt spid="105477">
                                            <p:txEl>
                                              <p:pRg st="13" end="13"/>
                                            </p:txEl>
                                          </p:spTgt>
                                        </p:tgtEl>
                                        <p:attrNameLst>
                                          <p:attrName>style.visibility</p:attrName>
                                        </p:attrNameLst>
                                      </p:cBhvr>
                                      <p:to>
                                        <p:strVal val="visible"/>
                                      </p:to>
                                    </p:set>
                                    <p:animEffect transition="in" filter="wedge">
                                      <p:cBhvr>
                                        <p:cTn id="55" dur="2000"/>
                                        <p:tgtEl>
                                          <p:spTgt spid="105477">
                                            <p:txEl>
                                              <p:pRg st="13" end="13"/>
                                            </p:txEl>
                                          </p:spTgt>
                                        </p:tgtEl>
                                      </p:cBhvr>
                                    </p:animEffect>
                                  </p:childTnLst>
                                </p:cTn>
                              </p:par>
                            </p:childTnLst>
                          </p:cTn>
                        </p:par>
                        <p:par>
                          <p:cTn id="56" fill="hold" nodeType="afterGroup">
                            <p:stCondLst>
                              <p:cond delay="26000"/>
                            </p:stCondLst>
                            <p:childTnLst>
                              <p:par>
                                <p:cTn id="57" presetID="20" presetClass="entr" presetSubtype="0" fill="hold" grpId="0" nodeType="afterEffect">
                                  <p:stCondLst>
                                    <p:cond delay="0"/>
                                  </p:stCondLst>
                                  <p:childTnLst>
                                    <p:set>
                                      <p:cBhvr>
                                        <p:cTn id="58" dur="1" fill="hold">
                                          <p:stCondLst>
                                            <p:cond delay="0"/>
                                          </p:stCondLst>
                                        </p:cTn>
                                        <p:tgtEl>
                                          <p:spTgt spid="105477">
                                            <p:txEl>
                                              <p:pRg st="14" end="14"/>
                                            </p:txEl>
                                          </p:spTgt>
                                        </p:tgtEl>
                                        <p:attrNameLst>
                                          <p:attrName>style.visibility</p:attrName>
                                        </p:attrNameLst>
                                      </p:cBhvr>
                                      <p:to>
                                        <p:strVal val="visible"/>
                                      </p:to>
                                    </p:set>
                                    <p:animEffect transition="in" filter="wedge">
                                      <p:cBhvr>
                                        <p:cTn id="59" dur="2000"/>
                                        <p:tgtEl>
                                          <p:spTgt spid="105477">
                                            <p:txEl>
                                              <p:pRg st="14" end="14"/>
                                            </p:txEl>
                                          </p:spTgt>
                                        </p:tgtEl>
                                      </p:cBhvr>
                                    </p:animEffect>
                                  </p:childTnLst>
                                </p:cTn>
                              </p:par>
                            </p:childTnLst>
                          </p:cTn>
                        </p:par>
                        <p:par>
                          <p:cTn id="60" fill="hold" nodeType="afterGroup">
                            <p:stCondLst>
                              <p:cond delay="28000"/>
                            </p:stCondLst>
                            <p:childTnLst>
                              <p:par>
                                <p:cTn id="61" presetID="20" presetClass="entr" presetSubtype="0" fill="hold" grpId="0" nodeType="afterEffect">
                                  <p:stCondLst>
                                    <p:cond delay="0"/>
                                  </p:stCondLst>
                                  <p:childTnLst>
                                    <p:set>
                                      <p:cBhvr>
                                        <p:cTn id="62" dur="1" fill="hold">
                                          <p:stCondLst>
                                            <p:cond delay="0"/>
                                          </p:stCondLst>
                                        </p:cTn>
                                        <p:tgtEl>
                                          <p:spTgt spid="105477">
                                            <p:txEl>
                                              <p:pRg st="15" end="15"/>
                                            </p:txEl>
                                          </p:spTgt>
                                        </p:tgtEl>
                                        <p:attrNameLst>
                                          <p:attrName>style.visibility</p:attrName>
                                        </p:attrNameLst>
                                      </p:cBhvr>
                                      <p:to>
                                        <p:strVal val="visible"/>
                                      </p:to>
                                    </p:set>
                                    <p:animEffect transition="in" filter="wedge">
                                      <p:cBhvr>
                                        <p:cTn id="63" dur="2000"/>
                                        <p:tgtEl>
                                          <p:spTgt spid="105477">
                                            <p:txEl>
                                              <p:pRg st="15" end="15"/>
                                            </p:txEl>
                                          </p:spTgt>
                                        </p:tgtEl>
                                      </p:cBhvr>
                                    </p:animEffect>
                                  </p:childTnLst>
                                </p:cTn>
                              </p:par>
                            </p:childTnLst>
                          </p:cTn>
                        </p:par>
                        <p:par>
                          <p:cTn id="64" fill="hold" nodeType="afterGroup">
                            <p:stCondLst>
                              <p:cond delay="30000"/>
                            </p:stCondLst>
                            <p:childTnLst>
                              <p:par>
                                <p:cTn id="65" presetID="20" presetClass="entr" presetSubtype="0" fill="hold" grpId="0" nodeType="afterEffect">
                                  <p:stCondLst>
                                    <p:cond delay="0"/>
                                  </p:stCondLst>
                                  <p:childTnLst>
                                    <p:set>
                                      <p:cBhvr>
                                        <p:cTn id="66" dur="1" fill="hold">
                                          <p:stCondLst>
                                            <p:cond delay="0"/>
                                          </p:stCondLst>
                                        </p:cTn>
                                        <p:tgtEl>
                                          <p:spTgt spid="105477">
                                            <p:txEl>
                                              <p:pRg st="16" end="16"/>
                                            </p:txEl>
                                          </p:spTgt>
                                        </p:tgtEl>
                                        <p:attrNameLst>
                                          <p:attrName>style.visibility</p:attrName>
                                        </p:attrNameLst>
                                      </p:cBhvr>
                                      <p:to>
                                        <p:strVal val="visible"/>
                                      </p:to>
                                    </p:set>
                                    <p:animEffect transition="in" filter="wedge">
                                      <p:cBhvr>
                                        <p:cTn id="67" dur="2000"/>
                                        <p:tgtEl>
                                          <p:spTgt spid="105477">
                                            <p:txEl>
                                              <p:pRg st="16" end="16"/>
                                            </p:txEl>
                                          </p:spTgt>
                                        </p:tgtEl>
                                      </p:cBhvr>
                                    </p:animEffect>
                                  </p:childTnLst>
                                </p:cTn>
                              </p:par>
                            </p:childTnLst>
                          </p:cTn>
                        </p:par>
                        <p:par>
                          <p:cTn id="68" fill="hold" nodeType="afterGroup">
                            <p:stCondLst>
                              <p:cond delay="32000"/>
                            </p:stCondLst>
                            <p:childTnLst>
                              <p:par>
                                <p:cTn id="69" presetID="20" presetClass="entr" presetSubtype="0" fill="hold" nodeType="afterEffect">
                                  <p:stCondLst>
                                    <p:cond delay="0"/>
                                  </p:stCondLst>
                                  <p:childTnLst>
                                    <p:set>
                                      <p:cBhvr>
                                        <p:cTn id="70" dur="1" fill="hold">
                                          <p:stCondLst>
                                            <p:cond delay="0"/>
                                          </p:stCondLst>
                                        </p:cTn>
                                        <p:tgtEl>
                                          <p:spTgt spid="105478">
                                            <p:txEl>
                                              <p:pRg st="1" end="1"/>
                                            </p:txEl>
                                          </p:spTgt>
                                        </p:tgtEl>
                                        <p:attrNameLst>
                                          <p:attrName>style.visibility</p:attrName>
                                        </p:attrNameLst>
                                      </p:cBhvr>
                                      <p:to>
                                        <p:strVal val="visible"/>
                                      </p:to>
                                    </p:set>
                                    <p:animEffect transition="in" filter="wedge">
                                      <p:cBhvr>
                                        <p:cTn id="71" dur="2000"/>
                                        <p:tgtEl>
                                          <p:spTgt spid="105478">
                                            <p:txEl>
                                              <p:pRg st="1" end="1"/>
                                            </p:txEl>
                                          </p:spTgt>
                                        </p:tgtEl>
                                      </p:cBhvr>
                                    </p:animEffect>
                                  </p:childTnLst>
                                </p:cTn>
                              </p:par>
                            </p:childTnLst>
                          </p:cTn>
                        </p:par>
                        <p:par>
                          <p:cTn id="72" fill="hold" nodeType="afterGroup">
                            <p:stCondLst>
                              <p:cond delay="34000"/>
                            </p:stCondLst>
                            <p:childTnLst>
                              <p:par>
                                <p:cTn id="73" presetID="20" presetClass="entr" presetSubtype="0" fill="hold" nodeType="afterEffect">
                                  <p:stCondLst>
                                    <p:cond delay="0"/>
                                  </p:stCondLst>
                                  <p:childTnLst>
                                    <p:set>
                                      <p:cBhvr>
                                        <p:cTn id="74" dur="1" fill="hold">
                                          <p:stCondLst>
                                            <p:cond delay="0"/>
                                          </p:stCondLst>
                                        </p:cTn>
                                        <p:tgtEl>
                                          <p:spTgt spid="105478">
                                            <p:txEl>
                                              <p:pRg st="2" end="2"/>
                                            </p:txEl>
                                          </p:spTgt>
                                        </p:tgtEl>
                                        <p:attrNameLst>
                                          <p:attrName>style.visibility</p:attrName>
                                        </p:attrNameLst>
                                      </p:cBhvr>
                                      <p:to>
                                        <p:strVal val="visible"/>
                                      </p:to>
                                    </p:set>
                                    <p:animEffect transition="in" filter="wedge">
                                      <p:cBhvr>
                                        <p:cTn id="75" dur="2000"/>
                                        <p:tgtEl>
                                          <p:spTgt spid="105478">
                                            <p:txEl>
                                              <p:pRg st="2" end="2"/>
                                            </p:txEl>
                                          </p:spTgt>
                                        </p:tgtEl>
                                      </p:cBhvr>
                                    </p:animEffect>
                                  </p:childTnLst>
                                </p:cTn>
                              </p:par>
                            </p:childTnLst>
                          </p:cTn>
                        </p:par>
                        <p:par>
                          <p:cTn id="76" fill="hold" nodeType="afterGroup">
                            <p:stCondLst>
                              <p:cond delay="36000"/>
                            </p:stCondLst>
                            <p:childTnLst>
                              <p:par>
                                <p:cTn id="77" presetID="20" presetClass="entr" presetSubtype="0" fill="hold" nodeType="afterEffect">
                                  <p:stCondLst>
                                    <p:cond delay="0"/>
                                  </p:stCondLst>
                                  <p:childTnLst>
                                    <p:set>
                                      <p:cBhvr>
                                        <p:cTn id="78" dur="1" fill="hold">
                                          <p:stCondLst>
                                            <p:cond delay="0"/>
                                          </p:stCondLst>
                                        </p:cTn>
                                        <p:tgtEl>
                                          <p:spTgt spid="105478">
                                            <p:txEl>
                                              <p:pRg st="3" end="3"/>
                                            </p:txEl>
                                          </p:spTgt>
                                        </p:tgtEl>
                                        <p:attrNameLst>
                                          <p:attrName>style.visibility</p:attrName>
                                        </p:attrNameLst>
                                      </p:cBhvr>
                                      <p:to>
                                        <p:strVal val="visible"/>
                                      </p:to>
                                    </p:set>
                                    <p:animEffect transition="in" filter="wedge">
                                      <p:cBhvr>
                                        <p:cTn id="79" dur="2000"/>
                                        <p:tgtEl>
                                          <p:spTgt spid="105478">
                                            <p:txEl>
                                              <p:pRg st="3" end="3"/>
                                            </p:txEl>
                                          </p:spTgt>
                                        </p:tgtEl>
                                      </p:cBhvr>
                                    </p:animEffect>
                                  </p:childTnLst>
                                </p:cTn>
                              </p:par>
                            </p:childTnLst>
                          </p:cTn>
                        </p:par>
                        <p:par>
                          <p:cTn id="80" fill="hold" nodeType="afterGroup">
                            <p:stCondLst>
                              <p:cond delay="38000"/>
                            </p:stCondLst>
                            <p:childTnLst>
                              <p:par>
                                <p:cTn id="81" presetID="20" presetClass="entr" presetSubtype="0" fill="hold" nodeType="afterEffect">
                                  <p:stCondLst>
                                    <p:cond delay="0"/>
                                  </p:stCondLst>
                                  <p:childTnLst>
                                    <p:set>
                                      <p:cBhvr>
                                        <p:cTn id="82" dur="1" fill="hold">
                                          <p:stCondLst>
                                            <p:cond delay="0"/>
                                          </p:stCondLst>
                                        </p:cTn>
                                        <p:tgtEl>
                                          <p:spTgt spid="105478">
                                            <p:txEl>
                                              <p:pRg st="4" end="4"/>
                                            </p:txEl>
                                          </p:spTgt>
                                        </p:tgtEl>
                                        <p:attrNameLst>
                                          <p:attrName>style.visibility</p:attrName>
                                        </p:attrNameLst>
                                      </p:cBhvr>
                                      <p:to>
                                        <p:strVal val="visible"/>
                                      </p:to>
                                    </p:set>
                                    <p:animEffect transition="in" filter="wedge">
                                      <p:cBhvr>
                                        <p:cTn id="83" dur="2000"/>
                                        <p:tgtEl>
                                          <p:spTgt spid="105478">
                                            <p:txEl>
                                              <p:pRg st="4" end="4"/>
                                            </p:txEl>
                                          </p:spTgt>
                                        </p:tgtEl>
                                      </p:cBhvr>
                                    </p:animEffect>
                                  </p:childTnLst>
                                </p:cTn>
                              </p:par>
                            </p:childTnLst>
                          </p:cTn>
                        </p:par>
                        <p:par>
                          <p:cTn id="84" fill="hold" nodeType="afterGroup">
                            <p:stCondLst>
                              <p:cond delay="40000"/>
                            </p:stCondLst>
                            <p:childTnLst>
                              <p:par>
                                <p:cTn id="85" presetID="20" presetClass="entr" presetSubtype="0" fill="hold" nodeType="afterEffect">
                                  <p:stCondLst>
                                    <p:cond delay="0"/>
                                  </p:stCondLst>
                                  <p:childTnLst>
                                    <p:set>
                                      <p:cBhvr>
                                        <p:cTn id="86" dur="1" fill="hold">
                                          <p:stCondLst>
                                            <p:cond delay="0"/>
                                          </p:stCondLst>
                                        </p:cTn>
                                        <p:tgtEl>
                                          <p:spTgt spid="105478">
                                            <p:txEl>
                                              <p:pRg st="5" end="5"/>
                                            </p:txEl>
                                          </p:spTgt>
                                        </p:tgtEl>
                                        <p:attrNameLst>
                                          <p:attrName>style.visibility</p:attrName>
                                        </p:attrNameLst>
                                      </p:cBhvr>
                                      <p:to>
                                        <p:strVal val="visible"/>
                                      </p:to>
                                    </p:set>
                                    <p:animEffect transition="in" filter="wedge">
                                      <p:cBhvr>
                                        <p:cTn id="87" dur="2000"/>
                                        <p:tgtEl>
                                          <p:spTgt spid="105478">
                                            <p:txEl>
                                              <p:pRg st="5" end="5"/>
                                            </p:txEl>
                                          </p:spTgt>
                                        </p:tgtEl>
                                      </p:cBhvr>
                                    </p:animEffect>
                                  </p:childTnLst>
                                </p:cTn>
                              </p:par>
                            </p:childTnLst>
                          </p:cTn>
                        </p:par>
                        <p:par>
                          <p:cTn id="88" fill="hold" nodeType="afterGroup">
                            <p:stCondLst>
                              <p:cond delay="42000"/>
                            </p:stCondLst>
                            <p:childTnLst>
                              <p:par>
                                <p:cTn id="89" presetID="20" presetClass="entr" presetSubtype="0" fill="hold" nodeType="afterEffect">
                                  <p:stCondLst>
                                    <p:cond delay="0"/>
                                  </p:stCondLst>
                                  <p:childTnLst>
                                    <p:set>
                                      <p:cBhvr>
                                        <p:cTn id="90" dur="1" fill="hold">
                                          <p:stCondLst>
                                            <p:cond delay="0"/>
                                          </p:stCondLst>
                                        </p:cTn>
                                        <p:tgtEl>
                                          <p:spTgt spid="105478">
                                            <p:txEl>
                                              <p:pRg st="6" end="6"/>
                                            </p:txEl>
                                          </p:spTgt>
                                        </p:tgtEl>
                                        <p:attrNameLst>
                                          <p:attrName>style.visibility</p:attrName>
                                        </p:attrNameLst>
                                      </p:cBhvr>
                                      <p:to>
                                        <p:strVal val="visible"/>
                                      </p:to>
                                    </p:set>
                                    <p:animEffect transition="in" filter="wedge">
                                      <p:cBhvr>
                                        <p:cTn id="91" dur="2000"/>
                                        <p:tgtEl>
                                          <p:spTgt spid="105478">
                                            <p:txEl>
                                              <p:pRg st="6" end="6"/>
                                            </p:txEl>
                                          </p:spTgt>
                                        </p:tgtEl>
                                      </p:cBhvr>
                                    </p:animEffect>
                                  </p:childTnLst>
                                </p:cTn>
                              </p:par>
                            </p:childTnLst>
                          </p:cTn>
                        </p:par>
                        <p:par>
                          <p:cTn id="92" fill="hold" nodeType="afterGroup">
                            <p:stCondLst>
                              <p:cond delay="44000"/>
                            </p:stCondLst>
                            <p:childTnLst>
                              <p:par>
                                <p:cTn id="93" presetID="20" presetClass="entr" presetSubtype="0" fill="hold" nodeType="afterEffect">
                                  <p:stCondLst>
                                    <p:cond delay="0"/>
                                  </p:stCondLst>
                                  <p:childTnLst>
                                    <p:set>
                                      <p:cBhvr>
                                        <p:cTn id="94" dur="1" fill="hold">
                                          <p:stCondLst>
                                            <p:cond delay="0"/>
                                          </p:stCondLst>
                                        </p:cTn>
                                        <p:tgtEl>
                                          <p:spTgt spid="105478">
                                            <p:txEl>
                                              <p:pRg st="7" end="7"/>
                                            </p:txEl>
                                          </p:spTgt>
                                        </p:tgtEl>
                                        <p:attrNameLst>
                                          <p:attrName>style.visibility</p:attrName>
                                        </p:attrNameLst>
                                      </p:cBhvr>
                                      <p:to>
                                        <p:strVal val="visible"/>
                                      </p:to>
                                    </p:set>
                                    <p:animEffect transition="in" filter="wedge">
                                      <p:cBhvr>
                                        <p:cTn id="95" dur="2000"/>
                                        <p:tgtEl>
                                          <p:spTgt spid="105478">
                                            <p:txEl>
                                              <p:pRg st="7" end="7"/>
                                            </p:txEl>
                                          </p:spTgt>
                                        </p:tgtEl>
                                      </p:cBhvr>
                                    </p:animEffect>
                                  </p:childTnLst>
                                </p:cTn>
                              </p:par>
                            </p:childTnLst>
                          </p:cTn>
                        </p:par>
                        <p:par>
                          <p:cTn id="96" fill="hold" nodeType="afterGroup">
                            <p:stCondLst>
                              <p:cond delay="46000"/>
                            </p:stCondLst>
                            <p:childTnLst>
                              <p:par>
                                <p:cTn id="97" presetID="20" presetClass="entr" presetSubtype="0" fill="hold" nodeType="afterEffect">
                                  <p:stCondLst>
                                    <p:cond delay="0"/>
                                  </p:stCondLst>
                                  <p:childTnLst>
                                    <p:set>
                                      <p:cBhvr>
                                        <p:cTn id="98" dur="1" fill="hold">
                                          <p:stCondLst>
                                            <p:cond delay="0"/>
                                          </p:stCondLst>
                                        </p:cTn>
                                        <p:tgtEl>
                                          <p:spTgt spid="105478">
                                            <p:txEl>
                                              <p:pRg st="8" end="8"/>
                                            </p:txEl>
                                          </p:spTgt>
                                        </p:tgtEl>
                                        <p:attrNameLst>
                                          <p:attrName>style.visibility</p:attrName>
                                        </p:attrNameLst>
                                      </p:cBhvr>
                                      <p:to>
                                        <p:strVal val="visible"/>
                                      </p:to>
                                    </p:set>
                                    <p:animEffect transition="in" filter="wedge">
                                      <p:cBhvr>
                                        <p:cTn id="99" dur="2000"/>
                                        <p:tgtEl>
                                          <p:spTgt spid="105478">
                                            <p:txEl>
                                              <p:pRg st="8" end="8"/>
                                            </p:txEl>
                                          </p:spTgt>
                                        </p:tgtEl>
                                      </p:cBhvr>
                                    </p:animEffect>
                                  </p:childTnLst>
                                </p:cTn>
                              </p:par>
                            </p:childTnLst>
                          </p:cTn>
                        </p:par>
                        <p:par>
                          <p:cTn id="100" fill="hold" nodeType="afterGroup">
                            <p:stCondLst>
                              <p:cond delay="48000"/>
                            </p:stCondLst>
                            <p:childTnLst>
                              <p:par>
                                <p:cTn id="101" presetID="20" presetClass="entr" presetSubtype="0" fill="hold" nodeType="afterEffect">
                                  <p:stCondLst>
                                    <p:cond delay="0"/>
                                  </p:stCondLst>
                                  <p:childTnLst>
                                    <p:set>
                                      <p:cBhvr>
                                        <p:cTn id="102" dur="1" fill="hold">
                                          <p:stCondLst>
                                            <p:cond delay="0"/>
                                          </p:stCondLst>
                                        </p:cTn>
                                        <p:tgtEl>
                                          <p:spTgt spid="105478">
                                            <p:txEl>
                                              <p:pRg st="9" end="9"/>
                                            </p:txEl>
                                          </p:spTgt>
                                        </p:tgtEl>
                                        <p:attrNameLst>
                                          <p:attrName>style.visibility</p:attrName>
                                        </p:attrNameLst>
                                      </p:cBhvr>
                                      <p:to>
                                        <p:strVal val="visible"/>
                                      </p:to>
                                    </p:set>
                                    <p:animEffect transition="in" filter="wedge">
                                      <p:cBhvr>
                                        <p:cTn id="103" dur="2000"/>
                                        <p:tgtEl>
                                          <p:spTgt spid="105478">
                                            <p:txEl>
                                              <p:pRg st="9" end="9"/>
                                            </p:txEl>
                                          </p:spTgt>
                                        </p:tgtEl>
                                      </p:cBhvr>
                                    </p:animEffect>
                                  </p:childTnLst>
                                </p:cTn>
                              </p:par>
                            </p:childTnLst>
                          </p:cTn>
                        </p:par>
                        <p:par>
                          <p:cTn id="104" fill="hold" nodeType="afterGroup">
                            <p:stCondLst>
                              <p:cond delay="50000"/>
                            </p:stCondLst>
                            <p:childTnLst>
                              <p:par>
                                <p:cTn id="105" presetID="20" presetClass="entr" presetSubtype="0" fill="hold" nodeType="afterEffect">
                                  <p:stCondLst>
                                    <p:cond delay="0"/>
                                  </p:stCondLst>
                                  <p:childTnLst>
                                    <p:set>
                                      <p:cBhvr>
                                        <p:cTn id="106" dur="1" fill="hold">
                                          <p:stCondLst>
                                            <p:cond delay="0"/>
                                          </p:stCondLst>
                                        </p:cTn>
                                        <p:tgtEl>
                                          <p:spTgt spid="105478">
                                            <p:txEl>
                                              <p:pRg st="10" end="10"/>
                                            </p:txEl>
                                          </p:spTgt>
                                        </p:tgtEl>
                                        <p:attrNameLst>
                                          <p:attrName>style.visibility</p:attrName>
                                        </p:attrNameLst>
                                      </p:cBhvr>
                                      <p:to>
                                        <p:strVal val="visible"/>
                                      </p:to>
                                    </p:set>
                                    <p:animEffect transition="in" filter="wedge">
                                      <p:cBhvr>
                                        <p:cTn id="107" dur="2000"/>
                                        <p:tgtEl>
                                          <p:spTgt spid="105478">
                                            <p:txEl>
                                              <p:pRg st="10" end="10"/>
                                            </p:txEl>
                                          </p:spTgt>
                                        </p:tgtEl>
                                      </p:cBhvr>
                                    </p:animEffect>
                                  </p:childTnLst>
                                </p:cTn>
                              </p:par>
                            </p:childTnLst>
                          </p:cTn>
                        </p:par>
                        <p:par>
                          <p:cTn id="108" fill="hold" nodeType="afterGroup">
                            <p:stCondLst>
                              <p:cond delay="52000"/>
                            </p:stCondLst>
                            <p:childTnLst>
                              <p:par>
                                <p:cTn id="109" presetID="20" presetClass="entr" presetSubtype="0" fill="hold" nodeType="afterEffect">
                                  <p:stCondLst>
                                    <p:cond delay="0"/>
                                  </p:stCondLst>
                                  <p:childTnLst>
                                    <p:set>
                                      <p:cBhvr>
                                        <p:cTn id="110" dur="1" fill="hold">
                                          <p:stCondLst>
                                            <p:cond delay="0"/>
                                          </p:stCondLst>
                                        </p:cTn>
                                        <p:tgtEl>
                                          <p:spTgt spid="105478">
                                            <p:txEl>
                                              <p:pRg st="11" end="11"/>
                                            </p:txEl>
                                          </p:spTgt>
                                        </p:tgtEl>
                                        <p:attrNameLst>
                                          <p:attrName>style.visibility</p:attrName>
                                        </p:attrNameLst>
                                      </p:cBhvr>
                                      <p:to>
                                        <p:strVal val="visible"/>
                                      </p:to>
                                    </p:set>
                                    <p:animEffect transition="in" filter="wedge">
                                      <p:cBhvr>
                                        <p:cTn id="111" dur="2000"/>
                                        <p:tgtEl>
                                          <p:spTgt spid="105478">
                                            <p:txEl>
                                              <p:pRg st="11" end="11"/>
                                            </p:txEl>
                                          </p:spTgt>
                                        </p:tgtEl>
                                      </p:cBhvr>
                                    </p:animEffect>
                                  </p:childTnLst>
                                </p:cTn>
                              </p:par>
                            </p:childTnLst>
                          </p:cTn>
                        </p:par>
                        <p:par>
                          <p:cTn id="112" fill="hold" nodeType="afterGroup">
                            <p:stCondLst>
                              <p:cond delay="54000"/>
                            </p:stCondLst>
                            <p:childTnLst>
                              <p:par>
                                <p:cTn id="113" presetID="20" presetClass="entr" presetSubtype="0" fill="hold" nodeType="afterEffect">
                                  <p:stCondLst>
                                    <p:cond delay="0"/>
                                  </p:stCondLst>
                                  <p:childTnLst>
                                    <p:set>
                                      <p:cBhvr>
                                        <p:cTn id="114" dur="1" fill="hold">
                                          <p:stCondLst>
                                            <p:cond delay="0"/>
                                          </p:stCondLst>
                                        </p:cTn>
                                        <p:tgtEl>
                                          <p:spTgt spid="105478">
                                            <p:txEl>
                                              <p:pRg st="12" end="12"/>
                                            </p:txEl>
                                          </p:spTgt>
                                        </p:tgtEl>
                                        <p:attrNameLst>
                                          <p:attrName>style.visibility</p:attrName>
                                        </p:attrNameLst>
                                      </p:cBhvr>
                                      <p:to>
                                        <p:strVal val="visible"/>
                                      </p:to>
                                    </p:set>
                                    <p:animEffect transition="in" filter="wedge">
                                      <p:cBhvr>
                                        <p:cTn id="115" dur="2000"/>
                                        <p:tgtEl>
                                          <p:spTgt spid="10547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hr-HR" altLang="sr-Latn-RS" b="1" i="1" dirty="0"/>
              <a:t>JEŽIĆ I KAKTUS</a:t>
            </a:r>
          </a:p>
        </p:txBody>
      </p:sp>
      <p:sp>
        <p:nvSpPr>
          <p:cNvPr id="52227" name="Rectangle 3"/>
          <p:cNvSpPr>
            <a:spLocks noGrp="1" noChangeArrowheads="1"/>
          </p:cNvSpPr>
          <p:nvPr>
            <p:ph idx="1"/>
          </p:nvPr>
        </p:nvSpPr>
        <p:spPr/>
        <p:txBody>
          <a:bodyPr>
            <a:normAutofit lnSpcReduction="10000"/>
          </a:bodyPr>
          <a:lstStyle/>
          <a:p>
            <a:pPr>
              <a:lnSpc>
                <a:spcPct val="80000"/>
              </a:lnSpc>
              <a:buFont typeface="Wingdings" pitchFamily="2" charset="2"/>
              <a:buNone/>
            </a:pPr>
            <a:r>
              <a:rPr lang="hr-HR" altLang="sr-Latn-RS" sz="2800" b="1" i="1" dirty="0">
                <a:solidFill>
                  <a:srgbClr val="99CC00"/>
                </a:solidFill>
              </a:rPr>
              <a:t>JEDNOM JEŽU REČE ŽENA:</a:t>
            </a:r>
          </a:p>
          <a:p>
            <a:pPr>
              <a:lnSpc>
                <a:spcPct val="80000"/>
              </a:lnSpc>
              <a:buFont typeface="Wingdings" pitchFamily="2" charset="2"/>
              <a:buNone/>
            </a:pPr>
            <a:r>
              <a:rPr lang="hr-HR" altLang="sr-Latn-RS" sz="2800" b="1" i="1" dirty="0">
                <a:solidFill>
                  <a:srgbClr val="99CC00"/>
                </a:solidFill>
              </a:rPr>
              <a:t>«OBRIJ BRADU ISTOG TRENA!</a:t>
            </a:r>
          </a:p>
          <a:p>
            <a:pPr>
              <a:lnSpc>
                <a:spcPct val="80000"/>
              </a:lnSpc>
              <a:buFont typeface="Wingdings" pitchFamily="2" charset="2"/>
              <a:buNone/>
            </a:pPr>
            <a:r>
              <a:rPr lang="hr-HR" altLang="sr-Latn-RS" sz="2800" b="1" i="1" dirty="0">
                <a:solidFill>
                  <a:srgbClr val="99CC00"/>
                </a:solidFill>
              </a:rPr>
              <a:t> JER ME BODEŠ DOK ME LJUBIŠ, </a:t>
            </a:r>
          </a:p>
          <a:p>
            <a:pPr>
              <a:lnSpc>
                <a:spcPct val="80000"/>
              </a:lnSpc>
              <a:buFont typeface="Wingdings" pitchFamily="2" charset="2"/>
              <a:buNone/>
            </a:pPr>
            <a:r>
              <a:rPr lang="hr-HR" altLang="sr-Latn-RS" sz="2800" b="1" i="1" dirty="0">
                <a:solidFill>
                  <a:srgbClr val="99CC00"/>
                </a:solidFill>
              </a:rPr>
              <a:t> A U TOME PUNO GUBIŠ!</a:t>
            </a:r>
          </a:p>
          <a:p>
            <a:pPr>
              <a:lnSpc>
                <a:spcPct val="80000"/>
              </a:lnSpc>
              <a:buFont typeface="Wingdings" pitchFamily="2" charset="2"/>
              <a:buNone/>
            </a:pPr>
            <a:r>
              <a:rPr lang="hr-HR" altLang="sr-Latn-RS" sz="2800" b="1" i="1" dirty="0">
                <a:solidFill>
                  <a:srgbClr val="99CC00"/>
                </a:solidFill>
              </a:rPr>
              <a:t> BRIJ SE ILI DALJE STOJ!«</a:t>
            </a:r>
          </a:p>
          <a:p>
            <a:pPr>
              <a:lnSpc>
                <a:spcPct val="80000"/>
              </a:lnSpc>
              <a:buFont typeface="Wingdings" pitchFamily="2" charset="2"/>
              <a:buNone/>
            </a:pPr>
            <a:r>
              <a:rPr lang="hr-HR" altLang="sr-Latn-RS" sz="2800" b="1" i="1" dirty="0">
                <a:solidFill>
                  <a:srgbClr val="99CC00"/>
                </a:solidFill>
              </a:rPr>
              <a:t>JEŽ KAKTUSU POĐE SADA, </a:t>
            </a:r>
          </a:p>
          <a:p>
            <a:pPr>
              <a:lnSpc>
                <a:spcPct val="80000"/>
              </a:lnSpc>
              <a:buFont typeface="Wingdings" pitchFamily="2" charset="2"/>
              <a:buNone/>
            </a:pPr>
            <a:r>
              <a:rPr lang="hr-HR" altLang="sr-Latn-RS" sz="2800" b="1" i="1" dirty="0">
                <a:solidFill>
                  <a:srgbClr val="99CC00"/>
                </a:solidFill>
              </a:rPr>
              <a:t>JER U NJEGA JE JOŠ DUŽA BRADA.</a:t>
            </a:r>
          </a:p>
          <a:p>
            <a:pPr>
              <a:lnSpc>
                <a:spcPct val="80000"/>
              </a:lnSpc>
              <a:buFont typeface="Wingdings" pitchFamily="2" charset="2"/>
              <a:buNone/>
            </a:pPr>
            <a:r>
              <a:rPr lang="hr-HR" altLang="sr-Latn-RS" sz="2800" b="1" i="1" dirty="0">
                <a:solidFill>
                  <a:srgbClr val="99CC00"/>
                </a:solidFill>
              </a:rPr>
              <a:t>ISPRIČA MU ON O SVEMU. </a:t>
            </a:r>
          </a:p>
          <a:p>
            <a:pPr>
              <a:lnSpc>
                <a:spcPct val="80000"/>
              </a:lnSpc>
              <a:buFont typeface="Wingdings" pitchFamily="2" charset="2"/>
              <a:buNone/>
            </a:pPr>
            <a:r>
              <a:rPr lang="hr-HR" altLang="sr-Latn-RS" sz="2800" b="1" i="1" dirty="0">
                <a:solidFill>
                  <a:srgbClr val="99CC00"/>
                </a:solidFill>
              </a:rPr>
              <a:t>KAKTUS TADA ODGOVORI NJEMU:</a:t>
            </a:r>
          </a:p>
          <a:p>
            <a:pPr>
              <a:lnSpc>
                <a:spcPct val="80000"/>
              </a:lnSpc>
              <a:buFont typeface="Wingdings" pitchFamily="2" charset="2"/>
              <a:buNone/>
            </a:pPr>
            <a:r>
              <a:rPr lang="hr-HR" altLang="sr-Latn-RS" sz="2800" i="1"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after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additive="base">
                                        <p:cTn id="7" dur="2000" fill="hold"/>
                                        <p:tgtEl>
                                          <p:spTgt spid="52226"/>
                                        </p:tgtEl>
                                        <p:attrNameLst>
                                          <p:attrName>ppt_x</p:attrName>
                                        </p:attrNameLst>
                                      </p:cBhvr>
                                      <p:tavLst>
                                        <p:tav tm="0">
                                          <p:val>
                                            <p:strVal val="#ppt_x"/>
                                          </p:val>
                                        </p:tav>
                                        <p:tav tm="100000">
                                          <p:val>
                                            <p:strVal val="#ppt_x"/>
                                          </p:val>
                                        </p:tav>
                                      </p:tavLst>
                                    </p:anim>
                                    <p:anim calcmode="lin" valueType="num">
                                      <p:cBhvr additive="base">
                                        <p:cTn id="8" dur="2000" fill="hold"/>
                                        <p:tgtEl>
                                          <p:spTgt spid="5222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2000"/>
                            </p:stCondLst>
                            <p:childTnLst>
                              <p:par>
                                <p:cTn id="10" presetID="7" presetClass="entr" presetSubtype="4" fill="hold" grpId="0" nodeType="after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 calcmode="lin" valueType="num">
                                      <p:cBhvr additive="base">
                                        <p:cTn id="12" dur="20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52227">
                                            <p:txEl>
                                              <p:pRg st="0" end="0"/>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4000"/>
                            </p:stCondLst>
                            <p:childTnLst>
                              <p:par>
                                <p:cTn id="15" presetID="7" presetClass="entr" presetSubtype="4" fill="hold" grpId="0" nodeType="afterEffect">
                                  <p:stCondLst>
                                    <p:cond delay="0"/>
                                  </p:stCondLst>
                                  <p:childTnLst>
                                    <p:set>
                                      <p:cBhvr>
                                        <p:cTn id="16" dur="1" fill="hold">
                                          <p:stCondLst>
                                            <p:cond delay="0"/>
                                          </p:stCondLst>
                                        </p:cTn>
                                        <p:tgtEl>
                                          <p:spTgt spid="52227">
                                            <p:txEl>
                                              <p:pRg st="1" end="1"/>
                                            </p:txEl>
                                          </p:spTgt>
                                        </p:tgtEl>
                                        <p:attrNameLst>
                                          <p:attrName>style.visibility</p:attrName>
                                        </p:attrNameLst>
                                      </p:cBhvr>
                                      <p:to>
                                        <p:strVal val="visible"/>
                                      </p:to>
                                    </p:set>
                                    <p:anim calcmode="lin" valueType="num">
                                      <p:cBhvr additive="base">
                                        <p:cTn id="17" dur="20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52227">
                                            <p:txEl>
                                              <p:pRg st="1" end="1"/>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6000"/>
                            </p:stCondLst>
                            <p:childTnLst>
                              <p:par>
                                <p:cTn id="20" presetID="7" presetClass="entr" presetSubtype="4" fill="hold" grpId="0" nodeType="afterEffect">
                                  <p:stCondLst>
                                    <p:cond delay="0"/>
                                  </p:stCondLst>
                                  <p:childTnLst>
                                    <p:set>
                                      <p:cBhvr>
                                        <p:cTn id="21" dur="1" fill="hold">
                                          <p:stCondLst>
                                            <p:cond delay="0"/>
                                          </p:stCondLst>
                                        </p:cTn>
                                        <p:tgtEl>
                                          <p:spTgt spid="52227">
                                            <p:txEl>
                                              <p:pRg st="2" end="2"/>
                                            </p:txEl>
                                          </p:spTgt>
                                        </p:tgtEl>
                                        <p:attrNameLst>
                                          <p:attrName>style.visibility</p:attrName>
                                        </p:attrNameLst>
                                      </p:cBhvr>
                                      <p:to>
                                        <p:strVal val="visible"/>
                                      </p:to>
                                    </p:set>
                                    <p:anim calcmode="lin" valueType="num">
                                      <p:cBhvr additive="base">
                                        <p:cTn id="22" dur="20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52227">
                                            <p:txEl>
                                              <p:pRg st="2" end="2"/>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8000"/>
                            </p:stCondLst>
                            <p:childTnLst>
                              <p:par>
                                <p:cTn id="25" presetID="7" presetClass="entr" presetSubtype="4" fill="hold" grpId="0" nodeType="afterEffect">
                                  <p:stCondLst>
                                    <p:cond delay="0"/>
                                  </p:stCondLst>
                                  <p:childTnLst>
                                    <p:set>
                                      <p:cBhvr>
                                        <p:cTn id="26" dur="1" fill="hold">
                                          <p:stCondLst>
                                            <p:cond delay="0"/>
                                          </p:stCondLst>
                                        </p:cTn>
                                        <p:tgtEl>
                                          <p:spTgt spid="52227">
                                            <p:txEl>
                                              <p:pRg st="3" end="3"/>
                                            </p:txEl>
                                          </p:spTgt>
                                        </p:tgtEl>
                                        <p:attrNameLst>
                                          <p:attrName>style.visibility</p:attrName>
                                        </p:attrNameLst>
                                      </p:cBhvr>
                                      <p:to>
                                        <p:strVal val="visible"/>
                                      </p:to>
                                    </p:set>
                                    <p:anim calcmode="lin" valueType="num">
                                      <p:cBhvr additive="base">
                                        <p:cTn id="27" dur="20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2227">
                                            <p:txEl>
                                              <p:pRg st="3" end="3"/>
                                            </p:txEl>
                                          </p:spTgt>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10000"/>
                            </p:stCondLst>
                            <p:childTnLst>
                              <p:par>
                                <p:cTn id="30" presetID="7" presetClass="entr" presetSubtype="4" fill="hold" grpId="0" nodeType="afterEffect">
                                  <p:stCondLst>
                                    <p:cond delay="0"/>
                                  </p:stCondLst>
                                  <p:childTnLst>
                                    <p:set>
                                      <p:cBhvr>
                                        <p:cTn id="31" dur="1" fill="hold">
                                          <p:stCondLst>
                                            <p:cond delay="0"/>
                                          </p:stCondLst>
                                        </p:cTn>
                                        <p:tgtEl>
                                          <p:spTgt spid="52227">
                                            <p:txEl>
                                              <p:pRg st="4" end="4"/>
                                            </p:txEl>
                                          </p:spTgt>
                                        </p:tgtEl>
                                        <p:attrNameLst>
                                          <p:attrName>style.visibility</p:attrName>
                                        </p:attrNameLst>
                                      </p:cBhvr>
                                      <p:to>
                                        <p:strVal val="visible"/>
                                      </p:to>
                                    </p:set>
                                    <p:anim calcmode="lin" valueType="num">
                                      <p:cBhvr additive="base">
                                        <p:cTn id="32" dur="2000" fill="hold"/>
                                        <p:tgtEl>
                                          <p:spTgt spid="52227">
                                            <p:txEl>
                                              <p:pRg st="4" end="4"/>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2227">
                                            <p:txEl>
                                              <p:pRg st="4" end="4"/>
                                            </p:txEl>
                                          </p:spTgt>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12000"/>
                            </p:stCondLst>
                            <p:childTnLst>
                              <p:par>
                                <p:cTn id="35" presetID="7" presetClass="entr" presetSubtype="4" fill="hold" grpId="0" nodeType="afterEffect">
                                  <p:stCondLst>
                                    <p:cond delay="0"/>
                                  </p:stCondLst>
                                  <p:childTnLst>
                                    <p:set>
                                      <p:cBhvr>
                                        <p:cTn id="36" dur="1" fill="hold">
                                          <p:stCondLst>
                                            <p:cond delay="0"/>
                                          </p:stCondLst>
                                        </p:cTn>
                                        <p:tgtEl>
                                          <p:spTgt spid="52227">
                                            <p:txEl>
                                              <p:pRg st="5" end="5"/>
                                            </p:txEl>
                                          </p:spTgt>
                                        </p:tgtEl>
                                        <p:attrNameLst>
                                          <p:attrName>style.visibility</p:attrName>
                                        </p:attrNameLst>
                                      </p:cBhvr>
                                      <p:to>
                                        <p:strVal val="visible"/>
                                      </p:to>
                                    </p:set>
                                    <p:anim calcmode="lin" valueType="num">
                                      <p:cBhvr additive="base">
                                        <p:cTn id="37" dur="2000" fill="hold"/>
                                        <p:tgtEl>
                                          <p:spTgt spid="52227">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52227">
                                            <p:txEl>
                                              <p:pRg st="5" end="5"/>
                                            </p:txEl>
                                          </p:spTgt>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14000"/>
                            </p:stCondLst>
                            <p:childTnLst>
                              <p:par>
                                <p:cTn id="40" presetID="7" presetClass="entr" presetSubtype="4" fill="hold" grpId="0" nodeType="afterEffect">
                                  <p:stCondLst>
                                    <p:cond delay="0"/>
                                  </p:stCondLst>
                                  <p:childTnLst>
                                    <p:set>
                                      <p:cBhvr>
                                        <p:cTn id="41" dur="1" fill="hold">
                                          <p:stCondLst>
                                            <p:cond delay="0"/>
                                          </p:stCondLst>
                                        </p:cTn>
                                        <p:tgtEl>
                                          <p:spTgt spid="52227">
                                            <p:txEl>
                                              <p:pRg st="6" end="6"/>
                                            </p:txEl>
                                          </p:spTgt>
                                        </p:tgtEl>
                                        <p:attrNameLst>
                                          <p:attrName>style.visibility</p:attrName>
                                        </p:attrNameLst>
                                      </p:cBhvr>
                                      <p:to>
                                        <p:strVal val="visible"/>
                                      </p:to>
                                    </p:set>
                                    <p:anim calcmode="lin" valueType="num">
                                      <p:cBhvr additive="base">
                                        <p:cTn id="42" dur="2000" fill="hold"/>
                                        <p:tgtEl>
                                          <p:spTgt spid="52227">
                                            <p:txEl>
                                              <p:pRg st="6" end="6"/>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52227">
                                            <p:txEl>
                                              <p:pRg st="6" end="6"/>
                                            </p:txEl>
                                          </p:spTgt>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16000"/>
                            </p:stCondLst>
                            <p:childTnLst>
                              <p:par>
                                <p:cTn id="45" presetID="7" presetClass="entr" presetSubtype="4" fill="hold" grpId="0" nodeType="afterEffect">
                                  <p:stCondLst>
                                    <p:cond delay="0"/>
                                  </p:stCondLst>
                                  <p:childTnLst>
                                    <p:set>
                                      <p:cBhvr>
                                        <p:cTn id="46" dur="1" fill="hold">
                                          <p:stCondLst>
                                            <p:cond delay="0"/>
                                          </p:stCondLst>
                                        </p:cTn>
                                        <p:tgtEl>
                                          <p:spTgt spid="52227">
                                            <p:txEl>
                                              <p:pRg st="7" end="7"/>
                                            </p:txEl>
                                          </p:spTgt>
                                        </p:tgtEl>
                                        <p:attrNameLst>
                                          <p:attrName>style.visibility</p:attrName>
                                        </p:attrNameLst>
                                      </p:cBhvr>
                                      <p:to>
                                        <p:strVal val="visible"/>
                                      </p:to>
                                    </p:set>
                                    <p:anim calcmode="lin" valueType="num">
                                      <p:cBhvr additive="base">
                                        <p:cTn id="47" dur="2000" fill="hold"/>
                                        <p:tgtEl>
                                          <p:spTgt spid="52227">
                                            <p:txEl>
                                              <p:pRg st="7" end="7"/>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52227">
                                            <p:txEl>
                                              <p:pRg st="7" end="7"/>
                                            </p:txEl>
                                          </p:spTgt>
                                        </p:tgtEl>
                                        <p:attrNameLst>
                                          <p:attrName>ppt_y</p:attrName>
                                        </p:attrNameLst>
                                      </p:cBhvr>
                                      <p:tavLst>
                                        <p:tav tm="0">
                                          <p:val>
                                            <p:strVal val="1+#ppt_h/2"/>
                                          </p:val>
                                        </p:tav>
                                        <p:tav tm="100000">
                                          <p:val>
                                            <p:strVal val="#ppt_y"/>
                                          </p:val>
                                        </p:tav>
                                      </p:tavLst>
                                    </p:anim>
                                  </p:childTnLst>
                                </p:cTn>
                              </p:par>
                            </p:childTnLst>
                          </p:cTn>
                        </p:par>
                        <p:par>
                          <p:cTn id="49" fill="hold" nodeType="afterGroup">
                            <p:stCondLst>
                              <p:cond delay="18000"/>
                            </p:stCondLst>
                            <p:childTnLst>
                              <p:par>
                                <p:cTn id="50" presetID="7" presetClass="entr" presetSubtype="4" fill="hold" grpId="0" nodeType="afterEffect">
                                  <p:stCondLst>
                                    <p:cond delay="0"/>
                                  </p:stCondLst>
                                  <p:childTnLst>
                                    <p:set>
                                      <p:cBhvr>
                                        <p:cTn id="51" dur="1" fill="hold">
                                          <p:stCondLst>
                                            <p:cond delay="0"/>
                                          </p:stCondLst>
                                        </p:cTn>
                                        <p:tgtEl>
                                          <p:spTgt spid="52227">
                                            <p:txEl>
                                              <p:pRg st="8" end="8"/>
                                            </p:txEl>
                                          </p:spTgt>
                                        </p:tgtEl>
                                        <p:attrNameLst>
                                          <p:attrName>style.visibility</p:attrName>
                                        </p:attrNameLst>
                                      </p:cBhvr>
                                      <p:to>
                                        <p:strVal val="visible"/>
                                      </p:to>
                                    </p:set>
                                    <p:anim calcmode="lin" valueType="num">
                                      <p:cBhvr additive="base">
                                        <p:cTn id="52" dur="2000" fill="hold"/>
                                        <p:tgtEl>
                                          <p:spTgt spid="52227">
                                            <p:txEl>
                                              <p:pRg st="8" end="8"/>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52227">
                                            <p:txEl>
                                              <p:pRg st="8" end="8"/>
                                            </p:txEl>
                                          </p:spTgt>
                                        </p:tgtEl>
                                        <p:attrNameLst>
                                          <p:attrName>ppt_y</p:attrName>
                                        </p:attrNameLst>
                                      </p:cBhvr>
                                      <p:tavLst>
                                        <p:tav tm="0">
                                          <p:val>
                                            <p:strVal val="1+#ppt_h/2"/>
                                          </p:val>
                                        </p:tav>
                                        <p:tav tm="100000">
                                          <p:val>
                                            <p:strVal val="#ppt_y"/>
                                          </p:val>
                                        </p:tav>
                                      </p:tavLst>
                                    </p:anim>
                                  </p:childTnLst>
                                </p:cTn>
                              </p:par>
                            </p:childTnLst>
                          </p:cTn>
                        </p:par>
                        <p:par>
                          <p:cTn id="54" fill="hold" nodeType="afterGroup">
                            <p:stCondLst>
                              <p:cond delay="20000"/>
                            </p:stCondLst>
                            <p:childTnLst>
                              <p:par>
                                <p:cTn id="55" presetID="7" presetClass="entr" presetSubtype="4" fill="hold" grpId="0" nodeType="afterEffect">
                                  <p:stCondLst>
                                    <p:cond delay="0"/>
                                  </p:stCondLst>
                                  <p:childTnLst>
                                    <p:set>
                                      <p:cBhvr>
                                        <p:cTn id="56" dur="1" fill="hold">
                                          <p:stCondLst>
                                            <p:cond delay="0"/>
                                          </p:stCondLst>
                                        </p:cTn>
                                        <p:tgtEl>
                                          <p:spTgt spid="52227">
                                            <p:txEl>
                                              <p:pRg st="9" end="9"/>
                                            </p:txEl>
                                          </p:spTgt>
                                        </p:tgtEl>
                                        <p:attrNameLst>
                                          <p:attrName>style.visibility</p:attrName>
                                        </p:attrNameLst>
                                      </p:cBhvr>
                                      <p:to>
                                        <p:strVal val="visible"/>
                                      </p:to>
                                    </p:set>
                                    <p:anim calcmode="lin" valueType="num">
                                      <p:cBhvr additive="base">
                                        <p:cTn id="57" dur="2000" fill="hold"/>
                                        <p:tgtEl>
                                          <p:spTgt spid="52227">
                                            <p:txEl>
                                              <p:pRg st="9" end="9"/>
                                            </p:txEl>
                                          </p:spTgt>
                                        </p:tgtEl>
                                        <p:attrNameLst>
                                          <p:attrName>ppt_x</p:attrName>
                                        </p:attrNameLst>
                                      </p:cBhvr>
                                      <p:tavLst>
                                        <p:tav tm="0">
                                          <p:val>
                                            <p:strVal val="#ppt_x"/>
                                          </p:val>
                                        </p:tav>
                                        <p:tav tm="100000">
                                          <p:val>
                                            <p:strVal val="#ppt_x"/>
                                          </p:val>
                                        </p:tav>
                                      </p:tavLst>
                                    </p:anim>
                                    <p:anim calcmode="lin" valueType="num">
                                      <p:cBhvr additive="base">
                                        <p:cTn id="58" dur="2000" fill="hold"/>
                                        <p:tgtEl>
                                          <p:spTgt spid="5222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7525" name="Picture 5" descr="Jež (Molimo klik na fotku kako bi ju vidjeli u punoj velicin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476250"/>
            <a:ext cx="1655763" cy="1241425"/>
          </a:xfrm>
          <a:prstGeom prst="rect">
            <a:avLst/>
          </a:prstGeom>
          <a:noFill/>
          <a:ln w="76200">
            <a:solidFill>
              <a:srgbClr val="99CCFF"/>
            </a:solidFill>
            <a:miter lim="800000"/>
            <a:headEnd/>
            <a:tailEnd/>
          </a:ln>
          <a:extLst>
            <a:ext uri="{909E8E84-426E-40DD-AFC4-6F175D3DCCD1}">
              <a14:hiddenFill xmlns:a14="http://schemas.microsoft.com/office/drawing/2010/main">
                <a:solidFill>
                  <a:srgbClr val="FFFFFF"/>
                </a:solidFill>
              </a14:hiddenFill>
            </a:ext>
          </a:extLst>
        </p:spPr>
      </p:pic>
      <p:sp>
        <p:nvSpPr>
          <p:cNvPr id="107527" name="Rectangle 7"/>
          <p:cNvSpPr>
            <a:spLocks noChangeArrowheads="1"/>
          </p:cNvSpPr>
          <p:nvPr/>
        </p:nvSpPr>
        <p:spPr bwMode="auto">
          <a:xfrm>
            <a:off x="323850" y="1671915"/>
            <a:ext cx="8459788"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hr-HR" altLang="sr-Latn-RS" sz="2000" b="1" i="1" dirty="0">
              <a:solidFill>
                <a:srgbClr val="99CCFF"/>
              </a:solidFill>
            </a:endParaRPr>
          </a:p>
          <a:p>
            <a:endParaRPr lang="hr-HR" altLang="sr-Latn-RS" sz="2000" b="1" i="1" dirty="0">
              <a:solidFill>
                <a:srgbClr val="99CCFF"/>
              </a:solidFill>
            </a:endParaRPr>
          </a:p>
          <a:p>
            <a:r>
              <a:rPr lang="hr-HR" altLang="sr-Latn-RS" sz="2000" i="1" dirty="0" err="1"/>
              <a:t>Bjeloprsi</a:t>
            </a:r>
            <a:r>
              <a:rPr lang="hr-HR" altLang="sr-Latn-RS" sz="2000" i="1" dirty="0"/>
              <a:t> sam jež, česti stanovnik vaših vrtova, relativno sam maleni sisavac zdepastog, okruglastog tijela…Oslanjam se na petoprstna mekana stopala. Jedini sam europski sisavac tijela prekrivenog bodljama. Glavna osobitost su mi bodlje. Cijelom površinom leđa i bokova, isključujući lice, trbuh i noge, gusto sam prekriven s oko 5000 oštrih bodlji koje poput koplja strše naprijed. Bodlje su zapravo preobražene dlake koje rastu iz </a:t>
            </a:r>
            <a:r>
              <a:rPr lang="hr-HR" altLang="sr-Latn-RS" sz="2000" i="1" dirty="0" err="1"/>
              <a:t>folikula</a:t>
            </a:r>
            <a:r>
              <a:rPr lang="hr-HR" altLang="sr-Latn-RS" sz="2000" i="1" dirty="0"/>
              <a:t> smještenih u koži, na isti način kako raste kosa. To su šuplje cjevaste tvorevine, koje omogućavaju čvrstinu uz minimum težine. Vršni dio mojih bodlja završava oštrim šiljkom, dok je suprotni kraj smješten u koži i loptastog oblika. Ova loptasta tvorevina ima veliki značaj u zaštiti mog tijela budući da može amortizirati udarce bez da me ozlijedi. Bodlje su mi dvobojne; trake smeđe i bijele boje protežu se od osnovice do vrha, dok su u donjem su dijelu bijele. Bodlje mi kontinuirano rastu oko 18 mjeseci, a kada otpadaju zamjenjuju se novima. </a:t>
            </a:r>
            <a:br>
              <a:rPr lang="hr-HR" altLang="sr-Latn-RS" sz="2000" i="1" dirty="0"/>
            </a:br>
            <a:endParaRPr lang="hr-HR" altLang="sr-Latn-RS" sz="2000" i="1" dirty="0"/>
          </a:p>
          <a:p>
            <a:endParaRPr lang="hr-HR" altLang="sr-Latn-RS" dirty="0"/>
          </a:p>
        </p:txBody>
      </p:sp>
      <p:sp>
        <p:nvSpPr>
          <p:cNvPr id="107528" name="Text Box 8"/>
          <p:cNvSpPr txBox="1">
            <a:spLocks noChangeArrowheads="1"/>
          </p:cNvSpPr>
          <p:nvPr/>
        </p:nvSpPr>
        <p:spPr bwMode="auto">
          <a:xfrm>
            <a:off x="1258888" y="812800"/>
            <a:ext cx="39830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hr-HR" altLang="sr-Latn-RS" sz="2000" b="1">
                <a:solidFill>
                  <a:schemeClr val="accent1"/>
                </a:solidFill>
              </a:rPr>
              <a:t>…AKO NISTE ZNALI O MENI…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107528"/>
                                        </p:tgtEl>
                                        <p:attrNameLst>
                                          <p:attrName>style.visibility</p:attrName>
                                        </p:attrNameLst>
                                      </p:cBhvr>
                                      <p:to>
                                        <p:strVal val="visible"/>
                                      </p:to>
                                    </p:set>
                                    <p:animEffect transition="in" filter="wedge">
                                      <p:cBhvr>
                                        <p:cTn id="7" dur="2000"/>
                                        <p:tgtEl>
                                          <p:spTgt spid="107528"/>
                                        </p:tgtEl>
                                      </p:cBhvr>
                                    </p:animEffect>
                                  </p:childTnLst>
                                </p:cTn>
                              </p:par>
                            </p:childTnLst>
                          </p:cTn>
                        </p:par>
                        <p:par>
                          <p:cTn id="8" fill="hold" nodeType="afterGroup">
                            <p:stCondLst>
                              <p:cond delay="2000"/>
                            </p:stCondLst>
                            <p:childTnLst>
                              <p:par>
                                <p:cTn id="9" presetID="35" presetClass="entr" presetSubtype="0" fill="hold" nodeType="afterEffect">
                                  <p:stCondLst>
                                    <p:cond delay="0"/>
                                  </p:stCondLst>
                                  <p:childTnLst>
                                    <p:set>
                                      <p:cBhvr>
                                        <p:cTn id="10" dur="1" fill="hold">
                                          <p:stCondLst>
                                            <p:cond delay="0"/>
                                          </p:stCondLst>
                                        </p:cTn>
                                        <p:tgtEl>
                                          <p:spTgt spid="107525"/>
                                        </p:tgtEl>
                                        <p:attrNameLst>
                                          <p:attrName>style.visibility</p:attrName>
                                        </p:attrNameLst>
                                      </p:cBhvr>
                                      <p:to>
                                        <p:strVal val="visible"/>
                                      </p:to>
                                    </p:set>
                                    <p:animEffect transition="in" filter="fade">
                                      <p:cBhvr>
                                        <p:cTn id="11" dur="2000"/>
                                        <p:tgtEl>
                                          <p:spTgt spid="107525"/>
                                        </p:tgtEl>
                                      </p:cBhvr>
                                    </p:animEffect>
                                    <p:anim calcmode="lin" valueType="num">
                                      <p:cBhvr>
                                        <p:cTn id="12" dur="2000" fill="hold"/>
                                        <p:tgtEl>
                                          <p:spTgt spid="107525"/>
                                        </p:tgtEl>
                                        <p:attrNameLst>
                                          <p:attrName>style.rotation</p:attrName>
                                        </p:attrNameLst>
                                      </p:cBhvr>
                                      <p:tavLst>
                                        <p:tav tm="0">
                                          <p:val>
                                            <p:fltVal val="720"/>
                                          </p:val>
                                        </p:tav>
                                        <p:tav tm="100000">
                                          <p:val>
                                            <p:fltVal val="0"/>
                                          </p:val>
                                        </p:tav>
                                      </p:tavLst>
                                    </p:anim>
                                    <p:anim calcmode="lin" valueType="num">
                                      <p:cBhvr>
                                        <p:cTn id="13" dur="2000" fill="hold"/>
                                        <p:tgtEl>
                                          <p:spTgt spid="107525"/>
                                        </p:tgtEl>
                                        <p:attrNameLst>
                                          <p:attrName>ppt_h</p:attrName>
                                        </p:attrNameLst>
                                      </p:cBhvr>
                                      <p:tavLst>
                                        <p:tav tm="0">
                                          <p:val>
                                            <p:fltVal val="0"/>
                                          </p:val>
                                        </p:tav>
                                        <p:tav tm="100000">
                                          <p:val>
                                            <p:strVal val="#ppt_h"/>
                                          </p:val>
                                        </p:tav>
                                      </p:tavLst>
                                    </p:anim>
                                    <p:anim calcmode="lin" valueType="num">
                                      <p:cBhvr>
                                        <p:cTn id="14" dur="2000" fill="hold"/>
                                        <p:tgtEl>
                                          <p:spTgt spid="107525"/>
                                        </p:tgtEl>
                                        <p:attrNameLst>
                                          <p:attrName>ppt_w</p:attrName>
                                        </p:attrNameLst>
                                      </p:cBhvr>
                                      <p:tavLst>
                                        <p:tav tm="0">
                                          <p:val>
                                            <p:fltVal val="0"/>
                                          </p:val>
                                        </p:tav>
                                        <p:tav tm="100000">
                                          <p:val>
                                            <p:strVal val="#ppt_w"/>
                                          </p:val>
                                        </p:tav>
                                      </p:tavLst>
                                    </p:anim>
                                  </p:childTnLst>
                                </p:cTn>
                              </p:par>
                            </p:childTnLst>
                          </p:cTn>
                        </p:par>
                        <p:par>
                          <p:cTn id="15" fill="hold" nodeType="afterGroup">
                            <p:stCondLst>
                              <p:cond delay="4000"/>
                            </p:stCondLst>
                            <p:childTnLst>
                              <p:par>
                                <p:cTn id="16" presetID="24" presetClass="entr" presetSubtype="0" fill="hold" nodeType="afterEffect">
                                  <p:stCondLst>
                                    <p:cond delay="0"/>
                                  </p:stCondLst>
                                  <p:childTnLst>
                                    <p:set>
                                      <p:cBhvr>
                                        <p:cTn id="17" dur="1" fill="hold">
                                          <p:stCondLst>
                                            <p:cond delay="0"/>
                                          </p:stCondLst>
                                        </p:cTn>
                                        <p:tgtEl>
                                          <p:spTgt spid="107527"/>
                                        </p:tgtEl>
                                        <p:attrNameLst>
                                          <p:attrName>style.visibility</p:attrName>
                                        </p:attrNameLst>
                                      </p:cBhvr>
                                      <p:to>
                                        <p:strVal val="visible"/>
                                      </p:to>
                                    </p:set>
                                    <p:anim to="" calcmode="lin" valueType="num">
                                      <p:cBhvr>
                                        <p:cTn id="18" dur="1" fill="hold"/>
                                        <p:tgtEl>
                                          <p:spTgt spid="10752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hr-HR" altLang="sr-Latn-RS"/>
              <a:t>                 Upute učiteljima:</a:t>
            </a:r>
          </a:p>
        </p:txBody>
      </p:sp>
      <p:sp>
        <p:nvSpPr>
          <p:cNvPr id="37891" name="Rectangle 3"/>
          <p:cNvSpPr>
            <a:spLocks noGrp="1" noChangeArrowheads="1"/>
          </p:cNvSpPr>
          <p:nvPr>
            <p:ph idx="1"/>
          </p:nvPr>
        </p:nvSpPr>
        <p:spPr/>
        <p:txBody>
          <a:bodyPr>
            <a:normAutofit fontScale="92500" lnSpcReduction="20000"/>
          </a:bodyPr>
          <a:lstStyle/>
          <a:p>
            <a:pPr>
              <a:lnSpc>
                <a:spcPct val="80000"/>
              </a:lnSpc>
            </a:pPr>
            <a:r>
              <a:rPr lang="hr-HR" altLang="sr-Latn-RS" sz="1600" b="1" dirty="0"/>
              <a:t>SVI SJEDIMO U KRUGU … UPOZNAJEMO LUTKU JEŽIĆA UZ PJESMU </a:t>
            </a:r>
          </a:p>
          <a:p>
            <a:pPr>
              <a:lnSpc>
                <a:spcPct val="80000"/>
              </a:lnSpc>
            </a:pPr>
            <a:endParaRPr lang="hr-HR" altLang="sr-Latn-RS" sz="1600" b="1" dirty="0"/>
          </a:p>
          <a:p>
            <a:pPr>
              <a:lnSpc>
                <a:spcPct val="80000"/>
              </a:lnSpc>
            </a:pPr>
            <a:r>
              <a:rPr lang="hr-HR" altLang="sr-Latn-RS" sz="1600" b="1" dirty="0"/>
              <a:t>PONAVLJAMO  SVE ŠTO ZNAMO O JEŽU </a:t>
            </a:r>
          </a:p>
          <a:p>
            <a:pPr>
              <a:lnSpc>
                <a:spcPct val="80000"/>
              </a:lnSpc>
            </a:pPr>
            <a:endParaRPr lang="hr-HR" altLang="sr-Latn-RS" sz="1600" b="1" dirty="0"/>
          </a:p>
          <a:p>
            <a:pPr>
              <a:lnSpc>
                <a:spcPct val="80000"/>
              </a:lnSpc>
            </a:pPr>
            <a:r>
              <a:rPr lang="hr-HR" altLang="sr-Latn-RS" sz="1600" b="1" dirty="0"/>
              <a:t>UZ PJESMU „GITARA JESENJEG VJETRA“ </a:t>
            </a:r>
          </a:p>
          <a:p>
            <a:pPr>
              <a:lnSpc>
                <a:spcPct val="80000"/>
              </a:lnSpc>
              <a:buFont typeface="Wingdings" pitchFamily="2" charset="2"/>
              <a:buNone/>
            </a:pPr>
            <a:r>
              <a:rPr lang="hr-HR" altLang="sr-Latn-RS" sz="1600" b="1" dirty="0"/>
              <a:t>	 I  VIVALDIEVU – „JESEN “  DRUŽIMO SE S JESENI KROZ POKRET I GLAZBU  (GLASOM I POKRETOM IZRAŽAVAMO DOŽIVLJAJ PJESME)</a:t>
            </a:r>
          </a:p>
          <a:p>
            <a:pPr>
              <a:lnSpc>
                <a:spcPct val="80000"/>
              </a:lnSpc>
            </a:pPr>
            <a:endParaRPr lang="hr-HR" altLang="sr-Latn-RS" sz="1600" b="1" dirty="0"/>
          </a:p>
          <a:p>
            <a:pPr>
              <a:lnSpc>
                <a:spcPct val="80000"/>
              </a:lnSpc>
            </a:pPr>
            <a:r>
              <a:rPr lang="hr-HR" altLang="sr-Latn-RS" sz="1600" b="1" dirty="0"/>
              <a:t>MATEMATIKU SMO PONOVILI KROZ MATEMATIČKU PRIČU </a:t>
            </a:r>
          </a:p>
          <a:p>
            <a:pPr>
              <a:lnSpc>
                <a:spcPct val="80000"/>
              </a:lnSpc>
              <a:buFont typeface="Wingdings" pitchFamily="2" charset="2"/>
              <a:buNone/>
            </a:pPr>
            <a:r>
              <a:rPr lang="hr-HR" altLang="sr-Latn-RS" sz="1600" b="1" dirty="0"/>
              <a:t>     (U  PRILOGU) </a:t>
            </a:r>
          </a:p>
          <a:p>
            <a:pPr>
              <a:lnSpc>
                <a:spcPct val="80000"/>
              </a:lnSpc>
            </a:pPr>
            <a:endParaRPr lang="hr-HR" altLang="sr-Latn-RS" sz="1600" b="1" dirty="0"/>
          </a:p>
          <a:p>
            <a:pPr>
              <a:lnSpc>
                <a:spcPct val="80000"/>
              </a:lnSpc>
            </a:pPr>
            <a:r>
              <a:rPr lang="hr-HR" altLang="sr-Latn-RS" sz="1600" b="1" dirty="0"/>
              <a:t>UZ POMOĆ LUTKE JEŽIĆA PRIČAMO PRIČU </a:t>
            </a:r>
          </a:p>
          <a:p>
            <a:pPr>
              <a:lnSpc>
                <a:spcPct val="80000"/>
              </a:lnSpc>
              <a:buFont typeface="Wingdings" pitchFamily="2" charset="2"/>
              <a:buNone/>
            </a:pPr>
            <a:r>
              <a:rPr lang="hr-HR" altLang="sr-Latn-RS" sz="1600" b="1" dirty="0"/>
              <a:t>     (PRIČA I ZADATCI NALAZE SE U PRILOGU)</a:t>
            </a:r>
          </a:p>
          <a:p>
            <a:pPr>
              <a:lnSpc>
                <a:spcPct val="80000"/>
              </a:lnSpc>
            </a:pPr>
            <a:endParaRPr lang="hr-HR" altLang="sr-Latn-RS" sz="1600" b="1" dirty="0"/>
          </a:p>
          <a:p>
            <a:pPr>
              <a:lnSpc>
                <a:spcPct val="80000"/>
              </a:lnSpc>
            </a:pPr>
            <a:r>
              <a:rPr lang="hr-HR" altLang="sr-Latn-RS" sz="1600" b="1" dirty="0"/>
              <a:t> PO ZAVRŠETKU ZADATAKA UČENICI PREZENTIRAJU SVOJE URADKE CIJELOM RAZREDU – TO IH JAKO VESELI I JAČA SAMOPOUZDANJE</a:t>
            </a:r>
          </a:p>
          <a:p>
            <a:pPr>
              <a:lnSpc>
                <a:spcPct val="80000"/>
              </a:lnSpc>
            </a:pPr>
            <a:endParaRPr lang="hr-HR" altLang="sr-Latn-RS" sz="1600" b="1" dirty="0"/>
          </a:p>
          <a:p>
            <a:pPr>
              <a:lnSpc>
                <a:spcPct val="80000"/>
              </a:lnSpc>
            </a:pPr>
            <a:r>
              <a:rPr lang="hr-HR" altLang="sr-Latn-RS" sz="1600" b="1" dirty="0"/>
              <a:t>IGRU JE POTAKLA NEDOVRŠENA PRIČA O JEŽU I KAKTUSU…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fade">
                                      <p:cBhvr>
                                        <p:cTn id="7" dur="2000"/>
                                        <p:tgtEl>
                                          <p:spTgt spid="37890"/>
                                        </p:tgtEl>
                                      </p:cBhvr>
                                    </p:animEffect>
                                    <p:anim calcmode="lin" valueType="num">
                                      <p:cBhvr>
                                        <p:cTn id="8" dur="2000" fill="hold"/>
                                        <p:tgtEl>
                                          <p:spTgt spid="37890"/>
                                        </p:tgtEl>
                                        <p:attrNameLst>
                                          <p:attrName>style.rotation</p:attrName>
                                        </p:attrNameLst>
                                      </p:cBhvr>
                                      <p:tavLst>
                                        <p:tav tm="0">
                                          <p:val>
                                            <p:fltVal val="720"/>
                                          </p:val>
                                        </p:tav>
                                        <p:tav tm="100000">
                                          <p:val>
                                            <p:fltVal val="0"/>
                                          </p:val>
                                        </p:tav>
                                      </p:tavLst>
                                    </p:anim>
                                    <p:anim calcmode="lin" valueType="num">
                                      <p:cBhvr>
                                        <p:cTn id="9" dur="2000" fill="hold"/>
                                        <p:tgtEl>
                                          <p:spTgt spid="37890"/>
                                        </p:tgtEl>
                                        <p:attrNameLst>
                                          <p:attrName>ppt_h</p:attrName>
                                        </p:attrNameLst>
                                      </p:cBhvr>
                                      <p:tavLst>
                                        <p:tav tm="0">
                                          <p:val>
                                            <p:fltVal val="0"/>
                                          </p:val>
                                        </p:tav>
                                        <p:tav tm="100000">
                                          <p:val>
                                            <p:strVal val="#ppt_h"/>
                                          </p:val>
                                        </p:tav>
                                      </p:tavLst>
                                    </p:anim>
                                    <p:anim calcmode="lin" valueType="num">
                                      <p:cBhvr>
                                        <p:cTn id="10" dur="2000" fill="hold"/>
                                        <p:tgtEl>
                                          <p:spTgt spid="37890"/>
                                        </p:tgtEl>
                                        <p:attrNameLst>
                                          <p:attrName>ppt_w</p:attrName>
                                        </p:attrNameLst>
                                      </p:cBhvr>
                                      <p:tavLst>
                                        <p:tav tm="0">
                                          <p:val>
                                            <p:fltVal val="0"/>
                                          </p:val>
                                        </p:tav>
                                        <p:tav tm="100000">
                                          <p:val>
                                            <p:strVal val="#ppt_w"/>
                                          </p:val>
                                        </p:tav>
                                      </p:tavLst>
                                    </p:anim>
                                  </p:childTnLst>
                                </p:cTn>
                              </p:par>
                            </p:childTnLst>
                          </p:cTn>
                        </p:par>
                        <p:par>
                          <p:cTn id="11" fill="hold" nodeType="afterGroup">
                            <p:stCondLst>
                              <p:cond delay="2000"/>
                            </p:stCondLst>
                            <p:childTnLst>
                              <p:par>
                                <p:cTn id="12" presetID="40" presetClass="entr" presetSubtype="0" fill="hold" grpId="0" nodeType="afterEffect">
                                  <p:stCondLst>
                                    <p:cond delay="0"/>
                                  </p:stCondLst>
                                  <p:iterate type="lt">
                                    <p:tmPct val="10000"/>
                                  </p:iterate>
                                  <p:childTnLst>
                                    <p:set>
                                      <p:cBhvr>
                                        <p:cTn id="13" dur="1" fill="hold">
                                          <p:stCondLst>
                                            <p:cond delay="0"/>
                                          </p:stCondLst>
                                        </p:cTn>
                                        <p:tgtEl>
                                          <p:spTgt spid="37891">
                                            <p:txEl>
                                              <p:pRg st="0" end="0"/>
                                            </p:txEl>
                                          </p:spTgt>
                                        </p:tgtEl>
                                        <p:attrNameLst>
                                          <p:attrName>style.visibility</p:attrName>
                                        </p:attrNameLst>
                                      </p:cBhvr>
                                      <p:to>
                                        <p:strVal val="visible"/>
                                      </p:to>
                                    </p:set>
                                    <p:animEffect transition="in" filter="fade">
                                      <p:cBhvr>
                                        <p:cTn id="14" dur="2000"/>
                                        <p:tgtEl>
                                          <p:spTgt spid="37891">
                                            <p:txEl>
                                              <p:pRg st="0" end="0"/>
                                            </p:txEl>
                                          </p:spTgt>
                                        </p:tgtEl>
                                      </p:cBhvr>
                                    </p:animEffect>
                                    <p:anim calcmode="lin" valueType="num">
                                      <p:cBhvr>
                                        <p:cTn id="15" dur="2000" fill="hold"/>
                                        <p:tgtEl>
                                          <p:spTgt spid="37891">
                                            <p:txEl>
                                              <p:pRg st="0" end="0"/>
                                            </p:txEl>
                                          </p:spTgt>
                                        </p:tgtEl>
                                        <p:attrNameLst>
                                          <p:attrName>ppt_x</p:attrName>
                                        </p:attrNameLst>
                                      </p:cBhvr>
                                      <p:tavLst>
                                        <p:tav tm="0">
                                          <p:val>
                                            <p:strVal val="#ppt_x-.1"/>
                                          </p:val>
                                        </p:tav>
                                        <p:tav tm="100000">
                                          <p:val>
                                            <p:strVal val="#ppt_x"/>
                                          </p:val>
                                        </p:tav>
                                      </p:tavLst>
                                    </p:anim>
                                    <p:anim calcmode="lin" valueType="num">
                                      <p:cBhvr>
                                        <p:cTn id="16" dur="2000" fill="hold"/>
                                        <p:tgtEl>
                                          <p:spTgt spid="37891">
                                            <p:txEl>
                                              <p:pRg st="0" end="0"/>
                                            </p:txEl>
                                          </p:spTgt>
                                        </p:tgtEl>
                                        <p:attrNameLst>
                                          <p:attrName>ppt_y</p:attrName>
                                        </p:attrNameLst>
                                      </p:cBhvr>
                                      <p:tavLst>
                                        <p:tav tm="0">
                                          <p:val>
                                            <p:strVal val="#ppt_y"/>
                                          </p:val>
                                        </p:tav>
                                        <p:tav tm="100000">
                                          <p:val>
                                            <p:strVal val="#ppt_y"/>
                                          </p:val>
                                        </p:tav>
                                      </p:tavLst>
                                    </p:anim>
                                  </p:childTnLst>
                                </p:cTn>
                              </p:par>
                            </p:childTnLst>
                          </p:cTn>
                        </p:par>
                        <p:par>
                          <p:cTn id="17" fill="hold" nodeType="afterGroup">
                            <p:stCondLst>
                              <p:cond delay="13000"/>
                            </p:stCondLst>
                            <p:childTnLst>
                              <p:par>
                                <p:cTn id="18" presetID="40" presetClass="entr" presetSubtype="0" fill="hold" grpId="0" nodeType="afterEffect">
                                  <p:stCondLst>
                                    <p:cond delay="0"/>
                                  </p:stCondLst>
                                  <p:iterate type="lt">
                                    <p:tmPct val="10000"/>
                                  </p:iterate>
                                  <p:childTnLst>
                                    <p:set>
                                      <p:cBhvr>
                                        <p:cTn id="19" dur="1" fill="hold">
                                          <p:stCondLst>
                                            <p:cond delay="0"/>
                                          </p:stCondLst>
                                        </p:cTn>
                                        <p:tgtEl>
                                          <p:spTgt spid="37891">
                                            <p:txEl>
                                              <p:pRg st="2" end="2"/>
                                            </p:txEl>
                                          </p:spTgt>
                                        </p:tgtEl>
                                        <p:attrNameLst>
                                          <p:attrName>style.visibility</p:attrName>
                                        </p:attrNameLst>
                                      </p:cBhvr>
                                      <p:to>
                                        <p:strVal val="visible"/>
                                      </p:to>
                                    </p:set>
                                    <p:animEffect transition="in" filter="fade">
                                      <p:cBhvr>
                                        <p:cTn id="20" dur="2000"/>
                                        <p:tgtEl>
                                          <p:spTgt spid="37891">
                                            <p:txEl>
                                              <p:pRg st="2" end="2"/>
                                            </p:txEl>
                                          </p:spTgt>
                                        </p:tgtEl>
                                      </p:cBhvr>
                                    </p:animEffect>
                                    <p:anim calcmode="lin" valueType="num">
                                      <p:cBhvr>
                                        <p:cTn id="21" dur="2000" fill="hold"/>
                                        <p:tgtEl>
                                          <p:spTgt spid="37891">
                                            <p:txEl>
                                              <p:pRg st="2" end="2"/>
                                            </p:txEl>
                                          </p:spTgt>
                                        </p:tgtEl>
                                        <p:attrNameLst>
                                          <p:attrName>ppt_x</p:attrName>
                                        </p:attrNameLst>
                                      </p:cBhvr>
                                      <p:tavLst>
                                        <p:tav tm="0">
                                          <p:val>
                                            <p:strVal val="#ppt_x-.1"/>
                                          </p:val>
                                        </p:tav>
                                        <p:tav tm="100000">
                                          <p:val>
                                            <p:strVal val="#ppt_x"/>
                                          </p:val>
                                        </p:tav>
                                      </p:tavLst>
                                    </p:anim>
                                    <p:anim calcmode="lin" valueType="num">
                                      <p:cBhvr>
                                        <p:cTn id="22" dur="20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20000"/>
                            </p:stCondLst>
                            <p:childTnLst>
                              <p:par>
                                <p:cTn id="24" presetID="40" presetClass="entr" presetSubtype="0" fill="hold" grpId="0" nodeType="afterEffect">
                                  <p:stCondLst>
                                    <p:cond delay="0"/>
                                  </p:stCondLst>
                                  <p:iterate type="lt">
                                    <p:tmPct val="10000"/>
                                  </p:iterate>
                                  <p:childTnLst>
                                    <p:set>
                                      <p:cBhvr>
                                        <p:cTn id="25" dur="1" fill="hold">
                                          <p:stCondLst>
                                            <p:cond delay="0"/>
                                          </p:stCondLst>
                                        </p:cTn>
                                        <p:tgtEl>
                                          <p:spTgt spid="37891">
                                            <p:txEl>
                                              <p:pRg st="4" end="4"/>
                                            </p:txEl>
                                          </p:spTgt>
                                        </p:tgtEl>
                                        <p:attrNameLst>
                                          <p:attrName>style.visibility</p:attrName>
                                        </p:attrNameLst>
                                      </p:cBhvr>
                                      <p:to>
                                        <p:strVal val="visible"/>
                                      </p:to>
                                    </p:set>
                                    <p:animEffect transition="in" filter="fade">
                                      <p:cBhvr>
                                        <p:cTn id="26" dur="2000"/>
                                        <p:tgtEl>
                                          <p:spTgt spid="37891">
                                            <p:txEl>
                                              <p:pRg st="4" end="4"/>
                                            </p:txEl>
                                          </p:spTgt>
                                        </p:tgtEl>
                                      </p:cBhvr>
                                    </p:animEffect>
                                    <p:anim calcmode="lin" valueType="num">
                                      <p:cBhvr>
                                        <p:cTn id="27" dur="2000" fill="hold"/>
                                        <p:tgtEl>
                                          <p:spTgt spid="37891">
                                            <p:txEl>
                                              <p:pRg st="4" end="4"/>
                                            </p:txEl>
                                          </p:spTgt>
                                        </p:tgtEl>
                                        <p:attrNameLst>
                                          <p:attrName>ppt_x</p:attrName>
                                        </p:attrNameLst>
                                      </p:cBhvr>
                                      <p:tavLst>
                                        <p:tav tm="0">
                                          <p:val>
                                            <p:strVal val="#ppt_x-.1"/>
                                          </p:val>
                                        </p:tav>
                                        <p:tav tm="100000">
                                          <p:val>
                                            <p:strVal val="#ppt_x"/>
                                          </p:val>
                                        </p:tav>
                                      </p:tavLst>
                                    </p:anim>
                                    <p:anim calcmode="lin" valueType="num">
                                      <p:cBhvr>
                                        <p:cTn id="28" dur="2000" fill="hold"/>
                                        <p:tgtEl>
                                          <p:spTgt spid="37891">
                                            <p:txEl>
                                              <p:pRg st="4" end="4"/>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7800"/>
                            </p:stCondLst>
                            <p:childTnLst>
                              <p:par>
                                <p:cTn id="30" presetID="40" presetClass="entr" presetSubtype="0" fill="hold" grpId="0" nodeType="afterEffect">
                                  <p:stCondLst>
                                    <p:cond delay="0"/>
                                  </p:stCondLst>
                                  <p:iterate type="lt">
                                    <p:tmPct val="10000"/>
                                  </p:iterate>
                                  <p:childTnLst>
                                    <p:set>
                                      <p:cBhvr>
                                        <p:cTn id="31" dur="1" fill="hold">
                                          <p:stCondLst>
                                            <p:cond delay="0"/>
                                          </p:stCondLst>
                                        </p:cTn>
                                        <p:tgtEl>
                                          <p:spTgt spid="37891">
                                            <p:txEl>
                                              <p:pRg st="5" end="5"/>
                                            </p:txEl>
                                          </p:spTgt>
                                        </p:tgtEl>
                                        <p:attrNameLst>
                                          <p:attrName>style.visibility</p:attrName>
                                        </p:attrNameLst>
                                      </p:cBhvr>
                                      <p:to>
                                        <p:strVal val="visible"/>
                                      </p:to>
                                    </p:set>
                                    <p:animEffect transition="in" filter="fade">
                                      <p:cBhvr>
                                        <p:cTn id="32" dur="2000"/>
                                        <p:tgtEl>
                                          <p:spTgt spid="37891">
                                            <p:txEl>
                                              <p:pRg st="5" end="5"/>
                                            </p:txEl>
                                          </p:spTgt>
                                        </p:tgtEl>
                                      </p:cBhvr>
                                    </p:animEffect>
                                    <p:anim calcmode="lin" valueType="num">
                                      <p:cBhvr>
                                        <p:cTn id="33" dur="2000" fill="hold"/>
                                        <p:tgtEl>
                                          <p:spTgt spid="37891">
                                            <p:txEl>
                                              <p:pRg st="5" end="5"/>
                                            </p:txEl>
                                          </p:spTgt>
                                        </p:tgtEl>
                                        <p:attrNameLst>
                                          <p:attrName>ppt_x</p:attrName>
                                        </p:attrNameLst>
                                      </p:cBhvr>
                                      <p:tavLst>
                                        <p:tav tm="0">
                                          <p:val>
                                            <p:strVal val="#ppt_x-.1"/>
                                          </p:val>
                                        </p:tav>
                                        <p:tav tm="100000">
                                          <p:val>
                                            <p:strVal val="#ppt_x"/>
                                          </p:val>
                                        </p:tav>
                                      </p:tavLst>
                                    </p:anim>
                                    <p:anim calcmode="lin" valueType="num">
                                      <p:cBhvr>
                                        <p:cTn id="34" dur="2000" fill="hold"/>
                                        <p:tgtEl>
                                          <p:spTgt spid="37891">
                                            <p:txEl>
                                              <p:pRg st="5" end="5"/>
                                            </p:txEl>
                                          </p:spTgt>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48400"/>
                            </p:stCondLst>
                            <p:childTnLst>
                              <p:par>
                                <p:cTn id="36" presetID="40" presetClass="entr" presetSubtype="0" fill="hold" grpId="0" nodeType="afterEffect">
                                  <p:stCondLst>
                                    <p:cond delay="0"/>
                                  </p:stCondLst>
                                  <p:iterate type="lt">
                                    <p:tmPct val="10000"/>
                                  </p:iterate>
                                  <p:childTnLst>
                                    <p:set>
                                      <p:cBhvr>
                                        <p:cTn id="37" dur="1" fill="hold">
                                          <p:stCondLst>
                                            <p:cond delay="0"/>
                                          </p:stCondLst>
                                        </p:cTn>
                                        <p:tgtEl>
                                          <p:spTgt spid="37891">
                                            <p:txEl>
                                              <p:pRg st="7" end="7"/>
                                            </p:txEl>
                                          </p:spTgt>
                                        </p:tgtEl>
                                        <p:attrNameLst>
                                          <p:attrName>style.visibility</p:attrName>
                                        </p:attrNameLst>
                                      </p:cBhvr>
                                      <p:to>
                                        <p:strVal val="visible"/>
                                      </p:to>
                                    </p:set>
                                    <p:animEffect transition="in" filter="fade">
                                      <p:cBhvr>
                                        <p:cTn id="38" dur="2000"/>
                                        <p:tgtEl>
                                          <p:spTgt spid="37891">
                                            <p:txEl>
                                              <p:pRg st="7" end="7"/>
                                            </p:txEl>
                                          </p:spTgt>
                                        </p:tgtEl>
                                      </p:cBhvr>
                                    </p:animEffect>
                                    <p:anim calcmode="lin" valueType="num">
                                      <p:cBhvr>
                                        <p:cTn id="39" dur="2000" fill="hold"/>
                                        <p:tgtEl>
                                          <p:spTgt spid="37891">
                                            <p:txEl>
                                              <p:pRg st="7" end="7"/>
                                            </p:txEl>
                                          </p:spTgt>
                                        </p:tgtEl>
                                        <p:attrNameLst>
                                          <p:attrName>ppt_x</p:attrName>
                                        </p:attrNameLst>
                                      </p:cBhvr>
                                      <p:tavLst>
                                        <p:tav tm="0">
                                          <p:val>
                                            <p:strVal val="#ppt_x-.1"/>
                                          </p:val>
                                        </p:tav>
                                        <p:tav tm="100000">
                                          <p:val>
                                            <p:strVal val="#ppt_x"/>
                                          </p:val>
                                        </p:tav>
                                      </p:tavLst>
                                    </p:anim>
                                    <p:anim calcmode="lin" valueType="num">
                                      <p:cBhvr>
                                        <p:cTn id="40" dur="2000" fill="hold"/>
                                        <p:tgtEl>
                                          <p:spTgt spid="37891">
                                            <p:txEl>
                                              <p:pRg st="7" end="7"/>
                                            </p:txEl>
                                          </p:spTgt>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58400"/>
                            </p:stCondLst>
                            <p:childTnLst>
                              <p:par>
                                <p:cTn id="42" presetID="40" presetClass="entr" presetSubtype="0" fill="hold" grpId="0" nodeType="afterEffect">
                                  <p:stCondLst>
                                    <p:cond delay="0"/>
                                  </p:stCondLst>
                                  <p:iterate type="lt">
                                    <p:tmPct val="10000"/>
                                  </p:iterate>
                                  <p:childTnLst>
                                    <p:set>
                                      <p:cBhvr>
                                        <p:cTn id="43" dur="1" fill="hold">
                                          <p:stCondLst>
                                            <p:cond delay="0"/>
                                          </p:stCondLst>
                                        </p:cTn>
                                        <p:tgtEl>
                                          <p:spTgt spid="37891">
                                            <p:txEl>
                                              <p:pRg st="8" end="8"/>
                                            </p:txEl>
                                          </p:spTgt>
                                        </p:tgtEl>
                                        <p:attrNameLst>
                                          <p:attrName>style.visibility</p:attrName>
                                        </p:attrNameLst>
                                      </p:cBhvr>
                                      <p:to>
                                        <p:strVal val="visible"/>
                                      </p:to>
                                    </p:set>
                                    <p:animEffect transition="in" filter="fade">
                                      <p:cBhvr>
                                        <p:cTn id="44" dur="2000"/>
                                        <p:tgtEl>
                                          <p:spTgt spid="37891">
                                            <p:txEl>
                                              <p:pRg st="8" end="8"/>
                                            </p:txEl>
                                          </p:spTgt>
                                        </p:tgtEl>
                                      </p:cBhvr>
                                    </p:animEffect>
                                    <p:anim calcmode="lin" valueType="num">
                                      <p:cBhvr>
                                        <p:cTn id="45" dur="2000" fill="hold"/>
                                        <p:tgtEl>
                                          <p:spTgt spid="37891">
                                            <p:txEl>
                                              <p:pRg st="8" end="8"/>
                                            </p:txEl>
                                          </p:spTgt>
                                        </p:tgtEl>
                                        <p:attrNameLst>
                                          <p:attrName>ppt_x</p:attrName>
                                        </p:attrNameLst>
                                      </p:cBhvr>
                                      <p:tavLst>
                                        <p:tav tm="0">
                                          <p:val>
                                            <p:strVal val="#ppt_x-.1"/>
                                          </p:val>
                                        </p:tav>
                                        <p:tav tm="100000">
                                          <p:val>
                                            <p:strVal val="#ppt_x"/>
                                          </p:val>
                                        </p:tav>
                                      </p:tavLst>
                                    </p:anim>
                                    <p:anim calcmode="lin" valueType="num">
                                      <p:cBhvr>
                                        <p:cTn id="46" dur="2000" fill="hold"/>
                                        <p:tgtEl>
                                          <p:spTgt spid="37891">
                                            <p:txEl>
                                              <p:pRg st="8" end="8"/>
                                            </p:txEl>
                                          </p:spTgt>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62200"/>
                            </p:stCondLst>
                            <p:childTnLst>
                              <p:par>
                                <p:cTn id="48" presetID="40" presetClass="entr" presetSubtype="0" fill="hold" grpId="0" nodeType="afterEffect">
                                  <p:stCondLst>
                                    <p:cond delay="0"/>
                                  </p:stCondLst>
                                  <p:iterate type="lt">
                                    <p:tmPct val="10000"/>
                                  </p:iterate>
                                  <p:childTnLst>
                                    <p:set>
                                      <p:cBhvr>
                                        <p:cTn id="49" dur="1" fill="hold">
                                          <p:stCondLst>
                                            <p:cond delay="0"/>
                                          </p:stCondLst>
                                        </p:cTn>
                                        <p:tgtEl>
                                          <p:spTgt spid="37891">
                                            <p:txEl>
                                              <p:pRg st="10" end="10"/>
                                            </p:txEl>
                                          </p:spTgt>
                                        </p:tgtEl>
                                        <p:attrNameLst>
                                          <p:attrName>style.visibility</p:attrName>
                                        </p:attrNameLst>
                                      </p:cBhvr>
                                      <p:to>
                                        <p:strVal val="visible"/>
                                      </p:to>
                                    </p:set>
                                    <p:animEffect transition="in" filter="fade">
                                      <p:cBhvr>
                                        <p:cTn id="50" dur="2000"/>
                                        <p:tgtEl>
                                          <p:spTgt spid="37891">
                                            <p:txEl>
                                              <p:pRg st="10" end="10"/>
                                            </p:txEl>
                                          </p:spTgt>
                                        </p:tgtEl>
                                      </p:cBhvr>
                                    </p:animEffect>
                                    <p:anim calcmode="lin" valueType="num">
                                      <p:cBhvr>
                                        <p:cTn id="51" dur="2000" fill="hold"/>
                                        <p:tgtEl>
                                          <p:spTgt spid="37891">
                                            <p:txEl>
                                              <p:pRg st="10" end="10"/>
                                            </p:txEl>
                                          </p:spTgt>
                                        </p:tgtEl>
                                        <p:attrNameLst>
                                          <p:attrName>ppt_x</p:attrName>
                                        </p:attrNameLst>
                                      </p:cBhvr>
                                      <p:tavLst>
                                        <p:tav tm="0">
                                          <p:val>
                                            <p:strVal val="#ppt_x-.1"/>
                                          </p:val>
                                        </p:tav>
                                        <p:tav tm="100000">
                                          <p:val>
                                            <p:strVal val="#ppt_x"/>
                                          </p:val>
                                        </p:tav>
                                      </p:tavLst>
                                    </p:anim>
                                    <p:anim calcmode="lin" valueType="num">
                                      <p:cBhvr>
                                        <p:cTn id="52" dur="2000" fill="hold"/>
                                        <p:tgtEl>
                                          <p:spTgt spid="37891">
                                            <p:txEl>
                                              <p:pRg st="10" end="10"/>
                                            </p:txEl>
                                          </p:spTgt>
                                        </p:tgtEl>
                                        <p:attrNameLst>
                                          <p:attrName>ppt_y</p:attrName>
                                        </p:attrNameLst>
                                      </p:cBhvr>
                                      <p:tavLst>
                                        <p:tav tm="0">
                                          <p:val>
                                            <p:strVal val="#ppt_y"/>
                                          </p:val>
                                        </p:tav>
                                        <p:tav tm="100000">
                                          <p:val>
                                            <p:strVal val="#ppt_y"/>
                                          </p:val>
                                        </p:tav>
                                      </p:tavLst>
                                    </p:anim>
                                  </p:childTnLst>
                                </p:cTn>
                              </p:par>
                            </p:childTnLst>
                          </p:cTn>
                        </p:par>
                        <p:par>
                          <p:cTn id="53" fill="hold" nodeType="afterGroup">
                            <p:stCondLst>
                              <p:cond delay="70000"/>
                            </p:stCondLst>
                            <p:childTnLst>
                              <p:par>
                                <p:cTn id="54" presetID="40" presetClass="entr" presetSubtype="0" fill="hold" grpId="0" nodeType="afterEffect">
                                  <p:stCondLst>
                                    <p:cond delay="0"/>
                                  </p:stCondLst>
                                  <p:iterate type="lt">
                                    <p:tmPct val="10000"/>
                                  </p:iterate>
                                  <p:childTnLst>
                                    <p:set>
                                      <p:cBhvr>
                                        <p:cTn id="55" dur="1" fill="hold">
                                          <p:stCondLst>
                                            <p:cond delay="0"/>
                                          </p:stCondLst>
                                        </p:cTn>
                                        <p:tgtEl>
                                          <p:spTgt spid="37891">
                                            <p:txEl>
                                              <p:pRg st="11" end="11"/>
                                            </p:txEl>
                                          </p:spTgt>
                                        </p:tgtEl>
                                        <p:attrNameLst>
                                          <p:attrName>style.visibility</p:attrName>
                                        </p:attrNameLst>
                                      </p:cBhvr>
                                      <p:to>
                                        <p:strVal val="visible"/>
                                      </p:to>
                                    </p:set>
                                    <p:animEffect transition="in" filter="fade">
                                      <p:cBhvr>
                                        <p:cTn id="56" dur="2000"/>
                                        <p:tgtEl>
                                          <p:spTgt spid="37891">
                                            <p:txEl>
                                              <p:pRg st="11" end="11"/>
                                            </p:txEl>
                                          </p:spTgt>
                                        </p:tgtEl>
                                      </p:cBhvr>
                                    </p:animEffect>
                                    <p:anim calcmode="lin" valueType="num">
                                      <p:cBhvr>
                                        <p:cTn id="57" dur="2000" fill="hold"/>
                                        <p:tgtEl>
                                          <p:spTgt spid="37891">
                                            <p:txEl>
                                              <p:pRg st="11" end="11"/>
                                            </p:txEl>
                                          </p:spTgt>
                                        </p:tgtEl>
                                        <p:attrNameLst>
                                          <p:attrName>ppt_x</p:attrName>
                                        </p:attrNameLst>
                                      </p:cBhvr>
                                      <p:tavLst>
                                        <p:tav tm="0">
                                          <p:val>
                                            <p:strVal val="#ppt_x-.1"/>
                                          </p:val>
                                        </p:tav>
                                        <p:tav tm="100000">
                                          <p:val>
                                            <p:strVal val="#ppt_x"/>
                                          </p:val>
                                        </p:tav>
                                      </p:tavLst>
                                    </p:anim>
                                    <p:anim calcmode="lin" valueType="num">
                                      <p:cBhvr>
                                        <p:cTn id="58" dur="2000" fill="hold"/>
                                        <p:tgtEl>
                                          <p:spTgt spid="37891">
                                            <p:txEl>
                                              <p:pRg st="11" end="11"/>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78000"/>
                            </p:stCondLst>
                            <p:childTnLst>
                              <p:par>
                                <p:cTn id="60" presetID="40" presetClass="entr" presetSubtype="0" fill="hold" grpId="0" nodeType="afterEffect">
                                  <p:stCondLst>
                                    <p:cond delay="0"/>
                                  </p:stCondLst>
                                  <p:iterate type="lt">
                                    <p:tmPct val="10000"/>
                                  </p:iterate>
                                  <p:childTnLst>
                                    <p:set>
                                      <p:cBhvr>
                                        <p:cTn id="61" dur="1" fill="hold">
                                          <p:stCondLst>
                                            <p:cond delay="0"/>
                                          </p:stCondLst>
                                        </p:cTn>
                                        <p:tgtEl>
                                          <p:spTgt spid="37891">
                                            <p:txEl>
                                              <p:pRg st="13" end="13"/>
                                            </p:txEl>
                                          </p:spTgt>
                                        </p:tgtEl>
                                        <p:attrNameLst>
                                          <p:attrName>style.visibility</p:attrName>
                                        </p:attrNameLst>
                                      </p:cBhvr>
                                      <p:to>
                                        <p:strVal val="visible"/>
                                      </p:to>
                                    </p:set>
                                    <p:animEffect transition="in" filter="fade">
                                      <p:cBhvr>
                                        <p:cTn id="62" dur="2000"/>
                                        <p:tgtEl>
                                          <p:spTgt spid="37891">
                                            <p:txEl>
                                              <p:pRg st="13" end="13"/>
                                            </p:txEl>
                                          </p:spTgt>
                                        </p:tgtEl>
                                      </p:cBhvr>
                                    </p:animEffect>
                                    <p:anim calcmode="lin" valueType="num">
                                      <p:cBhvr>
                                        <p:cTn id="63" dur="2000" fill="hold"/>
                                        <p:tgtEl>
                                          <p:spTgt spid="37891">
                                            <p:txEl>
                                              <p:pRg st="13" end="13"/>
                                            </p:txEl>
                                          </p:spTgt>
                                        </p:tgtEl>
                                        <p:attrNameLst>
                                          <p:attrName>ppt_x</p:attrName>
                                        </p:attrNameLst>
                                      </p:cBhvr>
                                      <p:tavLst>
                                        <p:tav tm="0">
                                          <p:val>
                                            <p:strVal val="#ppt_x-.1"/>
                                          </p:val>
                                        </p:tav>
                                        <p:tav tm="100000">
                                          <p:val>
                                            <p:strVal val="#ppt_x"/>
                                          </p:val>
                                        </p:tav>
                                      </p:tavLst>
                                    </p:anim>
                                    <p:anim calcmode="lin" valueType="num">
                                      <p:cBhvr>
                                        <p:cTn id="64" dur="2000" fill="hold"/>
                                        <p:tgtEl>
                                          <p:spTgt spid="37891">
                                            <p:txEl>
                                              <p:pRg st="13" end="13"/>
                                            </p:txEl>
                                          </p:spTgt>
                                        </p:tgtEl>
                                        <p:attrNameLst>
                                          <p:attrName>ppt_y</p:attrName>
                                        </p:attrNameLst>
                                      </p:cBhvr>
                                      <p:tavLst>
                                        <p:tav tm="0">
                                          <p:val>
                                            <p:strVal val="#ppt_y"/>
                                          </p:val>
                                        </p:tav>
                                        <p:tav tm="100000">
                                          <p:val>
                                            <p:strVal val="#ppt_y"/>
                                          </p:val>
                                        </p:tav>
                                      </p:tavLst>
                                    </p:anim>
                                  </p:childTnLst>
                                </p:cTn>
                              </p:par>
                            </p:childTnLst>
                          </p:cTn>
                        </p:par>
                        <p:par>
                          <p:cTn id="65" fill="hold" nodeType="afterGroup">
                            <p:stCondLst>
                              <p:cond delay="99000"/>
                            </p:stCondLst>
                            <p:childTnLst>
                              <p:par>
                                <p:cTn id="66" presetID="40" presetClass="entr" presetSubtype="0" fill="hold" grpId="0" nodeType="afterEffect">
                                  <p:stCondLst>
                                    <p:cond delay="0"/>
                                  </p:stCondLst>
                                  <p:iterate type="lt">
                                    <p:tmPct val="10000"/>
                                  </p:iterate>
                                  <p:childTnLst>
                                    <p:set>
                                      <p:cBhvr>
                                        <p:cTn id="67" dur="1" fill="hold">
                                          <p:stCondLst>
                                            <p:cond delay="0"/>
                                          </p:stCondLst>
                                        </p:cTn>
                                        <p:tgtEl>
                                          <p:spTgt spid="37891">
                                            <p:txEl>
                                              <p:pRg st="15" end="15"/>
                                            </p:txEl>
                                          </p:spTgt>
                                        </p:tgtEl>
                                        <p:attrNameLst>
                                          <p:attrName>style.visibility</p:attrName>
                                        </p:attrNameLst>
                                      </p:cBhvr>
                                      <p:to>
                                        <p:strVal val="visible"/>
                                      </p:to>
                                    </p:set>
                                    <p:animEffect transition="in" filter="fade">
                                      <p:cBhvr>
                                        <p:cTn id="68" dur="2000"/>
                                        <p:tgtEl>
                                          <p:spTgt spid="37891">
                                            <p:txEl>
                                              <p:pRg st="15" end="15"/>
                                            </p:txEl>
                                          </p:spTgt>
                                        </p:tgtEl>
                                      </p:cBhvr>
                                    </p:animEffect>
                                    <p:anim calcmode="lin" valueType="num">
                                      <p:cBhvr>
                                        <p:cTn id="69" dur="2000" fill="hold"/>
                                        <p:tgtEl>
                                          <p:spTgt spid="37891">
                                            <p:txEl>
                                              <p:pRg st="15" end="15"/>
                                            </p:txEl>
                                          </p:spTgt>
                                        </p:tgtEl>
                                        <p:attrNameLst>
                                          <p:attrName>ppt_x</p:attrName>
                                        </p:attrNameLst>
                                      </p:cBhvr>
                                      <p:tavLst>
                                        <p:tav tm="0">
                                          <p:val>
                                            <p:strVal val="#ppt_x-.1"/>
                                          </p:val>
                                        </p:tav>
                                        <p:tav tm="100000">
                                          <p:val>
                                            <p:strVal val="#ppt_x"/>
                                          </p:val>
                                        </p:tav>
                                      </p:tavLst>
                                    </p:anim>
                                    <p:anim calcmode="lin" valueType="num">
                                      <p:cBhvr>
                                        <p:cTn id="70" dur="2000" fill="hold"/>
                                        <p:tgtEl>
                                          <p:spTgt spid="37891">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10596" name="Picture 4" descr="Jež (Molimo klik na fotku kako bi ju vidjeli u punoj velicin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692696"/>
            <a:ext cx="2160588" cy="1620838"/>
          </a:xfrm>
          <a:prstGeom prst="rect">
            <a:avLst/>
          </a:prstGeom>
          <a:noFill/>
          <a:ln w="76200">
            <a:solidFill>
              <a:srgbClr val="99CCFF"/>
            </a:solidFill>
            <a:miter lim="800000"/>
            <a:headEnd/>
            <a:tailEnd/>
          </a:ln>
          <a:extLst>
            <a:ext uri="{909E8E84-426E-40DD-AFC4-6F175D3DCCD1}">
              <a14:hiddenFill xmlns:a14="http://schemas.microsoft.com/office/drawing/2010/main">
                <a:solidFill>
                  <a:srgbClr val="FFFFFF"/>
                </a:solidFill>
              </a14:hiddenFill>
            </a:ext>
          </a:extLst>
        </p:spPr>
      </p:pic>
      <p:sp>
        <p:nvSpPr>
          <p:cNvPr id="110597" name="Rectangle 5"/>
          <p:cNvSpPr>
            <a:spLocks noChangeArrowheads="1"/>
          </p:cNvSpPr>
          <p:nvPr/>
        </p:nvSpPr>
        <p:spPr bwMode="auto">
          <a:xfrm>
            <a:off x="539750" y="2627094"/>
            <a:ext cx="806450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hr-HR" altLang="sr-Latn-RS" sz="2000" i="1" dirty="0"/>
              <a:t>S donje strane tijela i dijelom po glavi prekriven sam krznom sastavljenim od mekanih dlaka. Glava mi završava šiljastom i pokretljivom njuškom, iznad koje se nalaze okrugle oči i kratke okruglaste uši skrivene među bodljama. U čeljustima imam 36 zuba. Mužjaci su obično nešto dulji od ženki, obično narastemo 15 do 35 cm duljine i prosječne mase oko 400 g (međutim možemo težiti i do 1,5 - 2 kg, </a:t>
            </a:r>
            <a:r>
              <a:rPr lang="hr-HR" altLang="sr-Latn-RS" sz="2000" i="1"/>
              <a:t>posebice ujesen</a:t>
            </a:r>
            <a:r>
              <a:rPr lang="hr-HR" altLang="sr-Latn-RS" sz="2000" i="1" dirty="0"/>
              <a:t>). Duljina uključuje vrat koji je 4 ili 5 centimetra dug. U prosjeku živimo pet godina, ali pojedini mogu doživjeti i preko 8 godina. Nisam neosjetljiv na zmijski otrov, ali podnosim količinu otrova koja bi drugu životinju moje veličine odmah usmrtila. </a:t>
            </a:r>
            <a:br>
              <a:rPr lang="hr-HR" altLang="sr-Latn-RS" sz="2000" i="1" dirty="0"/>
            </a:br>
            <a:endParaRPr lang="hr-HR" altLang="sr-Latn-RS" sz="2000" i="1" dirty="0"/>
          </a:p>
          <a:p>
            <a:r>
              <a:rPr lang="hr-HR" altLang="sr-Latn-RS" i="1" dirty="0"/>
              <a:t>Ako želite saznati više posjetite link : http://www.čiopa.hr/jez.htm</a:t>
            </a:r>
          </a:p>
          <a:p>
            <a:endParaRPr lang="hr-HR" altLang="sr-Latn-RS" sz="2000" b="1" i="1" dirty="0">
              <a:solidFill>
                <a:srgbClr val="99CC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nodeType="afterEffect">
                                  <p:stCondLst>
                                    <p:cond delay="0"/>
                                  </p:stCondLst>
                                  <p:childTnLst>
                                    <p:set>
                                      <p:cBhvr>
                                        <p:cTn id="6" dur="1" fill="hold">
                                          <p:stCondLst>
                                            <p:cond delay="0"/>
                                          </p:stCondLst>
                                        </p:cTn>
                                        <p:tgtEl>
                                          <p:spTgt spid="110596"/>
                                        </p:tgtEl>
                                        <p:attrNameLst>
                                          <p:attrName>style.visibility</p:attrName>
                                        </p:attrNameLst>
                                      </p:cBhvr>
                                      <p:to>
                                        <p:strVal val="visible"/>
                                      </p:to>
                                    </p:set>
                                    <p:animEffect transition="in" filter="fade">
                                      <p:cBhvr>
                                        <p:cTn id="7" dur="2000"/>
                                        <p:tgtEl>
                                          <p:spTgt spid="110596"/>
                                        </p:tgtEl>
                                      </p:cBhvr>
                                    </p:animEffect>
                                    <p:anim calcmode="lin" valueType="num">
                                      <p:cBhvr>
                                        <p:cTn id="8" dur="2000" fill="hold"/>
                                        <p:tgtEl>
                                          <p:spTgt spid="110596"/>
                                        </p:tgtEl>
                                        <p:attrNameLst>
                                          <p:attrName>style.rotation</p:attrName>
                                        </p:attrNameLst>
                                      </p:cBhvr>
                                      <p:tavLst>
                                        <p:tav tm="0">
                                          <p:val>
                                            <p:fltVal val="720"/>
                                          </p:val>
                                        </p:tav>
                                        <p:tav tm="100000">
                                          <p:val>
                                            <p:fltVal val="0"/>
                                          </p:val>
                                        </p:tav>
                                      </p:tavLst>
                                    </p:anim>
                                    <p:anim calcmode="lin" valueType="num">
                                      <p:cBhvr>
                                        <p:cTn id="9" dur="2000" fill="hold"/>
                                        <p:tgtEl>
                                          <p:spTgt spid="110596"/>
                                        </p:tgtEl>
                                        <p:attrNameLst>
                                          <p:attrName>ppt_h</p:attrName>
                                        </p:attrNameLst>
                                      </p:cBhvr>
                                      <p:tavLst>
                                        <p:tav tm="0">
                                          <p:val>
                                            <p:fltVal val="0"/>
                                          </p:val>
                                        </p:tav>
                                        <p:tav tm="100000">
                                          <p:val>
                                            <p:strVal val="#ppt_h"/>
                                          </p:val>
                                        </p:tav>
                                      </p:tavLst>
                                    </p:anim>
                                    <p:anim calcmode="lin" valueType="num">
                                      <p:cBhvr>
                                        <p:cTn id="10" dur="2000" fill="hold"/>
                                        <p:tgtEl>
                                          <p:spTgt spid="110596"/>
                                        </p:tgtEl>
                                        <p:attrNameLst>
                                          <p:attrName>ppt_w</p:attrName>
                                        </p:attrNameLst>
                                      </p:cBhvr>
                                      <p:tavLst>
                                        <p:tav tm="0">
                                          <p:val>
                                            <p:fltVal val="0"/>
                                          </p:val>
                                        </p:tav>
                                        <p:tav tm="100000">
                                          <p:val>
                                            <p:strVal val="#ppt_w"/>
                                          </p:val>
                                        </p:tav>
                                      </p:tavLst>
                                    </p:anim>
                                  </p:childTnLst>
                                </p:cTn>
                              </p:par>
                            </p:childTnLst>
                          </p:cTn>
                        </p:par>
                        <p:par>
                          <p:cTn id="11" fill="hold" nodeType="afterGroup">
                            <p:stCondLst>
                              <p:cond delay="2000"/>
                            </p:stCondLst>
                            <p:childTnLst>
                              <p:par>
                                <p:cTn id="12" presetID="24" presetClass="entr" presetSubtype="0" fill="hold" grpId="0" nodeType="afterEffect">
                                  <p:stCondLst>
                                    <p:cond delay="0"/>
                                  </p:stCondLst>
                                  <p:childTnLst>
                                    <p:set>
                                      <p:cBhvr>
                                        <p:cTn id="13" dur="1" fill="hold">
                                          <p:stCondLst>
                                            <p:cond delay="0"/>
                                          </p:stCondLst>
                                        </p:cTn>
                                        <p:tgtEl>
                                          <p:spTgt spid="110597"/>
                                        </p:tgtEl>
                                        <p:attrNameLst>
                                          <p:attrName>style.visibility</p:attrName>
                                        </p:attrNameLst>
                                      </p:cBhvr>
                                      <p:to>
                                        <p:strVal val="visible"/>
                                      </p:to>
                                    </p:set>
                                    <p:anim to="" calcmode="lin" valueType="num">
                                      <p:cBhvr>
                                        <p:cTn id="14" dur="1" fill="hold"/>
                                        <p:tgtEl>
                                          <p:spTgt spid="110597"/>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lstStyle/>
          <a:p>
            <a:r>
              <a:rPr lang="hr-HR" altLang="sr-Latn-RS" b="1" dirty="0"/>
              <a:t>ŠTO ĆEMO SVE DANAS RADITI?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from="(-#ppt_w/2)" to="(#ppt_x)" calcmode="lin" valueType="num">
                                      <p:cBhvr>
                                        <p:cTn id="7" dur="1200" fill="hold">
                                          <p:stCondLst>
                                            <p:cond delay="0"/>
                                          </p:stCondLst>
                                        </p:cTn>
                                        <p:tgtEl>
                                          <p:spTgt spid="38915">
                                            <p:txEl>
                                              <p:pRg st="0" end="0"/>
                                            </p:txEl>
                                          </p:spTgt>
                                        </p:tgtEl>
                                        <p:attrNameLst>
                                          <p:attrName>ppt_x</p:attrName>
                                        </p:attrNameLst>
                                      </p:cBhvr>
                                    </p:anim>
                                    <p:anim from="0" to="-1.0" calcmode="lin" valueType="num">
                                      <p:cBhvr>
                                        <p:cTn id="8" dur="400" decel="50000" autoRev="1" fill="hold">
                                          <p:stCondLst>
                                            <p:cond delay="1200"/>
                                          </p:stCondLst>
                                        </p:cTn>
                                        <p:tgtEl>
                                          <p:spTgt spid="38915">
                                            <p:txEl>
                                              <p:pRg st="0" end="0"/>
                                            </p:txEl>
                                          </p:spTgt>
                                        </p:tgtEl>
                                        <p:attrNameLst>
                                          <p:attrName>xshear</p:attrName>
                                        </p:attrNameLst>
                                      </p:cBhvr>
                                    </p:anim>
                                    <p:animScale>
                                      <p:cBhvr>
                                        <p:cTn id="9" dur="400" decel="100000" autoRev="1" fill="hold">
                                          <p:stCondLst>
                                            <p:cond delay="1200"/>
                                          </p:stCondLst>
                                        </p:cTn>
                                        <p:tgtEl>
                                          <p:spTgt spid="38915">
                                            <p:txEl>
                                              <p:pRg st="0" end="0"/>
                                            </p:txEl>
                                          </p:spTgt>
                                        </p:tgtEl>
                                      </p:cBhvr>
                                      <p:from x="100000" y="100000"/>
                                      <p:to x="80000" y="100000"/>
                                    </p:animScale>
                                    <p:anim by="(#ppt_h/3+#ppt_w*0.1)" calcmode="lin" valueType="num">
                                      <p:cBhvr additive="sum">
                                        <p:cTn id="10" dur="400" decel="100000" autoRev="1" fill="hold">
                                          <p:stCondLst>
                                            <p:cond delay="1200"/>
                                          </p:stCondLst>
                                        </p:cTn>
                                        <p:tgtEl>
                                          <p:spTgt spid="38915">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r>
              <a:rPr lang="hr-HR" altLang="sr-Latn-RS" b="1" dirty="0"/>
              <a:t>UPOZNAJEMO JEŽIĆA UBODEŽIĆA  </a:t>
            </a:r>
          </a:p>
          <a:p>
            <a:r>
              <a:rPr lang="hr-HR" altLang="sr-Latn-RS" b="1" dirty="0"/>
              <a:t>JEŽIĆ NAS UZ  POKRET I PJESMU VODI KROZ JESEN</a:t>
            </a:r>
          </a:p>
          <a:p>
            <a:r>
              <a:rPr lang="hr-HR" altLang="sr-Latn-RS" b="1" dirty="0"/>
              <a:t>JEŽIĆ UČI MATEMATIKU   </a:t>
            </a:r>
          </a:p>
          <a:p>
            <a:r>
              <a:rPr lang="hr-HR" altLang="sr-Latn-RS" b="1" dirty="0"/>
              <a:t>PRIČANJE PRIČE O JEŽIĆU </a:t>
            </a:r>
          </a:p>
          <a:p>
            <a:r>
              <a:rPr lang="hr-HR" altLang="sr-Latn-RS" b="1" dirty="0"/>
              <a:t>RASTANIMO SE S IGROM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2000"/>
                                        <p:tgtEl>
                                          <p:spTgt spid="39939">
                                            <p:txEl>
                                              <p:pRg st="0" end="0"/>
                                            </p:txEl>
                                          </p:spTgt>
                                        </p:tgtEl>
                                      </p:cBhvr>
                                    </p:animEffect>
                                    <p:anim calcmode="lin" valueType="num">
                                      <p:cBhvr>
                                        <p:cTn id="8" dur="2000" fill="hold"/>
                                        <p:tgtEl>
                                          <p:spTgt spid="39939">
                                            <p:txEl>
                                              <p:pRg st="0" end="0"/>
                                            </p:txEl>
                                          </p:spTgt>
                                        </p:tgtEl>
                                        <p:attrNameLst>
                                          <p:attrName>ppt_x</p:attrName>
                                        </p:attrNameLst>
                                      </p:cBhvr>
                                      <p:tavLst>
                                        <p:tav tm="0">
                                          <p:val>
                                            <p:strVal val="#ppt_x-.1"/>
                                          </p:val>
                                        </p:tav>
                                        <p:tav tm="100000">
                                          <p:val>
                                            <p:strVal val="#ppt_x"/>
                                          </p:val>
                                        </p:tav>
                                      </p:tavLst>
                                    </p:anim>
                                    <p:anim calcmode="lin" valueType="num">
                                      <p:cBhvr>
                                        <p:cTn id="9" dur="2000" fill="hold"/>
                                        <p:tgtEl>
                                          <p:spTgt spid="39939">
                                            <p:txEl>
                                              <p:pRg st="0" end="0"/>
                                            </p:txEl>
                                          </p:spTgt>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68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39939">
                                            <p:txEl>
                                              <p:pRg st="1" end="1"/>
                                            </p:txEl>
                                          </p:spTgt>
                                        </p:tgtEl>
                                        <p:attrNameLst>
                                          <p:attrName>style.visibility</p:attrName>
                                        </p:attrNameLst>
                                      </p:cBhvr>
                                      <p:to>
                                        <p:strVal val="visible"/>
                                      </p:to>
                                    </p:set>
                                    <p:animEffect transition="in" filter="fade">
                                      <p:cBhvr>
                                        <p:cTn id="13" dur="2000"/>
                                        <p:tgtEl>
                                          <p:spTgt spid="39939">
                                            <p:txEl>
                                              <p:pRg st="1" end="1"/>
                                            </p:txEl>
                                          </p:spTgt>
                                        </p:tgtEl>
                                      </p:cBhvr>
                                    </p:animEffect>
                                    <p:anim calcmode="lin" valueType="num">
                                      <p:cBhvr>
                                        <p:cTn id="14" dur="2000" fill="hold"/>
                                        <p:tgtEl>
                                          <p:spTgt spid="39939">
                                            <p:txEl>
                                              <p:pRg st="1" end="1"/>
                                            </p:txEl>
                                          </p:spTgt>
                                        </p:tgtEl>
                                        <p:attrNameLst>
                                          <p:attrName>ppt_x</p:attrName>
                                        </p:attrNameLst>
                                      </p:cBhvr>
                                      <p:tavLst>
                                        <p:tav tm="0">
                                          <p:val>
                                            <p:strVal val="#ppt_x-.1"/>
                                          </p:val>
                                        </p:tav>
                                        <p:tav tm="100000">
                                          <p:val>
                                            <p:strVal val="#ppt_x"/>
                                          </p:val>
                                        </p:tav>
                                      </p:tavLst>
                                    </p:anim>
                                    <p:anim calcmode="lin" valueType="num">
                                      <p:cBhvr>
                                        <p:cTn id="15" dur="2000" fill="hold"/>
                                        <p:tgtEl>
                                          <p:spTgt spid="39939">
                                            <p:txEl>
                                              <p:pRg st="1" end="1"/>
                                            </p:txEl>
                                          </p:spTgt>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15800"/>
                            </p:stCondLst>
                            <p:childTnLst>
                              <p:par>
                                <p:cTn id="17" presetID="40" presetClass="entr" presetSubtype="0" fill="hold" grpId="0" nodeType="afterEffect">
                                  <p:stCondLst>
                                    <p:cond delay="0"/>
                                  </p:stCondLst>
                                  <p:iterate type="lt">
                                    <p:tmPct val="10000"/>
                                  </p:iterate>
                                  <p:childTnLst>
                                    <p:set>
                                      <p:cBhvr>
                                        <p:cTn id="18" dur="1" fill="hold">
                                          <p:stCondLst>
                                            <p:cond delay="0"/>
                                          </p:stCondLst>
                                        </p:cTn>
                                        <p:tgtEl>
                                          <p:spTgt spid="39939">
                                            <p:txEl>
                                              <p:pRg st="2" end="2"/>
                                            </p:txEl>
                                          </p:spTgt>
                                        </p:tgtEl>
                                        <p:attrNameLst>
                                          <p:attrName>style.visibility</p:attrName>
                                        </p:attrNameLst>
                                      </p:cBhvr>
                                      <p:to>
                                        <p:strVal val="visible"/>
                                      </p:to>
                                    </p:set>
                                    <p:animEffect transition="in" filter="fade">
                                      <p:cBhvr>
                                        <p:cTn id="19" dur="2000"/>
                                        <p:tgtEl>
                                          <p:spTgt spid="39939">
                                            <p:txEl>
                                              <p:pRg st="2" end="2"/>
                                            </p:txEl>
                                          </p:spTgt>
                                        </p:tgtEl>
                                      </p:cBhvr>
                                    </p:animEffect>
                                    <p:anim calcmode="lin" valueType="num">
                                      <p:cBhvr>
                                        <p:cTn id="20" dur="2000" fill="hold"/>
                                        <p:tgtEl>
                                          <p:spTgt spid="39939">
                                            <p:txEl>
                                              <p:pRg st="2" end="2"/>
                                            </p:txEl>
                                          </p:spTgt>
                                        </p:tgtEl>
                                        <p:attrNameLst>
                                          <p:attrName>ppt_x</p:attrName>
                                        </p:attrNameLst>
                                      </p:cBhvr>
                                      <p:tavLst>
                                        <p:tav tm="0">
                                          <p:val>
                                            <p:strVal val="#ppt_x-.1"/>
                                          </p:val>
                                        </p:tav>
                                        <p:tav tm="100000">
                                          <p:val>
                                            <p:strVal val="#ppt_x"/>
                                          </p:val>
                                        </p:tav>
                                      </p:tavLst>
                                    </p:anim>
                                    <p:anim calcmode="lin" valueType="num">
                                      <p:cBhvr>
                                        <p:cTn id="21" dur="2000" fill="hold"/>
                                        <p:tgtEl>
                                          <p:spTgt spid="39939">
                                            <p:txEl>
                                              <p:pRg st="2" end="2"/>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21200"/>
                            </p:stCondLst>
                            <p:childTnLst>
                              <p:par>
                                <p:cTn id="23" presetID="40" presetClass="entr" presetSubtype="0" fill="hold" grpId="0" nodeType="afterEffect">
                                  <p:stCondLst>
                                    <p:cond delay="0"/>
                                  </p:stCondLst>
                                  <p:iterate type="lt">
                                    <p:tmPct val="10000"/>
                                  </p:iterate>
                                  <p:childTnLst>
                                    <p:set>
                                      <p:cBhvr>
                                        <p:cTn id="24" dur="1" fill="hold">
                                          <p:stCondLst>
                                            <p:cond delay="0"/>
                                          </p:stCondLst>
                                        </p:cTn>
                                        <p:tgtEl>
                                          <p:spTgt spid="39939">
                                            <p:txEl>
                                              <p:pRg st="3" end="3"/>
                                            </p:txEl>
                                          </p:spTgt>
                                        </p:tgtEl>
                                        <p:attrNameLst>
                                          <p:attrName>style.visibility</p:attrName>
                                        </p:attrNameLst>
                                      </p:cBhvr>
                                      <p:to>
                                        <p:strVal val="visible"/>
                                      </p:to>
                                    </p:set>
                                    <p:animEffect transition="in" filter="fade">
                                      <p:cBhvr>
                                        <p:cTn id="25" dur="2000"/>
                                        <p:tgtEl>
                                          <p:spTgt spid="39939">
                                            <p:txEl>
                                              <p:pRg st="3" end="3"/>
                                            </p:txEl>
                                          </p:spTgt>
                                        </p:tgtEl>
                                      </p:cBhvr>
                                    </p:animEffect>
                                    <p:anim calcmode="lin" valueType="num">
                                      <p:cBhvr>
                                        <p:cTn id="26" dur="2000" fill="hold"/>
                                        <p:tgtEl>
                                          <p:spTgt spid="39939">
                                            <p:txEl>
                                              <p:pRg st="3" end="3"/>
                                            </p:txEl>
                                          </p:spTgt>
                                        </p:tgtEl>
                                        <p:attrNameLst>
                                          <p:attrName>ppt_x</p:attrName>
                                        </p:attrNameLst>
                                      </p:cBhvr>
                                      <p:tavLst>
                                        <p:tav tm="0">
                                          <p:val>
                                            <p:strVal val="#ppt_x-.1"/>
                                          </p:val>
                                        </p:tav>
                                        <p:tav tm="100000">
                                          <p:val>
                                            <p:strVal val="#ppt_x"/>
                                          </p:val>
                                        </p:tav>
                                      </p:tavLst>
                                    </p:anim>
                                    <p:anim calcmode="lin" valueType="num">
                                      <p:cBhvr>
                                        <p:cTn id="27" dur="2000" fill="hold"/>
                                        <p:tgtEl>
                                          <p:spTgt spid="39939">
                                            <p:txEl>
                                              <p:pRg st="3" end="3"/>
                                            </p:txEl>
                                          </p:spTgt>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700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39939">
                                            <p:txEl>
                                              <p:pRg st="4" end="4"/>
                                            </p:txEl>
                                          </p:spTgt>
                                        </p:tgtEl>
                                        <p:attrNameLst>
                                          <p:attrName>style.visibility</p:attrName>
                                        </p:attrNameLst>
                                      </p:cBhvr>
                                      <p:to>
                                        <p:strVal val="visible"/>
                                      </p:to>
                                    </p:set>
                                    <p:animEffect transition="in" filter="fade">
                                      <p:cBhvr>
                                        <p:cTn id="31" dur="2000"/>
                                        <p:tgtEl>
                                          <p:spTgt spid="39939">
                                            <p:txEl>
                                              <p:pRg st="4" end="4"/>
                                            </p:txEl>
                                          </p:spTgt>
                                        </p:tgtEl>
                                      </p:cBhvr>
                                    </p:animEffect>
                                    <p:anim calcmode="lin" valueType="num">
                                      <p:cBhvr>
                                        <p:cTn id="32" dur="2000" fill="hold"/>
                                        <p:tgtEl>
                                          <p:spTgt spid="39939">
                                            <p:txEl>
                                              <p:pRg st="4" end="4"/>
                                            </p:txEl>
                                          </p:spTgt>
                                        </p:tgtEl>
                                        <p:attrNameLst>
                                          <p:attrName>ppt_x</p:attrName>
                                        </p:attrNameLst>
                                      </p:cBhvr>
                                      <p:tavLst>
                                        <p:tav tm="0">
                                          <p:val>
                                            <p:strVal val="#ppt_x-.1"/>
                                          </p:val>
                                        </p:tav>
                                        <p:tav tm="100000">
                                          <p:val>
                                            <p:strVal val="#ppt_x"/>
                                          </p:val>
                                        </p:tav>
                                      </p:tavLst>
                                    </p:anim>
                                    <p:anim calcmode="lin" valueType="num">
                                      <p:cBhvr>
                                        <p:cTn id="33" dur="2000" fill="hold"/>
                                        <p:tgtEl>
                                          <p:spTgt spid="3993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hr-HR" altLang="sr-Latn-RS" b="1" dirty="0"/>
              <a:t>    PRIČA O JEŽIĆU</a:t>
            </a:r>
            <a:r>
              <a:rPr lang="hr-HR" altLang="sr-Latn-RS" dirty="0"/>
              <a:t>	</a:t>
            </a:r>
            <a:endParaRPr lang="hr-HR" altLang="sr-Latn-RS" dirty="0">
              <a:sym typeface="Webdings" pitchFamily="18" charset="2"/>
            </a:endParaRPr>
          </a:p>
        </p:txBody>
      </p:sp>
      <p:sp>
        <p:nvSpPr>
          <p:cNvPr id="40963" name="Rectangle 3"/>
          <p:cNvSpPr>
            <a:spLocks noGrp="1" noChangeArrowheads="1"/>
          </p:cNvSpPr>
          <p:nvPr>
            <p:ph idx="1"/>
          </p:nvPr>
        </p:nvSpPr>
        <p:spPr>
          <a:xfrm>
            <a:off x="755650" y="1773238"/>
            <a:ext cx="7772400" cy="5084762"/>
          </a:xfrm>
        </p:spPr>
        <p:txBody>
          <a:bodyPr/>
          <a:lstStyle/>
          <a:p>
            <a:pPr>
              <a:lnSpc>
                <a:spcPct val="90000"/>
              </a:lnSpc>
              <a:spcBef>
                <a:spcPct val="0"/>
              </a:spcBef>
              <a:buFont typeface="Wingdings" pitchFamily="2" charset="2"/>
              <a:buNone/>
            </a:pPr>
            <a:r>
              <a:rPr lang="hr-HR" altLang="sr-Latn-RS" sz="1800" dirty="0">
                <a:latin typeface="Calibri Light" panose="020F0302020204030204" pitchFamily="34" charset="0"/>
              </a:rPr>
              <a:t>Mali ježić izašao je prvi put da se prošeće sam izvan svoje kuće. Zakoračio je nožicama po otpalom lišću starih kestenova. Malene nožice su mu propadale u lišće i čulo se tiho šuškanje. </a:t>
            </a:r>
          </a:p>
          <a:p>
            <a:pPr>
              <a:lnSpc>
                <a:spcPct val="90000"/>
              </a:lnSpc>
              <a:spcBef>
                <a:spcPct val="0"/>
              </a:spcBef>
              <a:buFont typeface="Wingdings" pitchFamily="2" charset="2"/>
              <a:buNone/>
            </a:pPr>
            <a:r>
              <a:rPr lang="hr-HR" altLang="sr-Latn-RS" sz="1800" dirty="0">
                <a:latin typeface="Calibri Light" panose="020F0302020204030204" pitchFamily="34" charset="0"/>
              </a:rPr>
              <a:t>Ježića je to iznenadilo. Stao je, podigao znatiželjni nosić, zatreptao očima, ali šuškanje je nestalo. Odlučio je potrčati. </a:t>
            </a:r>
          </a:p>
          <a:p>
            <a:pPr>
              <a:lnSpc>
                <a:spcPct val="90000"/>
              </a:lnSpc>
              <a:spcBef>
                <a:spcPct val="0"/>
              </a:spcBef>
              <a:buFont typeface="Wingdings" pitchFamily="2" charset="2"/>
              <a:buNone/>
            </a:pPr>
            <a:r>
              <a:rPr lang="hr-HR" altLang="sr-Latn-RS" sz="1800" dirty="0">
                <a:latin typeface="Calibri Light" panose="020F0302020204030204" pitchFamily="34" charset="0"/>
              </a:rPr>
              <a:t> «</a:t>
            </a:r>
            <a:r>
              <a:rPr lang="hr-HR" altLang="sr-Latn-RS" sz="1800" dirty="0" err="1">
                <a:latin typeface="Calibri Light" panose="020F0302020204030204" pitchFamily="34" charset="0"/>
              </a:rPr>
              <a:t>Šuš</a:t>
            </a:r>
            <a:r>
              <a:rPr lang="hr-HR" altLang="sr-Latn-RS" sz="1800" dirty="0">
                <a:latin typeface="Calibri Light" panose="020F0302020204030204" pitchFamily="34" charset="0"/>
              </a:rPr>
              <a:t> – </a:t>
            </a:r>
            <a:r>
              <a:rPr lang="hr-HR" altLang="sr-Latn-RS" sz="1800" dirty="0" err="1">
                <a:latin typeface="Calibri Light" panose="020F0302020204030204" pitchFamily="34" charset="0"/>
              </a:rPr>
              <a:t>šuš</a:t>
            </a:r>
            <a:r>
              <a:rPr lang="hr-HR" altLang="sr-Latn-RS" sz="1800" dirty="0">
                <a:latin typeface="Calibri Light" panose="020F0302020204030204" pitchFamily="34" charset="0"/>
              </a:rPr>
              <a:t>«  čulo se ponovo čudno šuškanje. Ježić je ponovo zbunjen zastao. Pogledao je u zemlju i nožicom podigao suhi kestenov list. List je zašuškao. Ježić se nasmijao i pomislio:</a:t>
            </a:r>
          </a:p>
          <a:p>
            <a:pPr>
              <a:lnSpc>
                <a:spcPct val="90000"/>
              </a:lnSpc>
              <a:spcBef>
                <a:spcPct val="0"/>
              </a:spcBef>
              <a:buFont typeface="Wingdings" pitchFamily="2" charset="2"/>
              <a:buNone/>
            </a:pPr>
            <a:r>
              <a:rPr lang="hr-HR" altLang="sr-Latn-RS" sz="1800" dirty="0">
                <a:latin typeface="Calibri Light" panose="020F0302020204030204" pitchFamily="34" charset="0"/>
              </a:rPr>
              <a:t>« Baš sam smiješan! Uplašio sam se i nisam shvatio da to ja šuškam. « Sreća zbog izgubljenog straha nije dugo trajala. S velikog kestena čulo se – tup, tup! Pred </a:t>
            </a:r>
            <a:r>
              <a:rPr lang="hr-HR" altLang="sr-Latn-RS" sz="1800" dirty="0" err="1">
                <a:latin typeface="Calibri Light" panose="020F0302020204030204" pitchFamily="34" charset="0"/>
              </a:rPr>
              <a:t>ježićevim</a:t>
            </a:r>
            <a:r>
              <a:rPr lang="hr-HR" altLang="sr-Latn-RS" sz="1800" dirty="0">
                <a:latin typeface="Calibri Light" panose="020F0302020204030204" pitchFamily="34" charset="0"/>
              </a:rPr>
              <a:t> nogama našao se zeleni ježić kakvog on nije nikada vidio. Zeleni ježić je pao i nije se pomaknuo. Ježić se sagne i pokuša ga poškakljati. Ali… zeleni ježić se nije pomaknuo. «Jao, pa zeleni ježić je mrtav« - pomislio je ježić. «Zašto je odlučio pasti s drveta?« Ježić ga je preokrenuo na drugu stranu. Slijedilo je još jedno iznenađenje. Zeleni ježić je bio prazan. «Izgubio je noge i glavu dok je letio!« - začuđeno je zaključio ježić. «Siroti zeleni ježić!« - jadikovao je. </a:t>
            </a:r>
          </a:p>
          <a:p>
            <a:pPr>
              <a:lnSpc>
                <a:spcPct val="90000"/>
              </a:lnSpc>
              <a:spcBef>
                <a:spcPct val="0"/>
              </a:spcBef>
              <a:buFont typeface="Wingdings" pitchFamily="2" charset="2"/>
              <a:buNone/>
            </a:pPr>
            <a:r>
              <a:rPr lang="hr-HR" altLang="sr-Latn-RS" sz="1800" dirty="0">
                <a:latin typeface="Calibri Light" panose="020F0302020204030204" pitchFamily="34" charset="0"/>
              </a:rPr>
              <a:t>Iza kestenova stabla skrivao se sivi zeko. «Baš si glup!« - reče zeko uplašenom ježiću. To je kestenova košuljica. </a:t>
            </a:r>
          </a:p>
          <a:p>
            <a:pPr>
              <a:lnSpc>
                <a:spcPct val="90000"/>
              </a:lnSpc>
              <a:spcBef>
                <a:spcPct val="0"/>
              </a:spcBef>
              <a:buFont typeface="Wingdings" pitchFamily="2" charset="2"/>
              <a:buNone/>
            </a:pPr>
            <a:r>
              <a:rPr lang="hr-HR" altLang="sr-Latn-RS" sz="1800" dirty="0">
                <a:latin typeface="Calibri Light" panose="020F0302020204030204" pitchFamily="34" charset="0"/>
              </a:rPr>
              <a:t>Ježić posramljen trčeći krene prema svojoj kući. Tamo je najsigurnije…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40962"/>
                                        </p:tgtEl>
                                        <p:attrNameLst>
                                          <p:attrName>style.visibility</p:attrName>
                                        </p:attrNameLst>
                                      </p:cBhvr>
                                      <p:to>
                                        <p:strVal val="visible"/>
                                      </p:to>
                                    </p:set>
                                    <p:animEffect transition="in" filter="fade">
                                      <p:cBhvr>
                                        <p:cTn id="7" dur="1000"/>
                                        <p:tgtEl>
                                          <p:spTgt spid="40962"/>
                                        </p:tgtEl>
                                      </p:cBhvr>
                                    </p:animEffect>
                                    <p:anim calcmode="lin" valueType="num">
                                      <p:cBhvr>
                                        <p:cTn id="8" dur="1000" fill="hold"/>
                                        <p:tgtEl>
                                          <p:spTgt spid="40962"/>
                                        </p:tgtEl>
                                        <p:attrNameLst>
                                          <p:attrName>ppt_x</p:attrName>
                                        </p:attrNameLst>
                                      </p:cBhvr>
                                      <p:tavLst>
                                        <p:tav tm="0">
                                          <p:val>
                                            <p:strVal val="#ppt_x-.1"/>
                                          </p:val>
                                        </p:tav>
                                        <p:tav tm="100000">
                                          <p:val>
                                            <p:strVal val="#ppt_x"/>
                                          </p:val>
                                        </p:tav>
                                      </p:tavLst>
                                    </p:anim>
                                    <p:anim calcmode="lin" valueType="num">
                                      <p:cBhvr>
                                        <p:cTn id="9" dur="1000" fill="hold"/>
                                        <p:tgtEl>
                                          <p:spTgt spid="40962"/>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21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40963">
                                            <p:txEl>
                                              <p:pRg st="0" end="0"/>
                                            </p:txEl>
                                          </p:spTgt>
                                        </p:tgtEl>
                                        <p:attrNameLst>
                                          <p:attrName>style.visibility</p:attrName>
                                        </p:attrNameLst>
                                      </p:cBhvr>
                                      <p:to>
                                        <p:strVal val="visible"/>
                                      </p:to>
                                    </p:set>
                                    <p:animEffect transition="in" filter="fade">
                                      <p:cBhvr>
                                        <p:cTn id="13" dur="2000"/>
                                        <p:tgtEl>
                                          <p:spTgt spid="40963">
                                            <p:txEl>
                                              <p:pRg st="0" end="0"/>
                                            </p:txEl>
                                          </p:spTgt>
                                        </p:tgtEl>
                                      </p:cBhvr>
                                    </p:animEffect>
                                    <p:anim calcmode="lin" valueType="num">
                                      <p:cBhvr>
                                        <p:cTn id="14" dur="2000" fill="hold"/>
                                        <p:tgtEl>
                                          <p:spTgt spid="40963">
                                            <p:txEl>
                                              <p:pRg st="0" end="0"/>
                                            </p:txEl>
                                          </p:spTgt>
                                        </p:tgtEl>
                                        <p:attrNameLst>
                                          <p:attrName>ppt_x</p:attrName>
                                        </p:attrNameLst>
                                      </p:cBhvr>
                                      <p:tavLst>
                                        <p:tav tm="0">
                                          <p:val>
                                            <p:strVal val="#ppt_x-.1"/>
                                          </p:val>
                                        </p:tav>
                                        <p:tav tm="100000">
                                          <p:val>
                                            <p:strVal val="#ppt_x"/>
                                          </p:val>
                                        </p:tav>
                                      </p:tavLst>
                                    </p:anim>
                                    <p:anim calcmode="lin" valueType="num">
                                      <p:cBhvr>
                                        <p:cTn id="15" dur="20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par>
                          <p:cTn id="16" fill="hold">
                            <p:stCondLst>
                              <p:cond delay="34500"/>
                            </p:stCondLst>
                            <p:childTnLst>
                              <p:par>
                                <p:cTn id="17" presetID="40" presetClass="entr" presetSubtype="0" fill="hold" grpId="0" nodeType="afterEffect">
                                  <p:stCondLst>
                                    <p:cond delay="0"/>
                                  </p:stCondLst>
                                  <p:iterate type="lt">
                                    <p:tmPct val="10000"/>
                                  </p:iterate>
                                  <p:childTnLst>
                                    <p:set>
                                      <p:cBhvr>
                                        <p:cTn id="18" dur="1" fill="hold">
                                          <p:stCondLst>
                                            <p:cond delay="0"/>
                                          </p:stCondLst>
                                        </p:cTn>
                                        <p:tgtEl>
                                          <p:spTgt spid="40963">
                                            <p:txEl>
                                              <p:pRg st="1" end="1"/>
                                            </p:txEl>
                                          </p:spTgt>
                                        </p:tgtEl>
                                        <p:attrNameLst>
                                          <p:attrName>style.visibility</p:attrName>
                                        </p:attrNameLst>
                                      </p:cBhvr>
                                      <p:to>
                                        <p:strVal val="visible"/>
                                      </p:to>
                                    </p:set>
                                    <p:animEffect transition="in" filter="fade">
                                      <p:cBhvr>
                                        <p:cTn id="19" dur="2000"/>
                                        <p:tgtEl>
                                          <p:spTgt spid="40963">
                                            <p:txEl>
                                              <p:pRg st="1" end="1"/>
                                            </p:txEl>
                                          </p:spTgt>
                                        </p:tgtEl>
                                      </p:cBhvr>
                                    </p:animEffect>
                                    <p:anim calcmode="lin" valueType="num">
                                      <p:cBhvr>
                                        <p:cTn id="20" dur="2000" fill="hold"/>
                                        <p:tgtEl>
                                          <p:spTgt spid="40963">
                                            <p:txEl>
                                              <p:pRg st="1" end="1"/>
                                            </p:txEl>
                                          </p:spTgt>
                                        </p:tgtEl>
                                        <p:attrNameLst>
                                          <p:attrName>ppt_x</p:attrName>
                                        </p:attrNameLst>
                                      </p:cBhvr>
                                      <p:tavLst>
                                        <p:tav tm="0">
                                          <p:val>
                                            <p:strVal val="#ppt_x-.1"/>
                                          </p:val>
                                        </p:tav>
                                        <p:tav tm="100000">
                                          <p:val>
                                            <p:strVal val="#ppt_x"/>
                                          </p:val>
                                        </p:tav>
                                      </p:tavLst>
                                    </p:anim>
                                    <p:anim calcmode="lin" valueType="num">
                                      <p:cBhvr>
                                        <p:cTn id="21" dur="20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par>
                          <p:cTn id="22" fill="hold">
                            <p:stCondLst>
                              <p:cond delay="57500"/>
                            </p:stCondLst>
                            <p:childTnLst>
                              <p:par>
                                <p:cTn id="23" presetID="40" presetClass="entr" presetSubtype="0" fill="hold" grpId="0" nodeType="afterEffect">
                                  <p:stCondLst>
                                    <p:cond delay="0"/>
                                  </p:stCondLst>
                                  <p:iterate type="lt">
                                    <p:tmPct val="10000"/>
                                  </p:iterate>
                                  <p:childTnLst>
                                    <p:set>
                                      <p:cBhvr>
                                        <p:cTn id="24" dur="1" fill="hold">
                                          <p:stCondLst>
                                            <p:cond delay="0"/>
                                          </p:stCondLst>
                                        </p:cTn>
                                        <p:tgtEl>
                                          <p:spTgt spid="40963">
                                            <p:txEl>
                                              <p:pRg st="2" end="2"/>
                                            </p:txEl>
                                          </p:spTgt>
                                        </p:tgtEl>
                                        <p:attrNameLst>
                                          <p:attrName>style.visibility</p:attrName>
                                        </p:attrNameLst>
                                      </p:cBhvr>
                                      <p:to>
                                        <p:strVal val="visible"/>
                                      </p:to>
                                    </p:set>
                                    <p:animEffect transition="in" filter="fade">
                                      <p:cBhvr>
                                        <p:cTn id="25" dur="2000"/>
                                        <p:tgtEl>
                                          <p:spTgt spid="40963">
                                            <p:txEl>
                                              <p:pRg st="2" end="2"/>
                                            </p:txEl>
                                          </p:spTgt>
                                        </p:tgtEl>
                                      </p:cBhvr>
                                    </p:animEffect>
                                    <p:anim calcmode="lin" valueType="num">
                                      <p:cBhvr>
                                        <p:cTn id="26" dur="2000" fill="hold"/>
                                        <p:tgtEl>
                                          <p:spTgt spid="40963">
                                            <p:txEl>
                                              <p:pRg st="2" end="2"/>
                                            </p:txEl>
                                          </p:spTgt>
                                        </p:tgtEl>
                                        <p:attrNameLst>
                                          <p:attrName>ppt_x</p:attrName>
                                        </p:attrNameLst>
                                      </p:cBhvr>
                                      <p:tavLst>
                                        <p:tav tm="0">
                                          <p:val>
                                            <p:strVal val="#ppt_x-.1"/>
                                          </p:val>
                                        </p:tav>
                                        <p:tav tm="100000">
                                          <p:val>
                                            <p:strVal val="#ppt_x"/>
                                          </p:val>
                                        </p:tav>
                                      </p:tavLst>
                                    </p:anim>
                                    <p:anim calcmode="lin" valueType="num">
                                      <p:cBhvr>
                                        <p:cTn id="27" dur="20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par>
                          <p:cTn id="28" fill="hold">
                            <p:stCondLst>
                              <p:cond delay="8950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40963">
                                            <p:txEl>
                                              <p:pRg st="3" end="3"/>
                                            </p:txEl>
                                          </p:spTgt>
                                        </p:tgtEl>
                                        <p:attrNameLst>
                                          <p:attrName>style.visibility</p:attrName>
                                        </p:attrNameLst>
                                      </p:cBhvr>
                                      <p:to>
                                        <p:strVal val="visible"/>
                                      </p:to>
                                    </p:set>
                                    <p:animEffect transition="in" filter="fade">
                                      <p:cBhvr>
                                        <p:cTn id="31" dur="2000"/>
                                        <p:tgtEl>
                                          <p:spTgt spid="40963">
                                            <p:txEl>
                                              <p:pRg st="3" end="3"/>
                                            </p:txEl>
                                          </p:spTgt>
                                        </p:tgtEl>
                                      </p:cBhvr>
                                    </p:animEffect>
                                    <p:anim calcmode="lin" valueType="num">
                                      <p:cBhvr>
                                        <p:cTn id="32" dur="2000" fill="hold"/>
                                        <p:tgtEl>
                                          <p:spTgt spid="40963">
                                            <p:txEl>
                                              <p:pRg st="3" end="3"/>
                                            </p:txEl>
                                          </p:spTgt>
                                        </p:tgtEl>
                                        <p:attrNameLst>
                                          <p:attrName>ppt_x</p:attrName>
                                        </p:attrNameLst>
                                      </p:cBhvr>
                                      <p:tavLst>
                                        <p:tav tm="0">
                                          <p:val>
                                            <p:strVal val="#ppt_x-.1"/>
                                          </p:val>
                                        </p:tav>
                                        <p:tav tm="100000">
                                          <p:val>
                                            <p:strVal val="#ppt_x"/>
                                          </p:val>
                                        </p:tav>
                                      </p:tavLst>
                                    </p:anim>
                                    <p:anim calcmode="lin" valueType="num">
                                      <p:cBhvr>
                                        <p:cTn id="33" dur="2000" fill="hold"/>
                                        <p:tgtEl>
                                          <p:spTgt spid="40963">
                                            <p:txEl>
                                              <p:pRg st="3" end="3"/>
                                            </p:txEl>
                                          </p:spTgt>
                                        </p:tgtEl>
                                        <p:attrNameLst>
                                          <p:attrName>ppt_y</p:attrName>
                                        </p:attrNameLst>
                                      </p:cBhvr>
                                      <p:tavLst>
                                        <p:tav tm="0">
                                          <p:val>
                                            <p:strVal val="#ppt_y"/>
                                          </p:val>
                                        </p:tav>
                                        <p:tav tm="100000">
                                          <p:val>
                                            <p:strVal val="#ppt_y"/>
                                          </p:val>
                                        </p:tav>
                                      </p:tavLst>
                                    </p:anim>
                                  </p:childTnLst>
                                </p:cTn>
                              </p:par>
                            </p:childTnLst>
                          </p:cTn>
                        </p:par>
                        <p:par>
                          <p:cTn id="34" fill="hold">
                            <p:stCondLst>
                              <p:cond delay="197900"/>
                            </p:stCondLst>
                            <p:childTnLst>
                              <p:par>
                                <p:cTn id="35" presetID="40" presetClass="entr" presetSubtype="0" fill="hold" grpId="0" nodeType="afterEffect">
                                  <p:stCondLst>
                                    <p:cond delay="0"/>
                                  </p:stCondLst>
                                  <p:iterate type="lt">
                                    <p:tmPct val="10000"/>
                                  </p:iterate>
                                  <p:childTnLst>
                                    <p:set>
                                      <p:cBhvr>
                                        <p:cTn id="36" dur="1" fill="hold">
                                          <p:stCondLst>
                                            <p:cond delay="0"/>
                                          </p:stCondLst>
                                        </p:cTn>
                                        <p:tgtEl>
                                          <p:spTgt spid="40963">
                                            <p:txEl>
                                              <p:pRg st="4" end="4"/>
                                            </p:txEl>
                                          </p:spTgt>
                                        </p:tgtEl>
                                        <p:attrNameLst>
                                          <p:attrName>style.visibility</p:attrName>
                                        </p:attrNameLst>
                                      </p:cBhvr>
                                      <p:to>
                                        <p:strVal val="visible"/>
                                      </p:to>
                                    </p:set>
                                    <p:animEffect transition="in" filter="fade">
                                      <p:cBhvr>
                                        <p:cTn id="37" dur="2000"/>
                                        <p:tgtEl>
                                          <p:spTgt spid="40963">
                                            <p:txEl>
                                              <p:pRg st="4" end="4"/>
                                            </p:txEl>
                                          </p:spTgt>
                                        </p:tgtEl>
                                      </p:cBhvr>
                                    </p:animEffect>
                                    <p:anim calcmode="lin" valueType="num">
                                      <p:cBhvr>
                                        <p:cTn id="38" dur="2000" fill="hold"/>
                                        <p:tgtEl>
                                          <p:spTgt spid="40963">
                                            <p:txEl>
                                              <p:pRg st="4" end="4"/>
                                            </p:txEl>
                                          </p:spTgt>
                                        </p:tgtEl>
                                        <p:attrNameLst>
                                          <p:attrName>ppt_x</p:attrName>
                                        </p:attrNameLst>
                                      </p:cBhvr>
                                      <p:tavLst>
                                        <p:tav tm="0">
                                          <p:val>
                                            <p:strVal val="#ppt_x-.1"/>
                                          </p:val>
                                        </p:tav>
                                        <p:tav tm="100000">
                                          <p:val>
                                            <p:strVal val="#ppt_x"/>
                                          </p:val>
                                        </p:tav>
                                      </p:tavLst>
                                    </p:anim>
                                    <p:anim calcmode="lin" valueType="num">
                                      <p:cBhvr>
                                        <p:cTn id="39" dur="2000" fill="hold"/>
                                        <p:tgtEl>
                                          <p:spTgt spid="40963">
                                            <p:txEl>
                                              <p:pRg st="4" end="4"/>
                                            </p:txEl>
                                          </p:spTgt>
                                        </p:tgtEl>
                                        <p:attrNameLst>
                                          <p:attrName>ppt_y</p:attrName>
                                        </p:attrNameLst>
                                      </p:cBhvr>
                                      <p:tavLst>
                                        <p:tav tm="0">
                                          <p:val>
                                            <p:strVal val="#ppt_y"/>
                                          </p:val>
                                        </p:tav>
                                        <p:tav tm="100000">
                                          <p:val>
                                            <p:strVal val="#ppt_y"/>
                                          </p:val>
                                        </p:tav>
                                      </p:tavLst>
                                    </p:anim>
                                  </p:childTnLst>
                                </p:cTn>
                              </p:par>
                            </p:childTnLst>
                          </p:cTn>
                        </p:par>
                        <p:par>
                          <p:cTn id="40" fill="hold">
                            <p:stCondLst>
                              <p:cond delay="218900"/>
                            </p:stCondLst>
                            <p:childTnLst>
                              <p:par>
                                <p:cTn id="41" presetID="40" presetClass="entr" presetSubtype="0" fill="hold" grpId="0" nodeType="afterEffect">
                                  <p:stCondLst>
                                    <p:cond delay="0"/>
                                  </p:stCondLst>
                                  <p:iterate type="lt">
                                    <p:tmPct val="10000"/>
                                  </p:iterate>
                                  <p:childTnLst>
                                    <p:set>
                                      <p:cBhvr>
                                        <p:cTn id="42" dur="1" fill="hold">
                                          <p:stCondLst>
                                            <p:cond delay="0"/>
                                          </p:stCondLst>
                                        </p:cTn>
                                        <p:tgtEl>
                                          <p:spTgt spid="40963">
                                            <p:txEl>
                                              <p:pRg st="5" end="5"/>
                                            </p:txEl>
                                          </p:spTgt>
                                        </p:tgtEl>
                                        <p:attrNameLst>
                                          <p:attrName>style.visibility</p:attrName>
                                        </p:attrNameLst>
                                      </p:cBhvr>
                                      <p:to>
                                        <p:strVal val="visible"/>
                                      </p:to>
                                    </p:set>
                                    <p:animEffect transition="in" filter="fade">
                                      <p:cBhvr>
                                        <p:cTn id="43" dur="2000"/>
                                        <p:tgtEl>
                                          <p:spTgt spid="40963">
                                            <p:txEl>
                                              <p:pRg st="5" end="5"/>
                                            </p:txEl>
                                          </p:spTgt>
                                        </p:tgtEl>
                                      </p:cBhvr>
                                    </p:animEffect>
                                    <p:anim calcmode="lin" valueType="num">
                                      <p:cBhvr>
                                        <p:cTn id="44" dur="2000" fill="hold"/>
                                        <p:tgtEl>
                                          <p:spTgt spid="40963">
                                            <p:txEl>
                                              <p:pRg st="5" end="5"/>
                                            </p:txEl>
                                          </p:spTgt>
                                        </p:tgtEl>
                                        <p:attrNameLst>
                                          <p:attrName>ppt_x</p:attrName>
                                        </p:attrNameLst>
                                      </p:cBhvr>
                                      <p:tavLst>
                                        <p:tav tm="0">
                                          <p:val>
                                            <p:strVal val="#ppt_x-.1"/>
                                          </p:val>
                                        </p:tav>
                                        <p:tav tm="100000">
                                          <p:val>
                                            <p:strVal val="#ppt_x"/>
                                          </p:val>
                                        </p:tav>
                                      </p:tavLst>
                                    </p:anim>
                                    <p:anim calcmode="lin" valueType="num">
                                      <p:cBhvr>
                                        <p:cTn id="45" dur="2000" fill="hold"/>
                                        <p:tgtEl>
                                          <p:spTgt spid="4096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hr-HR" altLang="sr-Latn-RS" b="1" i="1"/>
              <a:t>1. ZADATAK:</a:t>
            </a:r>
            <a:r>
              <a:rPr lang="hr-HR" altLang="sr-Latn-RS"/>
              <a:t> </a:t>
            </a:r>
          </a:p>
        </p:txBody>
      </p:sp>
      <p:sp>
        <p:nvSpPr>
          <p:cNvPr id="41987" name="Rectangle 3"/>
          <p:cNvSpPr>
            <a:spLocks noGrp="1" noChangeArrowheads="1"/>
          </p:cNvSpPr>
          <p:nvPr>
            <p:ph idx="1"/>
          </p:nvPr>
        </p:nvSpPr>
        <p:spPr/>
        <p:txBody>
          <a:bodyPr/>
          <a:lstStyle/>
          <a:p>
            <a:endParaRPr lang="hr-HR" altLang="sr-Latn-RS" b="1" dirty="0"/>
          </a:p>
          <a:p>
            <a:endParaRPr lang="hr-HR" altLang="sr-Latn-RS" b="1" dirty="0"/>
          </a:p>
          <a:p>
            <a:r>
              <a:rPr lang="hr-HR" altLang="sr-Latn-RS" b="1" dirty="0">
                <a:solidFill>
                  <a:schemeClr val="folHlink"/>
                </a:solidFill>
              </a:rPr>
              <a:t>IZRADITE PLAKAT KOJIM ĆETE PRIJATELJE POZVATI NA LUTKARSKU PREDSTAVU</a:t>
            </a:r>
          </a:p>
          <a:p>
            <a:pPr>
              <a:buFont typeface="Wingdings" pitchFamily="2" charset="2"/>
              <a:buNone/>
            </a:pPr>
            <a:r>
              <a:rPr lang="hr-HR" altLang="sr-Latn-RS" b="1" i="1" dirty="0"/>
              <a:t>             </a:t>
            </a:r>
            <a:r>
              <a:rPr lang="hr-HR" altLang="sr-Latn-RS" b="1" i="1" dirty="0">
                <a:solidFill>
                  <a:srgbClr val="66FF33"/>
                </a:solidFill>
              </a:rPr>
              <a:t>«PRIČA O JEŽIĆU«</a:t>
            </a:r>
            <a:r>
              <a:rPr lang="hr-HR" altLang="sr-Latn-RS" dirty="0">
                <a:solidFill>
                  <a:srgbClr val="66FF33"/>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wipe(down)">
                                      <p:cBhvr>
                                        <p:cTn id="7" dur="580">
                                          <p:stCondLst>
                                            <p:cond delay="0"/>
                                          </p:stCondLst>
                                        </p:cTn>
                                        <p:tgtEl>
                                          <p:spTgt spid="41986"/>
                                        </p:tgtEl>
                                      </p:cBhvr>
                                    </p:animEffect>
                                    <p:anim calcmode="lin" valueType="num">
                                      <p:cBhvr>
                                        <p:cTn id="8" dur="1822" tmFilter="0,0; 0.14,0.36; 0.43,0.73; 0.71,0.91; 1.0,1.0">
                                          <p:stCondLst>
                                            <p:cond delay="0"/>
                                          </p:stCondLst>
                                        </p:cTn>
                                        <p:tgtEl>
                                          <p:spTgt spid="4198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198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198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198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1986"/>
                                        </p:tgtEl>
                                        <p:attrNameLst>
                                          <p:attrName>ppt_y</p:attrName>
                                        </p:attrNameLst>
                                      </p:cBhvr>
                                      <p:tavLst>
                                        <p:tav tm="0" fmla="#ppt_y-sin(pi*$)/81">
                                          <p:val>
                                            <p:fltVal val="0"/>
                                          </p:val>
                                        </p:tav>
                                        <p:tav tm="100000">
                                          <p:val>
                                            <p:fltVal val="1"/>
                                          </p:val>
                                        </p:tav>
                                      </p:tavLst>
                                    </p:anim>
                                    <p:animScale>
                                      <p:cBhvr>
                                        <p:cTn id="13" dur="26">
                                          <p:stCondLst>
                                            <p:cond delay="650"/>
                                          </p:stCondLst>
                                        </p:cTn>
                                        <p:tgtEl>
                                          <p:spTgt spid="41986"/>
                                        </p:tgtEl>
                                      </p:cBhvr>
                                      <p:to x="100000" y="60000"/>
                                    </p:animScale>
                                    <p:animScale>
                                      <p:cBhvr>
                                        <p:cTn id="14" dur="166" decel="50000">
                                          <p:stCondLst>
                                            <p:cond delay="676"/>
                                          </p:stCondLst>
                                        </p:cTn>
                                        <p:tgtEl>
                                          <p:spTgt spid="41986"/>
                                        </p:tgtEl>
                                      </p:cBhvr>
                                      <p:to x="100000" y="100000"/>
                                    </p:animScale>
                                    <p:animScale>
                                      <p:cBhvr>
                                        <p:cTn id="15" dur="26">
                                          <p:stCondLst>
                                            <p:cond delay="1312"/>
                                          </p:stCondLst>
                                        </p:cTn>
                                        <p:tgtEl>
                                          <p:spTgt spid="41986"/>
                                        </p:tgtEl>
                                      </p:cBhvr>
                                      <p:to x="100000" y="80000"/>
                                    </p:animScale>
                                    <p:animScale>
                                      <p:cBhvr>
                                        <p:cTn id="16" dur="166" decel="50000">
                                          <p:stCondLst>
                                            <p:cond delay="1338"/>
                                          </p:stCondLst>
                                        </p:cTn>
                                        <p:tgtEl>
                                          <p:spTgt spid="41986"/>
                                        </p:tgtEl>
                                      </p:cBhvr>
                                      <p:to x="100000" y="100000"/>
                                    </p:animScale>
                                    <p:animScale>
                                      <p:cBhvr>
                                        <p:cTn id="17" dur="26">
                                          <p:stCondLst>
                                            <p:cond delay="1642"/>
                                          </p:stCondLst>
                                        </p:cTn>
                                        <p:tgtEl>
                                          <p:spTgt spid="41986"/>
                                        </p:tgtEl>
                                      </p:cBhvr>
                                      <p:to x="100000" y="90000"/>
                                    </p:animScale>
                                    <p:animScale>
                                      <p:cBhvr>
                                        <p:cTn id="18" dur="166" decel="50000">
                                          <p:stCondLst>
                                            <p:cond delay="1668"/>
                                          </p:stCondLst>
                                        </p:cTn>
                                        <p:tgtEl>
                                          <p:spTgt spid="41986"/>
                                        </p:tgtEl>
                                      </p:cBhvr>
                                      <p:to x="100000" y="100000"/>
                                    </p:animScale>
                                    <p:animScale>
                                      <p:cBhvr>
                                        <p:cTn id="19" dur="26">
                                          <p:stCondLst>
                                            <p:cond delay="1808"/>
                                          </p:stCondLst>
                                        </p:cTn>
                                        <p:tgtEl>
                                          <p:spTgt spid="41986"/>
                                        </p:tgtEl>
                                      </p:cBhvr>
                                      <p:to x="100000" y="95000"/>
                                    </p:animScale>
                                    <p:animScale>
                                      <p:cBhvr>
                                        <p:cTn id="20" dur="166" decel="50000">
                                          <p:stCondLst>
                                            <p:cond delay="1834"/>
                                          </p:stCondLst>
                                        </p:cTn>
                                        <p:tgtEl>
                                          <p:spTgt spid="41986"/>
                                        </p:tgtEl>
                                      </p:cBhvr>
                                      <p:to x="100000" y="100000"/>
                                    </p:animScale>
                                  </p:childTnLst>
                                </p:cTn>
                              </p:par>
                            </p:childTnLst>
                          </p:cTn>
                        </p:par>
                        <p:par>
                          <p:cTn id="21" fill="hold" nodeType="afterGroup">
                            <p:stCondLst>
                              <p:cond delay="2000"/>
                            </p:stCondLst>
                            <p:childTnLst>
                              <p:par>
                                <p:cTn id="22" presetID="40" presetClass="entr" presetSubtype="0" fill="hold" nodeType="afterEffect">
                                  <p:stCondLst>
                                    <p:cond delay="0"/>
                                  </p:stCondLst>
                                  <p:iterate type="lt">
                                    <p:tmPct val="10000"/>
                                  </p:iterate>
                                  <p:childTnLst>
                                    <p:set>
                                      <p:cBhvr>
                                        <p:cTn id="23" dur="1" fill="hold">
                                          <p:stCondLst>
                                            <p:cond delay="0"/>
                                          </p:stCondLst>
                                        </p:cTn>
                                        <p:tgtEl>
                                          <p:spTgt spid="41987">
                                            <p:txEl>
                                              <p:pRg st="2" end="2"/>
                                            </p:txEl>
                                          </p:spTgt>
                                        </p:tgtEl>
                                        <p:attrNameLst>
                                          <p:attrName>style.visibility</p:attrName>
                                        </p:attrNameLst>
                                      </p:cBhvr>
                                      <p:to>
                                        <p:strVal val="visible"/>
                                      </p:to>
                                    </p:set>
                                    <p:animEffect transition="in" filter="fade">
                                      <p:cBhvr>
                                        <p:cTn id="24" dur="2000"/>
                                        <p:tgtEl>
                                          <p:spTgt spid="41987">
                                            <p:txEl>
                                              <p:pRg st="2" end="2"/>
                                            </p:txEl>
                                          </p:spTgt>
                                        </p:tgtEl>
                                      </p:cBhvr>
                                    </p:animEffect>
                                    <p:anim calcmode="lin" valueType="num">
                                      <p:cBhvr>
                                        <p:cTn id="25" dur="2000" fill="hold"/>
                                        <p:tgtEl>
                                          <p:spTgt spid="41987">
                                            <p:txEl>
                                              <p:pRg st="2" end="2"/>
                                            </p:txEl>
                                          </p:spTgt>
                                        </p:tgtEl>
                                        <p:attrNameLst>
                                          <p:attrName>ppt_x</p:attrName>
                                        </p:attrNameLst>
                                      </p:cBhvr>
                                      <p:tavLst>
                                        <p:tav tm="0">
                                          <p:val>
                                            <p:strVal val="#ppt_x-.1"/>
                                          </p:val>
                                        </p:tav>
                                        <p:tav tm="100000">
                                          <p:val>
                                            <p:strVal val="#ppt_x"/>
                                          </p:val>
                                        </p:tav>
                                      </p:tavLst>
                                    </p:anim>
                                    <p:anim calcmode="lin" valueType="num">
                                      <p:cBhvr>
                                        <p:cTn id="26" dur="20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hr-HR" altLang="sr-Latn-RS" b="1" i="1"/>
              <a:t>2. ZADATAK:</a:t>
            </a:r>
            <a:r>
              <a:rPr lang="hr-HR" altLang="sr-Latn-RS"/>
              <a:t> </a:t>
            </a:r>
          </a:p>
        </p:txBody>
      </p:sp>
      <p:sp>
        <p:nvSpPr>
          <p:cNvPr id="43011" name="Rectangle 3"/>
          <p:cNvSpPr>
            <a:spLocks noGrp="1" noChangeArrowheads="1"/>
          </p:cNvSpPr>
          <p:nvPr>
            <p:ph idx="1"/>
          </p:nvPr>
        </p:nvSpPr>
        <p:spPr>
          <a:xfrm>
            <a:off x="611188" y="1916113"/>
            <a:ext cx="7772400" cy="4114800"/>
          </a:xfrm>
        </p:spPr>
        <p:txBody>
          <a:bodyPr/>
          <a:lstStyle/>
          <a:p>
            <a:r>
              <a:rPr lang="hr-HR" altLang="sr-Latn-RS" b="1">
                <a:solidFill>
                  <a:schemeClr val="folHlink"/>
                </a:solidFill>
              </a:rPr>
              <a:t>NACRTAJ RIJEČ KOJU SI PROČITAO</a:t>
            </a:r>
          </a:p>
          <a:p>
            <a:r>
              <a:rPr lang="hr-HR" altLang="sr-Latn-RS" b="1">
                <a:solidFill>
                  <a:schemeClr val="folHlink"/>
                </a:solidFill>
              </a:rPr>
              <a:t>ISPOD CRTEŽA NALIJEPI TOČNU RIJEČ</a:t>
            </a:r>
          </a:p>
          <a:p>
            <a:r>
              <a:rPr lang="hr-HR" altLang="sr-Latn-RS" b="1">
                <a:solidFill>
                  <a:schemeClr val="folHlink"/>
                </a:solidFill>
              </a:rPr>
              <a:t>NAČINITE ZAJEDNIČKU SLIKOVNICU </a:t>
            </a:r>
          </a:p>
          <a:p>
            <a:r>
              <a:rPr lang="hr-HR" altLang="sr-Latn-RS" b="1">
                <a:solidFill>
                  <a:schemeClr val="folHlink"/>
                </a:solidFill>
              </a:rPr>
              <a:t>SMISLITE PRIČU ZA SVOJU SLIKOVNICU</a:t>
            </a:r>
            <a:endParaRPr lang="hr-HR" altLang="sr-Latn-RS">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43010"/>
                                        </p:tgtEl>
                                        <p:attrNameLst>
                                          <p:attrName>style.visibility</p:attrName>
                                        </p:attrNameLst>
                                      </p:cBhvr>
                                      <p:to>
                                        <p:strVal val="visible"/>
                                      </p:to>
                                    </p:set>
                                    <p:animEffect transition="in" filter="fade">
                                      <p:cBhvr>
                                        <p:cTn id="7" dur="2000"/>
                                        <p:tgtEl>
                                          <p:spTgt spid="43010"/>
                                        </p:tgtEl>
                                      </p:cBhvr>
                                    </p:animEffect>
                                    <p:anim calcmode="lin" valueType="num">
                                      <p:cBhvr>
                                        <p:cTn id="8" dur="2000" fill="hold"/>
                                        <p:tgtEl>
                                          <p:spTgt spid="43010"/>
                                        </p:tgtEl>
                                        <p:attrNameLst>
                                          <p:attrName>ppt_x</p:attrName>
                                        </p:attrNameLst>
                                      </p:cBhvr>
                                      <p:tavLst>
                                        <p:tav tm="0">
                                          <p:val>
                                            <p:strVal val="#ppt_x-.1"/>
                                          </p:val>
                                        </p:tav>
                                        <p:tav tm="100000">
                                          <p:val>
                                            <p:strVal val="#ppt_x"/>
                                          </p:val>
                                        </p:tav>
                                      </p:tavLst>
                                    </p:anim>
                                    <p:anim calcmode="lin" valueType="num">
                                      <p:cBhvr>
                                        <p:cTn id="9" dur="2000" fill="hold"/>
                                        <p:tgtEl>
                                          <p:spTgt spid="43010"/>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3800"/>
                            </p:stCondLst>
                            <p:childTnLst>
                              <p:par>
                                <p:cTn id="11" presetID="40" presetClass="entr" presetSubtype="0" fill="hold" nodeType="afterEffect">
                                  <p:stCondLst>
                                    <p:cond delay="0"/>
                                  </p:stCondLst>
                                  <p:iterate type="lt">
                                    <p:tmPct val="10000"/>
                                  </p:iterate>
                                  <p:childTnLst>
                                    <p:set>
                                      <p:cBhvr>
                                        <p:cTn id="12" dur="1" fill="hold">
                                          <p:stCondLst>
                                            <p:cond delay="0"/>
                                          </p:stCondLst>
                                        </p:cTn>
                                        <p:tgtEl>
                                          <p:spTgt spid="43011">
                                            <p:txEl>
                                              <p:pRg st="0" end="0"/>
                                            </p:txEl>
                                          </p:spTgt>
                                        </p:tgtEl>
                                        <p:attrNameLst>
                                          <p:attrName>style.visibility</p:attrName>
                                        </p:attrNameLst>
                                      </p:cBhvr>
                                      <p:to>
                                        <p:strVal val="visible"/>
                                      </p:to>
                                    </p:set>
                                    <p:animEffect transition="in" filter="fade">
                                      <p:cBhvr>
                                        <p:cTn id="13" dur="2000"/>
                                        <p:tgtEl>
                                          <p:spTgt spid="43011">
                                            <p:txEl>
                                              <p:pRg st="0" end="0"/>
                                            </p:txEl>
                                          </p:spTgt>
                                        </p:tgtEl>
                                      </p:cBhvr>
                                    </p:animEffect>
                                    <p:anim calcmode="lin" valueType="num">
                                      <p:cBhvr>
                                        <p:cTn id="14" dur="2000" fill="hold"/>
                                        <p:tgtEl>
                                          <p:spTgt spid="43011">
                                            <p:txEl>
                                              <p:pRg st="0" end="0"/>
                                            </p:txEl>
                                          </p:spTgt>
                                        </p:tgtEl>
                                        <p:attrNameLst>
                                          <p:attrName>ppt_x</p:attrName>
                                        </p:attrNameLst>
                                      </p:cBhvr>
                                      <p:tavLst>
                                        <p:tav tm="0">
                                          <p:val>
                                            <p:strVal val="#ppt_x-.1"/>
                                          </p:val>
                                        </p:tav>
                                        <p:tav tm="100000">
                                          <p:val>
                                            <p:strVal val="#ppt_x"/>
                                          </p:val>
                                        </p:tav>
                                      </p:tavLst>
                                    </p:anim>
                                    <p:anim calcmode="lin" valueType="num">
                                      <p:cBhvr>
                                        <p:cTn id="15" dur="20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10800"/>
                            </p:stCondLst>
                            <p:childTnLst>
                              <p:par>
                                <p:cTn id="17" presetID="40" presetClass="entr" presetSubtype="0" fill="hold" nodeType="afterEffect">
                                  <p:stCondLst>
                                    <p:cond delay="0"/>
                                  </p:stCondLst>
                                  <p:iterate type="lt">
                                    <p:tmPct val="10000"/>
                                  </p:iterate>
                                  <p:childTnLst>
                                    <p:set>
                                      <p:cBhvr>
                                        <p:cTn id="18" dur="1" fill="hold">
                                          <p:stCondLst>
                                            <p:cond delay="0"/>
                                          </p:stCondLst>
                                        </p:cTn>
                                        <p:tgtEl>
                                          <p:spTgt spid="43011">
                                            <p:txEl>
                                              <p:pRg st="1" end="1"/>
                                            </p:txEl>
                                          </p:spTgt>
                                        </p:tgtEl>
                                        <p:attrNameLst>
                                          <p:attrName>style.visibility</p:attrName>
                                        </p:attrNameLst>
                                      </p:cBhvr>
                                      <p:to>
                                        <p:strVal val="visible"/>
                                      </p:to>
                                    </p:set>
                                    <p:animEffect transition="in" filter="fade">
                                      <p:cBhvr>
                                        <p:cTn id="19" dur="2000"/>
                                        <p:tgtEl>
                                          <p:spTgt spid="43011">
                                            <p:txEl>
                                              <p:pRg st="1" end="1"/>
                                            </p:txEl>
                                          </p:spTgt>
                                        </p:tgtEl>
                                      </p:cBhvr>
                                    </p:animEffect>
                                    <p:anim calcmode="lin" valueType="num">
                                      <p:cBhvr>
                                        <p:cTn id="20" dur="2000" fill="hold"/>
                                        <p:tgtEl>
                                          <p:spTgt spid="43011">
                                            <p:txEl>
                                              <p:pRg st="1" end="1"/>
                                            </p:txEl>
                                          </p:spTgt>
                                        </p:tgtEl>
                                        <p:attrNameLst>
                                          <p:attrName>ppt_x</p:attrName>
                                        </p:attrNameLst>
                                      </p:cBhvr>
                                      <p:tavLst>
                                        <p:tav tm="0">
                                          <p:val>
                                            <p:strVal val="#ppt_x-.1"/>
                                          </p:val>
                                        </p:tav>
                                        <p:tav tm="100000">
                                          <p:val>
                                            <p:strVal val="#ppt_x"/>
                                          </p:val>
                                        </p:tav>
                                      </p:tavLst>
                                    </p:anim>
                                    <p:anim calcmode="lin" valueType="num">
                                      <p:cBhvr>
                                        <p:cTn id="21" dur="20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18400"/>
                            </p:stCondLst>
                            <p:childTnLst>
                              <p:par>
                                <p:cTn id="23" presetID="40" presetClass="entr" presetSubtype="0" fill="hold" nodeType="afterEffect">
                                  <p:stCondLst>
                                    <p:cond delay="0"/>
                                  </p:stCondLst>
                                  <p:iterate type="lt">
                                    <p:tmPct val="10000"/>
                                  </p:iterate>
                                  <p:childTnLst>
                                    <p:set>
                                      <p:cBhvr>
                                        <p:cTn id="24" dur="1" fill="hold">
                                          <p:stCondLst>
                                            <p:cond delay="0"/>
                                          </p:stCondLst>
                                        </p:cTn>
                                        <p:tgtEl>
                                          <p:spTgt spid="43011">
                                            <p:txEl>
                                              <p:pRg st="2" end="2"/>
                                            </p:txEl>
                                          </p:spTgt>
                                        </p:tgtEl>
                                        <p:attrNameLst>
                                          <p:attrName>style.visibility</p:attrName>
                                        </p:attrNameLst>
                                      </p:cBhvr>
                                      <p:to>
                                        <p:strVal val="visible"/>
                                      </p:to>
                                    </p:set>
                                    <p:animEffect transition="in" filter="fade">
                                      <p:cBhvr>
                                        <p:cTn id="25" dur="2000"/>
                                        <p:tgtEl>
                                          <p:spTgt spid="43011">
                                            <p:txEl>
                                              <p:pRg st="2" end="2"/>
                                            </p:txEl>
                                          </p:spTgt>
                                        </p:tgtEl>
                                      </p:cBhvr>
                                    </p:animEffect>
                                    <p:anim calcmode="lin" valueType="num">
                                      <p:cBhvr>
                                        <p:cTn id="26" dur="2000" fill="hold"/>
                                        <p:tgtEl>
                                          <p:spTgt spid="43011">
                                            <p:txEl>
                                              <p:pRg st="2" end="2"/>
                                            </p:txEl>
                                          </p:spTgt>
                                        </p:tgtEl>
                                        <p:attrNameLst>
                                          <p:attrName>ppt_x</p:attrName>
                                        </p:attrNameLst>
                                      </p:cBhvr>
                                      <p:tavLst>
                                        <p:tav tm="0">
                                          <p:val>
                                            <p:strVal val="#ppt_x-.1"/>
                                          </p:val>
                                        </p:tav>
                                        <p:tav tm="100000">
                                          <p:val>
                                            <p:strVal val="#ppt_x"/>
                                          </p:val>
                                        </p:tav>
                                      </p:tavLst>
                                    </p:anim>
                                    <p:anim calcmode="lin" valueType="num">
                                      <p:cBhvr>
                                        <p:cTn id="27" dur="20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5800"/>
                            </p:stCondLst>
                            <p:childTnLst>
                              <p:par>
                                <p:cTn id="29" presetID="40" presetClass="entr" presetSubtype="0" fill="hold" nodeType="afterEffect">
                                  <p:stCondLst>
                                    <p:cond delay="0"/>
                                  </p:stCondLst>
                                  <p:iterate type="lt">
                                    <p:tmPct val="10000"/>
                                  </p:iterate>
                                  <p:childTnLst>
                                    <p:set>
                                      <p:cBhvr>
                                        <p:cTn id="30" dur="1" fill="hold">
                                          <p:stCondLst>
                                            <p:cond delay="0"/>
                                          </p:stCondLst>
                                        </p:cTn>
                                        <p:tgtEl>
                                          <p:spTgt spid="43011">
                                            <p:txEl>
                                              <p:pRg st="3" end="3"/>
                                            </p:txEl>
                                          </p:spTgt>
                                        </p:tgtEl>
                                        <p:attrNameLst>
                                          <p:attrName>style.visibility</p:attrName>
                                        </p:attrNameLst>
                                      </p:cBhvr>
                                      <p:to>
                                        <p:strVal val="visible"/>
                                      </p:to>
                                    </p:set>
                                    <p:animEffect transition="in" filter="fade">
                                      <p:cBhvr>
                                        <p:cTn id="31" dur="2000"/>
                                        <p:tgtEl>
                                          <p:spTgt spid="43011">
                                            <p:txEl>
                                              <p:pRg st="3" end="3"/>
                                            </p:txEl>
                                          </p:spTgt>
                                        </p:tgtEl>
                                      </p:cBhvr>
                                    </p:animEffect>
                                    <p:anim calcmode="lin" valueType="num">
                                      <p:cBhvr>
                                        <p:cTn id="32" dur="2000" fill="hold"/>
                                        <p:tgtEl>
                                          <p:spTgt spid="43011">
                                            <p:txEl>
                                              <p:pRg st="3" end="3"/>
                                            </p:txEl>
                                          </p:spTgt>
                                        </p:tgtEl>
                                        <p:attrNameLst>
                                          <p:attrName>ppt_x</p:attrName>
                                        </p:attrNameLst>
                                      </p:cBhvr>
                                      <p:tavLst>
                                        <p:tav tm="0">
                                          <p:val>
                                            <p:strVal val="#ppt_x-.1"/>
                                          </p:val>
                                        </p:tav>
                                        <p:tav tm="100000">
                                          <p:val>
                                            <p:strVal val="#ppt_x"/>
                                          </p:val>
                                        </p:tav>
                                      </p:tavLst>
                                    </p:anim>
                                    <p:anim calcmode="lin" valueType="num">
                                      <p:cBhvr>
                                        <p:cTn id="33" dur="2000" fill="hold"/>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0356" name="Rectangle 4"/>
          <p:cNvSpPr>
            <a:spLocks noChangeArrowheads="1"/>
          </p:cNvSpPr>
          <p:nvPr/>
        </p:nvSpPr>
        <p:spPr bwMode="auto">
          <a:xfrm>
            <a:off x="395288" y="1600200"/>
            <a:ext cx="8291512" cy="485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accent1"/>
              </a:buClr>
              <a:buSzPct val="80000"/>
              <a:buFont typeface="Wingdings" pitchFamily="2" charset="2"/>
              <a:buChar char="Ø"/>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lr>
                <a:schemeClr val="hlink"/>
              </a:buClr>
              <a:buSzPct val="80000"/>
              <a:buFont typeface="Wingdings" pitchFamily="2" charset="2"/>
              <a:buChar char="Ø"/>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lr>
                <a:schemeClr val="folHlink"/>
              </a:buClr>
              <a:buSzPct val="70000"/>
              <a:buFont typeface="Wingdings" pitchFamily="2" charset="2"/>
              <a:buChar char="Ø"/>
              <a:defRPr sz="2000">
                <a:solidFill>
                  <a:schemeClr val="tx1"/>
                </a:solidFill>
                <a:latin typeface="Times New Roman" pitchFamily="18" charset="0"/>
              </a:defRPr>
            </a:lvl5pPr>
            <a:lvl6pPr marL="2514600" indent="-228600" fontAlgn="base">
              <a:spcBef>
                <a:spcPct val="20000"/>
              </a:spcBef>
              <a:spcAft>
                <a:spcPct val="0"/>
              </a:spcAft>
              <a:buClr>
                <a:schemeClr val="folHlink"/>
              </a:buClr>
              <a:buSzPct val="70000"/>
              <a:buFont typeface="Wingdings" pitchFamily="2" charset="2"/>
              <a:buChar char="Ø"/>
              <a:defRPr sz="2000">
                <a:solidFill>
                  <a:schemeClr val="tx1"/>
                </a:solidFill>
                <a:latin typeface="Times New Roman" pitchFamily="18" charset="0"/>
              </a:defRPr>
            </a:lvl6pPr>
            <a:lvl7pPr marL="2971800" indent="-228600" fontAlgn="base">
              <a:spcBef>
                <a:spcPct val="20000"/>
              </a:spcBef>
              <a:spcAft>
                <a:spcPct val="0"/>
              </a:spcAft>
              <a:buClr>
                <a:schemeClr val="folHlink"/>
              </a:buClr>
              <a:buSzPct val="70000"/>
              <a:buFont typeface="Wingdings" pitchFamily="2" charset="2"/>
              <a:buChar char="Ø"/>
              <a:defRPr sz="2000">
                <a:solidFill>
                  <a:schemeClr val="tx1"/>
                </a:solidFill>
                <a:latin typeface="Times New Roman" pitchFamily="18" charset="0"/>
              </a:defRPr>
            </a:lvl7pPr>
            <a:lvl8pPr marL="3429000" indent="-228600" fontAlgn="base">
              <a:spcBef>
                <a:spcPct val="20000"/>
              </a:spcBef>
              <a:spcAft>
                <a:spcPct val="0"/>
              </a:spcAft>
              <a:buClr>
                <a:schemeClr val="folHlink"/>
              </a:buClr>
              <a:buSzPct val="70000"/>
              <a:buFont typeface="Wingdings" pitchFamily="2" charset="2"/>
              <a:buChar char="Ø"/>
              <a:defRPr sz="2000">
                <a:solidFill>
                  <a:schemeClr val="tx1"/>
                </a:solidFill>
                <a:latin typeface="Times New Roman" pitchFamily="18" charset="0"/>
              </a:defRPr>
            </a:lvl8pPr>
            <a:lvl9pPr marL="3886200" indent="-228600" fontAlgn="base">
              <a:spcBef>
                <a:spcPct val="20000"/>
              </a:spcBef>
              <a:spcAft>
                <a:spcPct val="0"/>
              </a:spcAft>
              <a:buClr>
                <a:schemeClr val="folHlink"/>
              </a:buClr>
              <a:buSzPct val="70000"/>
              <a:buFont typeface="Wingdings" pitchFamily="2" charset="2"/>
              <a:buChar char="Ø"/>
              <a:defRPr sz="2000">
                <a:solidFill>
                  <a:schemeClr val="tx1"/>
                </a:solidFill>
                <a:latin typeface="Times New Roman" pitchFamily="18" charset="0"/>
              </a:defRPr>
            </a:lvl9pPr>
          </a:lstStyle>
          <a:p>
            <a:pPr>
              <a:lnSpc>
                <a:spcPct val="90000"/>
              </a:lnSpc>
            </a:pPr>
            <a:r>
              <a:rPr lang="hr-HR" altLang="sr-Latn-RS" sz="2800" b="1">
                <a:solidFill>
                  <a:schemeClr val="folHlink"/>
                </a:solidFill>
              </a:rPr>
              <a:t>MALI JEŽIĆ</a:t>
            </a:r>
          </a:p>
          <a:p>
            <a:pPr>
              <a:lnSpc>
                <a:spcPct val="90000"/>
              </a:lnSpc>
            </a:pPr>
            <a:r>
              <a:rPr lang="hr-HR" altLang="sr-Latn-RS" sz="2800" b="1">
                <a:solidFill>
                  <a:schemeClr val="folHlink"/>
                </a:solidFill>
              </a:rPr>
              <a:t> LIŠĆE – ŠUŠ, ŠUŠ</a:t>
            </a:r>
          </a:p>
          <a:p>
            <a:pPr>
              <a:lnSpc>
                <a:spcPct val="90000"/>
              </a:lnSpc>
            </a:pPr>
            <a:r>
              <a:rPr lang="hr-HR" altLang="sr-Latn-RS" sz="2800" b="1">
                <a:solidFill>
                  <a:schemeClr val="folHlink"/>
                </a:solidFill>
              </a:rPr>
              <a:t>JESEN U ŠUMI</a:t>
            </a:r>
          </a:p>
          <a:p>
            <a:pPr>
              <a:lnSpc>
                <a:spcPct val="90000"/>
              </a:lnSpc>
            </a:pPr>
            <a:r>
              <a:rPr lang="hr-HR" altLang="sr-Latn-RS" sz="2800" b="1">
                <a:solidFill>
                  <a:schemeClr val="folHlink"/>
                </a:solidFill>
              </a:rPr>
              <a:t> SUHI LIST</a:t>
            </a:r>
          </a:p>
          <a:p>
            <a:pPr>
              <a:lnSpc>
                <a:spcPct val="90000"/>
              </a:lnSpc>
            </a:pPr>
            <a:r>
              <a:rPr lang="hr-HR" altLang="sr-Latn-RS" sz="2800" b="1">
                <a:solidFill>
                  <a:schemeClr val="folHlink"/>
                </a:solidFill>
              </a:rPr>
              <a:t>ZELENI JEŽIĆ</a:t>
            </a:r>
          </a:p>
          <a:p>
            <a:pPr>
              <a:lnSpc>
                <a:spcPct val="90000"/>
              </a:lnSpc>
            </a:pPr>
            <a:r>
              <a:rPr lang="hr-HR" altLang="sr-Latn-RS" sz="2800" b="1">
                <a:solidFill>
                  <a:schemeClr val="folHlink"/>
                </a:solidFill>
              </a:rPr>
              <a:t> JEŽEV NOSIĆ</a:t>
            </a:r>
          </a:p>
          <a:p>
            <a:pPr>
              <a:lnSpc>
                <a:spcPct val="90000"/>
              </a:lnSpc>
            </a:pPr>
            <a:r>
              <a:rPr lang="hr-HR" altLang="sr-Latn-RS" sz="2800" b="1">
                <a:solidFill>
                  <a:schemeClr val="folHlink"/>
                </a:solidFill>
              </a:rPr>
              <a:t>SIVI ZEKO</a:t>
            </a:r>
          </a:p>
          <a:p>
            <a:pPr>
              <a:lnSpc>
                <a:spcPct val="90000"/>
              </a:lnSpc>
            </a:pPr>
            <a:r>
              <a:rPr lang="hr-HR" altLang="sr-Latn-RS" sz="2800" b="1">
                <a:solidFill>
                  <a:schemeClr val="folHlink"/>
                </a:solidFill>
              </a:rPr>
              <a:t> UPLAŠENI JEŽIĆ</a:t>
            </a:r>
          </a:p>
          <a:p>
            <a:pPr>
              <a:lnSpc>
                <a:spcPct val="90000"/>
              </a:lnSpc>
            </a:pPr>
            <a:r>
              <a:rPr lang="hr-HR" altLang="sr-Latn-RS" sz="2800" b="1">
                <a:solidFill>
                  <a:schemeClr val="folHlink"/>
                </a:solidFill>
              </a:rPr>
              <a:t>STABLO KESTENA</a:t>
            </a:r>
          </a:p>
          <a:p>
            <a:pPr>
              <a:lnSpc>
                <a:spcPct val="90000"/>
              </a:lnSpc>
            </a:pPr>
            <a:r>
              <a:rPr lang="hr-HR" altLang="sr-Latn-RS" sz="2800" b="1">
                <a:solidFill>
                  <a:schemeClr val="folHlink"/>
                </a:solidFill>
              </a:rPr>
              <a:t> SRETAN JEŽIĆ</a:t>
            </a:r>
          </a:p>
          <a:p>
            <a:pPr>
              <a:lnSpc>
                <a:spcPct val="90000"/>
              </a:lnSpc>
            </a:pPr>
            <a:endParaRPr lang="hr-HR" altLang="sr-Latn-RS" sz="2800" b="1">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100356"/>
                                        </p:tgtEl>
                                        <p:attrNameLst>
                                          <p:attrName>style.visibility</p:attrName>
                                        </p:attrNameLst>
                                      </p:cBhvr>
                                      <p:to>
                                        <p:strVal val="visible"/>
                                      </p:to>
                                    </p:set>
                                    <p:animEffect transition="in" filter="fade">
                                      <p:cBhvr>
                                        <p:cTn id="7" dur="2000"/>
                                        <p:tgtEl>
                                          <p:spTgt spid="100356"/>
                                        </p:tgtEl>
                                      </p:cBhvr>
                                    </p:animEffect>
                                    <p:anim calcmode="lin" valueType="num">
                                      <p:cBhvr>
                                        <p:cTn id="8" dur="2000" fill="hold"/>
                                        <p:tgtEl>
                                          <p:spTgt spid="100356"/>
                                        </p:tgtEl>
                                        <p:attrNameLst>
                                          <p:attrName>ppt_x</p:attrName>
                                        </p:attrNameLst>
                                      </p:cBhvr>
                                      <p:tavLst>
                                        <p:tav tm="0">
                                          <p:val>
                                            <p:strVal val="#ppt_x-.1"/>
                                          </p:val>
                                        </p:tav>
                                        <p:tav tm="100000">
                                          <p:val>
                                            <p:strVal val="#ppt_x"/>
                                          </p:val>
                                        </p:tav>
                                      </p:tavLst>
                                    </p:anim>
                                    <p:anim calcmode="lin" valueType="num">
                                      <p:cBhvr>
                                        <p:cTn id="9" dur="2000" fill="hold"/>
                                        <p:tgtEl>
                                          <p:spTgt spid="1003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hr-HR" altLang="sr-Latn-RS" b="1" i="1"/>
              <a:t>3. ZADATAK:</a:t>
            </a:r>
            <a:r>
              <a:rPr lang="hr-HR" altLang="sr-Latn-RS"/>
              <a:t> </a:t>
            </a:r>
          </a:p>
        </p:txBody>
      </p:sp>
      <p:sp>
        <p:nvSpPr>
          <p:cNvPr id="44035" name="Rectangle 3"/>
          <p:cNvSpPr>
            <a:spLocks noGrp="1" noChangeArrowheads="1"/>
          </p:cNvSpPr>
          <p:nvPr>
            <p:ph idx="1"/>
          </p:nvPr>
        </p:nvSpPr>
        <p:spPr/>
        <p:txBody>
          <a:bodyPr/>
          <a:lstStyle/>
          <a:p>
            <a:r>
              <a:rPr lang="hr-HR" altLang="sr-Latn-RS" b="1" dirty="0">
                <a:solidFill>
                  <a:schemeClr val="folHlink"/>
                </a:solidFill>
              </a:rPr>
              <a:t>IZRADITE LUTKE LIKOVA IZ PRIČE.</a:t>
            </a:r>
          </a:p>
          <a:p>
            <a:r>
              <a:rPr lang="hr-HR" altLang="sr-Latn-RS" b="1" dirty="0">
                <a:solidFill>
                  <a:schemeClr val="folHlink"/>
                </a:solidFill>
              </a:rPr>
              <a:t>UVJEŽBAJTE LUTKARSKU PREDSTAVU </a:t>
            </a:r>
          </a:p>
          <a:p>
            <a:pPr>
              <a:buFont typeface="Wingdings" pitchFamily="2" charset="2"/>
              <a:buNone/>
            </a:pPr>
            <a:endParaRPr lang="hr-HR" altLang="sr-Latn-RS" b="1" dirty="0">
              <a:solidFill>
                <a:schemeClr val="folHlink"/>
              </a:solidFill>
            </a:endParaRPr>
          </a:p>
          <a:p>
            <a:pPr>
              <a:buFont typeface="Wingdings" pitchFamily="2" charset="2"/>
              <a:buNone/>
            </a:pPr>
            <a:r>
              <a:rPr lang="hr-HR" altLang="sr-Latn-RS" b="1" dirty="0">
                <a:solidFill>
                  <a:srgbClr val="66FF33"/>
                </a:solidFill>
              </a:rPr>
              <a:t>„PRIČA O JEŽIĆU”</a:t>
            </a:r>
            <a:r>
              <a:rPr lang="hr-HR" altLang="sr-Latn-RS" dirty="0">
                <a:solidFill>
                  <a:srgbClr val="66FF33"/>
                </a:solidFill>
              </a:rPr>
              <a:t> </a:t>
            </a:r>
          </a:p>
        </p:txBody>
      </p:sp>
    </p:spTree>
  </p:cSld>
  <p:clrMapOvr>
    <a:masterClrMapping/>
  </p:clrMapOvr>
  <p:transition spd="med" advTm="30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44034"/>
                                        </p:tgtEl>
                                        <p:attrNameLst>
                                          <p:attrName>style.visibility</p:attrName>
                                        </p:attrNameLst>
                                      </p:cBhvr>
                                      <p:to>
                                        <p:strVal val="visible"/>
                                      </p:to>
                                    </p:set>
                                    <p:animEffect transition="in" filter="fade">
                                      <p:cBhvr>
                                        <p:cTn id="7" dur="2000"/>
                                        <p:tgtEl>
                                          <p:spTgt spid="44034"/>
                                        </p:tgtEl>
                                      </p:cBhvr>
                                    </p:animEffect>
                                    <p:anim calcmode="lin" valueType="num">
                                      <p:cBhvr>
                                        <p:cTn id="8" dur="2000" fill="hold"/>
                                        <p:tgtEl>
                                          <p:spTgt spid="44034"/>
                                        </p:tgtEl>
                                        <p:attrNameLst>
                                          <p:attrName>ppt_x</p:attrName>
                                        </p:attrNameLst>
                                      </p:cBhvr>
                                      <p:tavLst>
                                        <p:tav tm="0">
                                          <p:val>
                                            <p:strVal val="#ppt_x-.1"/>
                                          </p:val>
                                        </p:tav>
                                        <p:tav tm="100000">
                                          <p:val>
                                            <p:strVal val="#ppt_x"/>
                                          </p:val>
                                        </p:tav>
                                      </p:tavLst>
                                    </p:anim>
                                    <p:anim calcmode="lin" valueType="num">
                                      <p:cBhvr>
                                        <p:cTn id="9" dur="2000" fill="hold"/>
                                        <p:tgtEl>
                                          <p:spTgt spid="44034"/>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38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44035">
                                            <p:txEl>
                                              <p:pRg st="0" end="0"/>
                                            </p:txEl>
                                          </p:spTgt>
                                        </p:tgtEl>
                                        <p:attrNameLst>
                                          <p:attrName>style.visibility</p:attrName>
                                        </p:attrNameLst>
                                      </p:cBhvr>
                                      <p:to>
                                        <p:strVal val="visible"/>
                                      </p:to>
                                    </p:set>
                                    <p:animEffect transition="in" filter="fade">
                                      <p:cBhvr>
                                        <p:cTn id="13" dur="2000"/>
                                        <p:tgtEl>
                                          <p:spTgt spid="44035">
                                            <p:txEl>
                                              <p:pRg st="0" end="0"/>
                                            </p:txEl>
                                          </p:spTgt>
                                        </p:tgtEl>
                                      </p:cBhvr>
                                    </p:animEffect>
                                    <p:anim calcmode="lin" valueType="num">
                                      <p:cBhvr>
                                        <p:cTn id="14" dur="2000" fill="hold"/>
                                        <p:tgtEl>
                                          <p:spTgt spid="44035">
                                            <p:txEl>
                                              <p:pRg st="0" end="0"/>
                                            </p:txEl>
                                          </p:spTgt>
                                        </p:tgtEl>
                                        <p:attrNameLst>
                                          <p:attrName>ppt_x</p:attrName>
                                        </p:attrNameLst>
                                      </p:cBhvr>
                                      <p:tavLst>
                                        <p:tav tm="0">
                                          <p:val>
                                            <p:strVal val="#ppt_x-.1"/>
                                          </p:val>
                                        </p:tav>
                                        <p:tav tm="100000">
                                          <p:val>
                                            <p:strVal val="#ppt_x"/>
                                          </p:val>
                                        </p:tav>
                                      </p:tavLst>
                                    </p:anim>
                                    <p:anim calcmode="lin" valueType="num">
                                      <p:cBhvr>
                                        <p:cTn id="15" dur="20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11000"/>
                            </p:stCondLst>
                            <p:childTnLst>
                              <p:par>
                                <p:cTn id="17" presetID="40" presetClass="entr" presetSubtype="0" fill="hold" grpId="0" nodeType="afterEffect">
                                  <p:stCondLst>
                                    <p:cond delay="0"/>
                                  </p:stCondLst>
                                  <p:iterate type="lt">
                                    <p:tmPct val="10000"/>
                                  </p:iterate>
                                  <p:childTnLst>
                                    <p:set>
                                      <p:cBhvr>
                                        <p:cTn id="18" dur="1" fill="hold">
                                          <p:stCondLst>
                                            <p:cond delay="0"/>
                                          </p:stCondLst>
                                        </p:cTn>
                                        <p:tgtEl>
                                          <p:spTgt spid="44035">
                                            <p:txEl>
                                              <p:pRg st="1" end="1"/>
                                            </p:txEl>
                                          </p:spTgt>
                                        </p:tgtEl>
                                        <p:attrNameLst>
                                          <p:attrName>style.visibility</p:attrName>
                                        </p:attrNameLst>
                                      </p:cBhvr>
                                      <p:to>
                                        <p:strVal val="visible"/>
                                      </p:to>
                                    </p:set>
                                    <p:animEffect transition="in" filter="fade">
                                      <p:cBhvr>
                                        <p:cTn id="19" dur="2000"/>
                                        <p:tgtEl>
                                          <p:spTgt spid="44035">
                                            <p:txEl>
                                              <p:pRg st="1" end="1"/>
                                            </p:txEl>
                                          </p:spTgt>
                                        </p:tgtEl>
                                      </p:cBhvr>
                                    </p:animEffect>
                                    <p:anim calcmode="lin" valueType="num">
                                      <p:cBhvr>
                                        <p:cTn id="20" dur="2000" fill="hold"/>
                                        <p:tgtEl>
                                          <p:spTgt spid="44035">
                                            <p:txEl>
                                              <p:pRg st="1" end="1"/>
                                            </p:txEl>
                                          </p:spTgt>
                                        </p:tgtEl>
                                        <p:attrNameLst>
                                          <p:attrName>ppt_x</p:attrName>
                                        </p:attrNameLst>
                                      </p:cBhvr>
                                      <p:tavLst>
                                        <p:tav tm="0">
                                          <p:val>
                                            <p:strVal val="#ppt_x-.1"/>
                                          </p:val>
                                        </p:tav>
                                        <p:tav tm="100000">
                                          <p:val>
                                            <p:strVal val="#ppt_x"/>
                                          </p:val>
                                        </p:tav>
                                      </p:tavLst>
                                    </p:anim>
                                    <p:anim calcmode="lin" valueType="num">
                                      <p:cBhvr>
                                        <p:cTn id="21" dur="2000" fill="hold"/>
                                        <p:tgtEl>
                                          <p:spTgt spid="44035">
                                            <p:txEl>
                                              <p:pRg st="1" end="1"/>
                                            </p:txEl>
                                          </p:spTgt>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18400"/>
                            </p:stCondLst>
                            <p:childTnLst>
                              <p:par>
                                <p:cTn id="23" presetID="40" presetClass="entr" presetSubtype="0" fill="hold" grpId="0" nodeType="afterEffect">
                                  <p:stCondLst>
                                    <p:cond delay="0"/>
                                  </p:stCondLst>
                                  <p:iterate type="lt">
                                    <p:tmPct val="10000"/>
                                  </p:iterate>
                                  <p:childTnLst>
                                    <p:set>
                                      <p:cBhvr>
                                        <p:cTn id="24" dur="1" fill="hold">
                                          <p:stCondLst>
                                            <p:cond delay="0"/>
                                          </p:stCondLst>
                                        </p:cTn>
                                        <p:tgtEl>
                                          <p:spTgt spid="44035">
                                            <p:txEl>
                                              <p:pRg st="3" end="3"/>
                                            </p:txEl>
                                          </p:spTgt>
                                        </p:tgtEl>
                                        <p:attrNameLst>
                                          <p:attrName>style.visibility</p:attrName>
                                        </p:attrNameLst>
                                      </p:cBhvr>
                                      <p:to>
                                        <p:strVal val="visible"/>
                                      </p:to>
                                    </p:set>
                                    <p:animEffect transition="in" filter="fade">
                                      <p:cBhvr>
                                        <p:cTn id="25" dur="2000"/>
                                        <p:tgtEl>
                                          <p:spTgt spid="44035">
                                            <p:txEl>
                                              <p:pRg st="3" end="3"/>
                                            </p:txEl>
                                          </p:spTgt>
                                        </p:tgtEl>
                                      </p:cBhvr>
                                    </p:animEffect>
                                    <p:anim calcmode="lin" valueType="num">
                                      <p:cBhvr>
                                        <p:cTn id="26" dur="2000" fill="hold"/>
                                        <p:tgtEl>
                                          <p:spTgt spid="44035">
                                            <p:txEl>
                                              <p:pRg st="3" end="3"/>
                                            </p:txEl>
                                          </p:spTgt>
                                        </p:tgtEl>
                                        <p:attrNameLst>
                                          <p:attrName>ppt_x</p:attrName>
                                        </p:attrNameLst>
                                      </p:cBhvr>
                                      <p:tavLst>
                                        <p:tav tm="0">
                                          <p:val>
                                            <p:strVal val="#ppt_x-.1"/>
                                          </p:val>
                                        </p:tav>
                                        <p:tav tm="100000">
                                          <p:val>
                                            <p:strVal val="#ppt_x"/>
                                          </p:val>
                                        </p:tav>
                                      </p:tavLst>
                                    </p:anim>
                                    <p:anim calcmode="lin" valueType="num">
                                      <p:cBhvr>
                                        <p:cTn id="27" dur="2000" fill="hold"/>
                                        <p:tgtEl>
                                          <p:spTgt spid="440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TotalTime>
  <Words>1046</Words>
  <Application>Microsoft Office PowerPoint</Application>
  <PresentationFormat>On-screen Show (4:3)</PresentationFormat>
  <Paragraphs>138</Paragraphs>
  <Slides>20</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Brush Script MT</vt:lpstr>
      <vt:lpstr>Calibri</vt:lpstr>
      <vt:lpstr>Calibri Light</vt:lpstr>
      <vt:lpstr>Times New Roman</vt:lpstr>
      <vt:lpstr>Webdings</vt:lpstr>
      <vt:lpstr>Wingdings</vt:lpstr>
      <vt:lpstr>Office Theme</vt:lpstr>
      <vt:lpstr>«DRUŽENJE S JEŽIĆEM «</vt:lpstr>
      <vt:lpstr>                 Upute učiteljima:</vt:lpstr>
      <vt:lpstr>PowerPoint Presentation</vt:lpstr>
      <vt:lpstr>PowerPoint Presentation</vt:lpstr>
      <vt:lpstr>    PRIČA O JEŽIĆU </vt:lpstr>
      <vt:lpstr>1. ZADATAK: </vt:lpstr>
      <vt:lpstr>2. ZADATAK: </vt:lpstr>
      <vt:lpstr>PowerPoint Presentation</vt:lpstr>
      <vt:lpstr>3. ZADATAK: </vt:lpstr>
      <vt:lpstr>4. ZADATAK : </vt:lpstr>
      <vt:lpstr>5. ZADATAK: </vt:lpstr>
      <vt:lpstr>PowerPoint Presentation</vt:lpstr>
      <vt:lpstr>6. ZADATAK: </vt:lpstr>
      <vt:lpstr> JEŽIĆ UČI I MATEMATIKU    </vt:lpstr>
      <vt:lpstr>PowerPoint Presentation</vt:lpstr>
      <vt:lpstr>PowerPoint Presentation</vt:lpstr>
      <vt:lpstr>PowerPoint Presentation</vt:lpstr>
      <vt:lpstr>JEŽIĆ I KAKTUS</vt:lpstr>
      <vt:lpstr>PowerPoint Presentation</vt:lpstr>
      <vt:lpstr>PowerPoint Presentation</vt:lpstr>
    </vt:vector>
  </TitlesOfParts>
  <Company>MZOS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«DRUŽENJE S JEŽIĆEM «</dc:title>
  <dc:creator>Branka Kamenečki Orlić</dc:creator>
  <cp:lastModifiedBy>Maja Jelić-Kolar</cp:lastModifiedBy>
  <cp:revision>5</cp:revision>
  <dcterms:created xsi:type="dcterms:W3CDTF">2014-04-12T12:17:50Z</dcterms:created>
  <dcterms:modified xsi:type="dcterms:W3CDTF">2016-11-23T13:30:00Z</dcterms:modified>
</cp:coreProperties>
</file>