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45" autoAdjust="0"/>
    <p:restoredTop sz="86429" autoAdjust="0"/>
  </p:normalViewPr>
  <p:slideViewPr>
    <p:cSldViewPr>
      <p:cViewPr varScale="1">
        <p:scale>
          <a:sx n="99" d="100"/>
          <a:sy n="99" d="100"/>
        </p:scale>
        <p:origin x="156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0FEEC-21C0-4725-83EE-7A16754ECE91}" type="datetimeFigureOut">
              <a:rPr lang="hr-HR" smtClean="0"/>
              <a:pPr/>
              <a:t>16.11.2016.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5D71D-793B-4D77-83FF-5ECA1DDCBBF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19689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0FEEC-21C0-4725-83EE-7A16754ECE91}" type="datetimeFigureOut">
              <a:rPr lang="hr-HR" smtClean="0"/>
              <a:pPr/>
              <a:t>16.11.2016.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5D71D-793B-4D77-83FF-5ECA1DDCBBF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41741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0FEEC-21C0-4725-83EE-7A16754ECE91}" type="datetimeFigureOut">
              <a:rPr lang="hr-HR" smtClean="0"/>
              <a:pPr/>
              <a:t>16.11.2016.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5D71D-793B-4D77-83FF-5ECA1DDCBBF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669632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A0FEEC-21C0-4725-83EE-7A16754ECE91}" type="datetimeFigureOut">
              <a:rPr lang="hr-HR" smtClean="0"/>
              <a:pPr/>
              <a:t>16.11.2016.</a:t>
            </a:fld>
            <a:endParaRPr lang="hr-HR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65D71D-793B-4D77-83FF-5ECA1DDCBBF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95964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0FEEC-21C0-4725-83EE-7A16754ECE91}" type="datetimeFigureOut">
              <a:rPr lang="hr-HR" smtClean="0"/>
              <a:pPr/>
              <a:t>16.11.2016.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5D71D-793B-4D77-83FF-5ECA1DDCBBF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20987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0FEEC-21C0-4725-83EE-7A16754ECE91}" type="datetimeFigureOut">
              <a:rPr lang="hr-HR" smtClean="0"/>
              <a:pPr/>
              <a:t>16.11.2016.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5D71D-793B-4D77-83FF-5ECA1DDCBBF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56319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0FEEC-21C0-4725-83EE-7A16754ECE91}" type="datetimeFigureOut">
              <a:rPr lang="hr-HR" smtClean="0"/>
              <a:pPr/>
              <a:t>16.11.2016.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5D71D-793B-4D77-83FF-5ECA1DDCBBF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21119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0FEEC-21C0-4725-83EE-7A16754ECE91}" type="datetimeFigureOut">
              <a:rPr lang="hr-HR" smtClean="0"/>
              <a:pPr/>
              <a:t>16.11.2016.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5D71D-793B-4D77-83FF-5ECA1DDCBBF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09907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0FEEC-21C0-4725-83EE-7A16754ECE91}" type="datetimeFigureOut">
              <a:rPr lang="hr-HR" smtClean="0"/>
              <a:pPr/>
              <a:t>16.11.2016.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5D71D-793B-4D77-83FF-5ECA1DDCBBF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73766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0FEEC-21C0-4725-83EE-7A16754ECE91}" type="datetimeFigureOut">
              <a:rPr lang="hr-HR" smtClean="0"/>
              <a:pPr/>
              <a:t>16.11.2016.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5D71D-793B-4D77-83FF-5ECA1DDCBBF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94284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0FEEC-21C0-4725-83EE-7A16754ECE91}" type="datetimeFigureOut">
              <a:rPr lang="hr-HR" smtClean="0"/>
              <a:pPr/>
              <a:t>16.11.2016.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5D71D-793B-4D77-83FF-5ECA1DDCBBF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54246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0FEEC-21C0-4725-83EE-7A16754ECE91}" type="datetimeFigureOut">
              <a:rPr lang="hr-HR" smtClean="0"/>
              <a:pPr/>
              <a:t>16.11.2016.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5D71D-793B-4D77-83FF-5ECA1DDCBBF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842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0FEEC-21C0-4725-83EE-7A16754ECE91}" type="datetimeFigureOut">
              <a:rPr lang="hr-HR" smtClean="0"/>
              <a:pPr/>
              <a:t>16.11.2016.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5D71D-793B-4D77-83FF-5ECA1DDCBBF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53165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GEOMETRIJSKA TIJELA I GEOMETRIJSKI LIKOVI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63888" y="6165304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Katica Veseljak, OŠ Ivana Rangera, Kamenica, Lepoglava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GEOMETRIJSKA TIJELA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11560" y="177281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hr-HR" dirty="0"/>
              <a:t>   VALJAK					</a:t>
            </a:r>
          </a:p>
          <a:p>
            <a:pPr>
              <a:buNone/>
            </a:pPr>
            <a:r>
              <a:rPr lang="hr-HR" dirty="0"/>
              <a:t>                                                              KVADAR</a:t>
            </a:r>
          </a:p>
          <a:p>
            <a:pPr lvl="6">
              <a:buNone/>
            </a:pPr>
            <a:r>
              <a:rPr lang="hr-HR" sz="3200" dirty="0"/>
              <a:t>  KOCKA</a:t>
            </a:r>
          </a:p>
          <a:p>
            <a:pPr lvl="6">
              <a:buNone/>
            </a:pPr>
            <a:endParaRPr lang="hr-HR" sz="3200" dirty="0"/>
          </a:p>
        </p:txBody>
      </p:sp>
      <p:sp>
        <p:nvSpPr>
          <p:cNvPr id="4" name="Kocka 3"/>
          <p:cNvSpPr/>
          <p:nvPr/>
        </p:nvSpPr>
        <p:spPr>
          <a:xfrm>
            <a:off x="3563888" y="3501008"/>
            <a:ext cx="1216152" cy="121615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Kocka 4"/>
          <p:cNvSpPr/>
          <p:nvPr/>
        </p:nvSpPr>
        <p:spPr>
          <a:xfrm>
            <a:off x="6228184" y="3212976"/>
            <a:ext cx="1800200" cy="64807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Valjak 6"/>
          <p:cNvSpPr/>
          <p:nvPr/>
        </p:nvSpPr>
        <p:spPr>
          <a:xfrm>
            <a:off x="971600" y="2420888"/>
            <a:ext cx="914400" cy="121615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Dijagram toka: Poveznik 8"/>
          <p:cNvSpPr/>
          <p:nvPr/>
        </p:nvSpPr>
        <p:spPr>
          <a:xfrm>
            <a:off x="5508104" y="4725144"/>
            <a:ext cx="1296144" cy="1296144"/>
          </a:xfrm>
          <a:prstGeom prst="flowChartConnector">
            <a:avLst/>
          </a:prstGeom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TekstniOkvir 10"/>
          <p:cNvSpPr txBox="1"/>
          <p:nvPr/>
        </p:nvSpPr>
        <p:spPr>
          <a:xfrm>
            <a:off x="6660232" y="4293096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/>
              <a:t>KUGLA</a:t>
            </a:r>
          </a:p>
        </p:txBody>
      </p:sp>
      <p:sp>
        <p:nvSpPr>
          <p:cNvPr id="14" name="TekstniOkvir 13"/>
          <p:cNvSpPr txBox="1"/>
          <p:nvPr/>
        </p:nvSpPr>
        <p:spPr>
          <a:xfrm>
            <a:off x="467544" y="4149080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/>
              <a:t>PIRAMIDA</a:t>
            </a:r>
          </a:p>
        </p:txBody>
      </p:sp>
      <p:pic>
        <p:nvPicPr>
          <p:cNvPr id="21" name="Slika 20" descr="Captur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4797152"/>
            <a:ext cx="2486025" cy="1609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7" grpId="0" animBg="1"/>
      <p:bldP spid="9" grpId="0" animBg="1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hr-HR" dirty="0"/>
              <a:t>RAVNE  PLOHE</a:t>
            </a:r>
          </a:p>
        </p:txBody>
      </p:sp>
      <p:sp>
        <p:nvSpPr>
          <p:cNvPr id="4" name="Kocka 3"/>
          <p:cNvSpPr/>
          <p:nvPr/>
        </p:nvSpPr>
        <p:spPr>
          <a:xfrm>
            <a:off x="611560" y="2420888"/>
            <a:ext cx="2016224" cy="2232248"/>
          </a:xfrm>
          <a:prstGeom prst="cube">
            <a:avLst/>
          </a:prstGeom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Kocka 4"/>
          <p:cNvSpPr/>
          <p:nvPr/>
        </p:nvSpPr>
        <p:spPr>
          <a:xfrm>
            <a:off x="4644008" y="2348880"/>
            <a:ext cx="2664296" cy="1008112"/>
          </a:xfrm>
          <a:prstGeom prst="cube">
            <a:avLst/>
          </a:prstGeom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28" name="Ravni poveznik sa strelicom 27"/>
          <p:cNvCxnSpPr/>
          <p:nvPr/>
        </p:nvCxnSpPr>
        <p:spPr>
          <a:xfrm flipV="1">
            <a:off x="1407184" y="1196752"/>
            <a:ext cx="118958" cy="11592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avni poveznik sa strelicom 29"/>
          <p:cNvCxnSpPr/>
          <p:nvPr/>
        </p:nvCxnSpPr>
        <p:spPr>
          <a:xfrm flipH="1" flipV="1">
            <a:off x="2843808" y="1115616"/>
            <a:ext cx="1800200" cy="13052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vni poveznik sa strelicom 35"/>
          <p:cNvCxnSpPr/>
          <p:nvPr/>
        </p:nvCxnSpPr>
        <p:spPr>
          <a:xfrm flipH="1" flipV="1">
            <a:off x="2256983" y="1196752"/>
            <a:ext cx="1450921" cy="27363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Slika 13" descr="Captur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99792" y="4005064"/>
            <a:ext cx="2486025" cy="1609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031582" cy="1325563"/>
          </a:xfrm>
        </p:spPr>
        <p:txBody>
          <a:bodyPr/>
          <a:lstStyle/>
          <a:p>
            <a:r>
              <a:rPr lang="hr-HR" dirty="0"/>
              <a:t>ZAKRIVLJENE PLOHE</a:t>
            </a:r>
          </a:p>
        </p:txBody>
      </p:sp>
      <p:sp>
        <p:nvSpPr>
          <p:cNvPr id="4" name="Valjak 3"/>
          <p:cNvSpPr/>
          <p:nvPr/>
        </p:nvSpPr>
        <p:spPr>
          <a:xfrm>
            <a:off x="628650" y="2253306"/>
            <a:ext cx="1202432" cy="1728192"/>
          </a:xfrm>
          <a:prstGeom prst="can">
            <a:avLst>
              <a:gd name="adj" fmla="val 11420"/>
            </a:avLst>
          </a:prstGeom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Dijagram toka: Poveznik 5"/>
          <p:cNvSpPr/>
          <p:nvPr/>
        </p:nvSpPr>
        <p:spPr>
          <a:xfrm>
            <a:off x="4788024" y="2348880"/>
            <a:ext cx="2088232" cy="2016224"/>
          </a:xfrm>
          <a:prstGeom prst="flowChartConnector">
            <a:avLst/>
          </a:prstGeom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8" name="Ravni poveznik sa strelicom 7"/>
          <p:cNvCxnSpPr/>
          <p:nvPr/>
        </p:nvCxnSpPr>
        <p:spPr>
          <a:xfrm flipV="1">
            <a:off x="1475337" y="1389210"/>
            <a:ext cx="936104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sa strelicom 9"/>
          <p:cNvCxnSpPr/>
          <p:nvPr/>
        </p:nvCxnSpPr>
        <p:spPr>
          <a:xfrm flipH="1" flipV="1">
            <a:off x="4031780" y="1425875"/>
            <a:ext cx="1008112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GEOMETRIJSKI LIKOVI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/>
              <a:t>TROKUT				PRAVOKUTNIK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/>
              <a:t>	KRUG					KVADRAT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5" name="Jednakokračni trokut 4"/>
          <p:cNvSpPr/>
          <p:nvPr/>
        </p:nvSpPr>
        <p:spPr>
          <a:xfrm>
            <a:off x="1475656" y="1825625"/>
            <a:ext cx="1584176" cy="1296144"/>
          </a:xfrm>
          <a:prstGeom prst="triangle">
            <a:avLst/>
          </a:prstGeom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Pravokutnik 5"/>
          <p:cNvSpPr/>
          <p:nvPr/>
        </p:nvSpPr>
        <p:spPr>
          <a:xfrm>
            <a:off x="5940152" y="1871229"/>
            <a:ext cx="2160240" cy="1368152"/>
          </a:xfrm>
          <a:prstGeom prst="rect">
            <a:avLst/>
          </a:prstGeom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Dijagram toka: Poveznik 7"/>
          <p:cNvSpPr/>
          <p:nvPr/>
        </p:nvSpPr>
        <p:spPr>
          <a:xfrm>
            <a:off x="1439652" y="3855393"/>
            <a:ext cx="1656184" cy="1587946"/>
          </a:xfrm>
          <a:prstGeom prst="flowChartConnector">
            <a:avLst/>
          </a:prstGeom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Pravokutnik 8"/>
          <p:cNvSpPr/>
          <p:nvPr/>
        </p:nvSpPr>
        <p:spPr>
          <a:xfrm>
            <a:off x="5940152" y="3933056"/>
            <a:ext cx="1944216" cy="1800200"/>
          </a:xfrm>
          <a:prstGeom prst="rect">
            <a:avLst/>
          </a:prstGeom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Theme P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 PK" id="{3C9D1AFA-7573-415F-A1D3-8C8FA12B396C}" vid="{F727F3AE-4F83-4214-81B4-9D8E86ECB0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 PK</Template>
  <TotalTime>87</TotalTime>
  <Words>28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Theme PK</vt:lpstr>
      <vt:lpstr>GEOMETRIJSKA TIJELA I GEOMETRIJSKI LIKOVI</vt:lpstr>
      <vt:lpstr>GEOMETRIJSKA TIJELA</vt:lpstr>
      <vt:lpstr>RAVNE  PLOHE</vt:lpstr>
      <vt:lpstr>ZAKRIVLJENE PLOHE</vt:lpstr>
      <vt:lpstr>GEOMETRIJSKI LIKOVI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GEOMETRIJSKA TIJELA I GEOMETRIJSKI LIKOVI</dc:title>
  <dc:creator>veseli</dc:creator>
  <cp:lastModifiedBy>Maja Jelić-Kolar</cp:lastModifiedBy>
  <cp:revision>16</cp:revision>
  <dcterms:created xsi:type="dcterms:W3CDTF">2014-10-22T11:43:24Z</dcterms:created>
  <dcterms:modified xsi:type="dcterms:W3CDTF">2016-11-16T10:46:55Z</dcterms:modified>
</cp:coreProperties>
</file>