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1DBD85-D5CC-4454-84A5-D962DA058671}" type="datetimeFigureOut">
              <a:rPr lang="hr-HR" smtClean="0"/>
              <a:t>10.6.2020.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E2F335-AE4B-49E2-B514-742F01187C5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GODIŠNJA DOBA  - KVIZ</a:t>
            </a:r>
          </a:p>
        </p:txBody>
      </p:sp>
    </p:spTree>
    <p:extLst>
      <p:ext uri="{BB962C8B-B14F-4D97-AF65-F5344CB8AC3E}">
        <p14:creationId xmlns:p14="http://schemas.microsoft.com/office/powerpoint/2010/main" val="123318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KAKVO VRIJEME PRIKAZUJE SLIKA?</a:t>
            </a:r>
          </a:p>
        </p:txBody>
      </p:sp>
      <p:sp>
        <p:nvSpPr>
          <p:cNvPr id="5" name="Obični oblačić 4"/>
          <p:cNvSpPr/>
          <p:nvPr/>
        </p:nvSpPr>
        <p:spPr>
          <a:xfrm>
            <a:off x="683568" y="4005064"/>
            <a:ext cx="2304256" cy="15121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89931"/>
            <a:ext cx="233521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149080"/>
            <a:ext cx="233521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971600" y="45091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OLUJNO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275855" y="4518159"/>
            <a:ext cx="226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SUNČANO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868144" y="451815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SNJEŽNO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17232"/>
            <a:ext cx="12319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40" y="2237519"/>
            <a:ext cx="1950720" cy="1298448"/>
          </a:xfrm>
        </p:spPr>
      </p:pic>
    </p:spTree>
    <p:extLst>
      <p:ext uri="{BB962C8B-B14F-4D97-AF65-F5344CB8AC3E}">
        <p14:creationId xmlns:p14="http://schemas.microsoft.com/office/powerpoint/2010/main" val="11693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JE SADA GODIŠNJE DOBA?</a:t>
            </a:r>
          </a:p>
        </p:txBody>
      </p:sp>
      <p:pic>
        <p:nvPicPr>
          <p:cNvPr id="1029" name="Picture 5" descr="C:\Users\Laptop1\Desktop\440px-Smile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36943"/>
            <a:ext cx="1224136" cy="11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50240"/>
            <a:ext cx="2089966" cy="26031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98" y="2564903"/>
            <a:ext cx="1950720" cy="2625155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2"/>
            <a:ext cx="1563925" cy="2664297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65" y="2564902"/>
            <a:ext cx="1950720" cy="26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KOJE GODIŠNJE DOBA DOLAZI NAKON JESENI?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63480"/>
            <a:ext cx="12255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660262"/>
            <a:ext cx="2091109" cy="2603218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1600" y="2672874"/>
            <a:ext cx="1950889" cy="26215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52" y="2780928"/>
            <a:ext cx="1950720" cy="2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VRIJEME UJESEN NAJČEŠĆE JE… </a:t>
            </a:r>
          </a:p>
        </p:txBody>
      </p:sp>
      <p:sp>
        <p:nvSpPr>
          <p:cNvPr id="5" name="Elipsa 4"/>
          <p:cNvSpPr/>
          <p:nvPr/>
        </p:nvSpPr>
        <p:spPr>
          <a:xfrm>
            <a:off x="395536" y="3140968"/>
            <a:ext cx="2520280" cy="14401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76506"/>
            <a:ext cx="2390184" cy="14570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89167"/>
            <a:ext cx="2736304" cy="1457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539552" y="350100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SUNČANO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275856" y="350100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PROMJENJIVO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796136" y="350100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   SNJEŽNO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60"/>
            <a:ext cx="12255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VRIJEME ZIMI NAJČEŠĆE JE…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2255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497208"/>
            <a:ext cx="1950889" cy="2621507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3467442" cy="3489251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2881884"/>
            <a:ext cx="1950720" cy="22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KOJA SLIKA PRIKAZUJE SUNČANO VRIJEME?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17232"/>
            <a:ext cx="12255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64" y="2668142"/>
            <a:ext cx="1950889" cy="2621507"/>
          </a:xfrm>
          <a:prstGeom prst="rect">
            <a:avLst/>
          </a:prstGeom>
        </p:spPr>
      </p:pic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3661927" cy="3684959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61" y="2884662"/>
            <a:ext cx="1950720" cy="22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KOJA SLIKA PRIKAZUJE KIŠOVITO VRIJEME?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373216"/>
            <a:ext cx="12255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666591"/>
            <a:ext cx="1950889" cy="2621507"/>
          </a:xfrm>
          <a:prstGeom prst="rect">
            <a:avLst/>
          </a:prstGeom>
        </p:spPr>
      </p:pic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3324327" cy="3345235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51916"/>
            <a:ext cx="1950720" cy="26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KOJE GODIŠNJE DOBA DOLAZI NAKON ZIME?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74" y="5445224"/>
            <a:ext cx="12319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69" y="2489793"/>
            <a:ext cx="2091109" cy="2603218"/>
          </a:xfrm>
          <a:prstGeom prst="rect">
            <a:avLst/>
          </a:prstGeom>
        </p:spPr>
      </p:pic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1950720" cy="2664296"/>
          </a:xfrm>
        </p:spPr>
      </p:pic>
    </p:spTree>
    <p:extLst>
      <p:ext uri="{BB962C8B-B14F-4D97-AF65-F5344CB8AC3E}">
        <p14:creationId xmlns:p14="http://schemas.microsoft.com/office/powerpoint/2010/main" val="25691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KAKVO VRIJEME PRIKAZUJE SLIKA?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25563"/>
            <a:ext cx="2249487" cy="17430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5562"/>
            <a:ext cx="2249487" cy="17430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84742"/>
            <a:ext cx="22494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395536" y="4725144"/>
            <a:ext cx="224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SUNČANO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987824" y="472514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OBLAČNO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724128" y="4725144"/>
            <a:ext cx="210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SNJEŽNO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90" y="5517232"/>
            <a:ext cx="12319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17" y="1987181"/>
            <a:ext cx="3181505" cy="2117689"/>
          </a:xfrm>
        </p:spPr>
      </p:pic>
    </p:spTree>
    <p:extLst>
      <p:ext uri="{BB962C8B-B14F-4D97-AF65-F5344CB8AC3E}">
        <p14:creationId xmlns:p14="http://schemas.microsoft.com/office/powerpoint/2010/main" val="36186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i uvez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vrdi uvez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i uvez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47</TotalTime>
  <Words>66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Book Antiqua</vt:lpstr>
      <vt:lpstr>Wingdings</vt:lpstr>
      <vt:lpstr>Tvrdi uvez</vt:lpstr>
      <vt:lpstr>GODIŠNJA DOBA  - KVIZ</vt:lpstr>
      <vt:lpstr>KOJE JE SADA GODIŠNJE DOBA?</vt:lpstr>
      <vt:lpstr>KOJE GODIŠNJE DOBA DOLAZI NAKON JESENI?</vt:lpstr>
      <vt:lpstr>VRIJEME UJESEN NAJČEŠĆE JE… </vt:lpstr>
      <vt:lpstr>VRIJEME ZIMI NAJČEŠĆE JE…</vt:lpstr>
      <vt:lpstr>KOJA SLIKA PRIKAZUJE SUNČANO VRIJEME?</vt:lpstr>
      <vt:lpstr>KOJA SLIKA PRIKAZUJE KIŠOVITO VRIJEME?</vt:lpstr>
      <vt:lpstr>KOJE GODIŠNJE DOBA DOLAZI NAKON ZIME?</vt:lpstr>
      <vt:lpstr>KAKVO VRIJEME PRIKAZUJE SLIKA?</vt:lpstr>
      <vt:lpstr>KAKVO VRIJEME PRIKAZUJE SLIKA?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GODIŠNJA DOBA  - KVIZ</dc:title>
  <dc:creator>Laptop1</dc:creator>
  <cp:lastModifiedBy>Gordana Ivančić</cp:lastModifiedBy>
  <cp:revision>7</cp:revision>
  <dcterms:created xsi:type="dcterms:W3CDTF">2017-10-13T16:57:35Z</dcterms:created>
  <dcterms:modified xsi:type="dcterms:W3CDTF">2020-06-10T11:07:03Z</dcterms:modified>
</cp:coreProperties>
</file>