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9"/>
  </p:notesMasterIdLst>
  <p:sldIdLst>
    <p:sldId id="256" r:id="rId2"/>
    <p:sldId id="359" r:id="rId3"/>
    <p:sldId id="346" r:id="rId4"/>
    <p:sldId id="347" r:id="rId5"/>
    <p:sldId id="356" r:id="rId6"/>
    <p:sldId id="360" r:id="rId7"/>
    <p:sldId id="352" r:id="rId8"/>
    <p:sldId id="353" r:id="rId9"/>
    <p:sldId id="361" r:id="rId10"/>
    <p:sldId id="366" r:id="rId11"/>
    <p:sldId id="364" r:id="rId12"/>
    <p:sldId id="344" r:id="rId13"/>
    <p:sldId id="358" r:id="rId14"/>
    <p:sldId id="363" r:id="rId15"/>
    <p:sldId id="367" r:id="rId16"/>
    <p:sldId id="365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3300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/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D9484B-119E-45F9-B7E1-6B01E15E9EEA}" type="slidenum">
              <a:rPr lang="hr-HR" sz="1200" smtClean="0"/>
              <a:pPr eaLnBrk="1" hangingPunct="1"/>
              <a:t>3</a:t>
            </a:fld>
            <a:endParaRPr lang="hr-H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48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4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29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12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1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6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09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4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28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4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70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4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18.jpe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image" Target="../media/image25.jpe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901" y="674649"/>
            <a:ext cx="8229600" cy="151216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Gospodarstvo nizinskog i primorskog zavičaja</a:t>
            </a:r>
          </a:p>
        </p:txBody>
      </p:sp>
      <p:pic>
        <p:nvPicPr>
          <p:cNvPr id="1026" name="Picture 2" descr="C:\Users\Korisnik\Pictures\My Scans\Slike za prezentacije\scan0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9" y="2636912"/>
            <a:ext cx="3890557" cy="21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orisnik\Pictures\My Scans\Slike za prezentacije\scan0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0980"/>
            <a:ext cx="4029001" cy="2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/>
          <p:cNvSpPr>
            <a:spLocks noGrp="1"/>
          </p:cNvSpPr>
          <p:nvPr/>
        </p:nvSpPr>
        <p:spPr>
          <a:xfrm>
            <a:off x="2847033" y="6165304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brašno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ulje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šećer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sol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763688" y="2139349"/>
            <a:ext cx="4015686" cy="337788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1259632" y="2915201"/>
            <a:ext cx="4556239" cy="175417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solana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52120" y="3239739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šećerana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07614" y="440776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tvornica ulja</a:t>
            </a:r>
          </a:p>
        </p:txBody>
      </p:sp>
      <p:cxnSp>
        <p:nvCxnSpPr>
          <p:cNvPr id="17" name="Ravni poveznik sa strelicom 16"/>
          <p:cNvCxnSpPr>
            <a:endCxn id="10" idx="1"/>
          </p:cNvCxnSpPr>
          <p:nvPr/>
        </p:nvCxnSpPr>
        <p:spPr>
          <a:xfrm flipV="1">
            <a:off x="1475656" y="3501349"/>
            <a:ext cx="4176464" cy="29093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5815871" y="5445224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mlinovi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 flipV="1">
            <a:off x="1107200" y="2276872"/>
            <a:ext cx="4672174" cy="23586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6794" y="114557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/>
              <a:t>Što ne pripada nizinskom kraju?</a:t>
            </a:r>
          </a:p>
        </p:txBody>
      </p:sp>
      <p:pic>
        <p:nvPicPr>
          <p:cNvPr id="3074" name="Picture 2" descr="C:\Users\Korisnik\Pictures\My Scans\Slike za prezentacije\scan019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49" y="2993997"/>
            <a:ext cx="1495044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My Scans\Slike za prezentacije\scan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5" y="2876481"/>
            <a:ext cx="187007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Pictures\My Scans\Slike za prezentacije\scan0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75" y="1623423"/>
            <a:ext cx="2173142" cy="11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Pictures\My Scans\Slike za prezentacije\scan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4" y="4748689"/>
            <a:ext cx="169227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Pictures\My Scans\Slike za prezentacije\scan0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1" y="4541000"/>
            <a:ext cx="1695028" cy="16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risnik\Pictures\My Scans\Slike za prezentacije\scan02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85" y="1372921"/>
            <a:ext cx="18923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orisnik\Pictures\My Scans\Slike za prezentacije\scan02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25" y="4892705"/>
            <a:ext cx="140335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orisnik\Pictures\My Scans\Slike za prezentacije\scan02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46" y="3128236"/>
            <a:ext cx="631934" cy="10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orisnik\Pictures\My Scans\Slike za prezentacije\scan01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2" y="1366256"/>
            <a:ext cx="1751948" cy="12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orisnik\Pictures\My Scans\Slike za prezentacije\scan019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35" y="3163818"/>
            <a:ext cx="1362075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sten 13"/>
          <p:cNvSpPr/>
          <p:nvPr/>
        </p:nvSpPr>
        <p:spPr>
          <a:xfrm>
            <a:off x="107504" y="1268760"/>
            <a:ext cx="2708286" cy="1489307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Prsten 14"/>
          <p:cNvSpPr/>
          <p:nvPr/>
        </p:nvSpPr>
        <p:spPr>
          <a:xfrm>
            <a:off x="3429299" y="2936288"/>
            <a:ext cx="1929946" cy="1714237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Prsten 15"/>
          <p:cNvSpPr/>
          <p:nvPr/>
        </p:nvSpPr>
        <p:spPr>
          <a:xfrm>
            <a:off x="7539689" y="2813254"/>
            <a:ext cx="1486600" cy="18002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467544" y="2196853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05273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Ljudi se u primorskom zavičaju najviše bave ribarstvom i pomorstvom.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1026" name="Picture 2" descr="C:\Users\Korisnik\Pictures\My Scans\Slike za prezentacije\scan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00615"/>
            <a:ext cx="1960925" cy="37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95021"/>
            <a:ext cx="3419497" cy="18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chemeClr val="bg2">
                    <a:lumMod val="50000"/>
                  </a:schemeClr>
                </a:solidFill>
              </a:rPr>
              <a:t>Najpoznatije solane u primorskom zavičaju su: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na Krku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na Braču u Supetru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na Pagu i u Stonu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28650" y="3933056"/>
            <a:ext cx="695698" cy="725491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813794" cy="34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514" y="591269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5696"/>
                </a:solidFill>
              </a:rPr>
              <a:t>Iz kojeg zavičaja dobivamo bilje prikazano na slici?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5779" y="2154013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nizinskog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gorskog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brežuljkastog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d)  primorskog</a:t>
            </a:r>
          </a:p>
          <a:p>
            <a:endParaRPr lang="hr-HR" sz="3200" dirty="0"/>
          </a:p>
        </p:txBody>
      </p:sp>
      <p:pic>
        <p:nvPicPr>
          <p:cNvPr id="2050" name="Picture 2" descr="C:\Users\Korisnik\Pictures\My Scans\Slike za prezentacije\scan0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4786318" cy="35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sten 4"/>
          <p:cNvSpPr/>
          <p:nvPr/>
        </p:nvSpPr>
        <p:spPr>
          <a:xfrm>
            <a:off x="467544" y="364502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17889"/>
            <a:ext cx="6408712" cy="708688"/>
          </a:xfrm>
        </p:spPr>
        <p:txBody>
          <a:bodyPr>
            <a:normAutofit/>
          </a:bodyPr>
          <a:lstStyle/>
          <a:p>
            <a:r>
              <a:rPr lang="hr-HR" dirty="0"/>
              <a:t> Spoji crtom riječ i pripadajuću sliku.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pomorac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ratar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stočar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ribar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021344" y="2103168"/>
            <a:ext cx="4176464" cy="22008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1371538" y="2924944"/>
            <a:ext cx="4826270" cy="30975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V="1">
            <a:off x="1661536" y="1680644"/>
            <a:ext cx="4379774" cy="21043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>
            <a:endCxn id="7171" idx="1"/>
          </p:cNvCxnSpPr>
          <p:nvPr/>
        </p:nvCxnSpPr>
        <p:spPr>
          <a:xfrm flipV="1">
            <a:off x="1438628" y="3016949"/>
            <a:ext cx="4793248" cy="15732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Korisnik\Pictures\My Scans\Slike za prezentacije\scan0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09" y="1141881"/>
            <a:ext cx="1872208" cy="11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risnik\Pictures\My Scans\Slike za prezentacije\scan0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6" y="2275112"/>
            <a:ext cx="1872208" cy="14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risnik\Pictures\My Scans\Slike za prezentacije\scan0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63" y="5419835"/>
            <a:ext cx="20716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risnik\Pictures\My Scans\Slike za prezentacije\scan01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53" y="3723113"/>
            <a:ext cx="2143497" cy="16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Pictures\My Scans\Slike za prezentacije\scan0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" y="5539752"/>
            <a:ext cx="2369206" cy="9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Pictures\My Scans\Slike za prezentacije\scan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55" y="1175766"/>
            <a:ext cx="1486600" cy="22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sten 15"/>
          <p:cNvSpPr/>
          <p:nvPr/>
        </p:nvSpPr>
        <p:spPr>
          <a:xfrm>
            <a:off x="6821543" y="1102840"/>
            <a:ext cx="1702624" cy="248054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4747" y="-23157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5696"/>
                </a:solidFill>
              </a:rPr>
              <a:t>Što ne pripada primorskom  kraju?</a:t>
            </a:r>
          </a:p>
        </p:txBody>
      </p:sp>
      <p:pic>
        <p:nvPicPr>
          <p:cNvPr id="4105" name="Picture 9" descr="C:\Users\Korisnik\Pictures\My Scans\Slike za prezentacije\scan018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243" y="3538538"/>
            <a:ext cx="2400300" cy="12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orisnik\Pictures\My Scans\Slike za prezentacije\scan01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1" y="1342712"/>
            <a:ext cx="1615471" cy="11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orisnik\Pictures\My Scans\Slike za prezentacije\scan01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4186"/>
            <a:ext cx="1529819" cy="13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sten 13"/>
          <p:cNvSpPr/>
          <p:nvPr/>
        </p:nvSpPr>
        <p:spPr>
          <a:xfrm>
            <a:off x="212870" y="5280266"/>
            <a:ext cx="2708286" cy="1489307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pic>
        <p:nvPicPr>
          <p:cNvPr id="4099" name="Picture 3" descr="C:\Users\Korisnik\Pictures\My Scans\Slike za prezentacije\scan02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81" y="5130717"/>
            <a:ext cx="777935" cy="14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Pictures\My Scans\Slike za prezentacije\scan02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68" y="5345851"/>
            <a:ext cx="20716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Pictures\My Scans\Slike za prezentacije\scan02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1" y="3834514"/>
            <a:ext cx="1511434" cy="13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risnik\Pictures\My Scans\Slike za prezentacije\scan019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28" y="1130275"/>
            <a:ext cx="1700332" cy="1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orisnik\Pictures\My Scans\Slike za prezentacije\scan02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13003"/>
            <a:ext cx="1224136" cy="23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orisnik\Pictures\My Scans\Slike za prezentacije\scan019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54" y="2734522"/>
            <a:ext cx="1662415" cy="14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sten 14"/>
          <p:cNvSpPr/>
          <p:nvPr/>
        </p:nvSpPr>
        <p:spPr>
          <a:xfrm>
            <a:off x="6014035" y="5122307"/>
            <a:ext cx="2875567" cy="1522119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pic>
        <p:nvPicPr>
          <p:cNvPr id="4107" name="Picture 11" descr="C:\Users\Korisnik\Pictures\My Scans\Slike za prezentacije\scan018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85" y="2395743"/>
            <a:ext cx="2038347" cy="12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00569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99592" y="2946547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Ljudi se u nizinskom kraju najčešće bave poljoprivredom.</a:t>
            </a: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DA          NE</a:t>
            </a:r>
          </a:p>
        </p:txBody>
      </p:sp>
      <p:pic>
        <p:nvPicPr>
          <p:cNvPr id="2050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016224" cy="36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359" y="295747"/>
            <a:ext cx="8507413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r-HR" dirty="0">
                <a:solidFill>
                  <a:srgbClr val="002060"/>
                </a:solidFill>
              </a:rPr>
              <a:t>Što se najčešće uzgaja u nizinskom kraju?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84784"/>
            <a:ext cx="7680325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govedo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sz="36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pšenica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        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koza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sz="36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</a:t>
            </a:r>
            <a:r>
              <a:rPr lang="hr-HR" sz="3600" dirty="0">
                <a:solidFill>
                  <a:srgbClr val="002060"/>
                </a:solidFill>
                <a:cs typeface="Aharoni" pitchFamily="2" charset="-79"/>
              </a:rPr>
              <a:t>        kukuruz</a:t>
            </a: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suncokret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maslina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šećerna repa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4798704" y="3817179"/>
            <a:ext cx="2708286" cy="69652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856159" y="3954164"/>
            <a:ext cx="2390800" cy="69652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475159" y="1718452"/>
            <a:ext cx="2120663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217015" y="1628800"/>
            <a:ext cx="1871663" cy="56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4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lavanda</a:t>
            </a:r>
          </a:p>
        </p:txBody>
      </p:sp>
      <p:sp>
        <p:nvSpPr>
          <p:cNvPr id="13" name="Prsten 12"/>
          <p:cNvSpPr/>
          <p:nvPr/>
        </p:nvSpPr>
        <p:spPr>
          <a:xfrm>
            <a:off x="1476103" y="2440264"/>
            <a:ext cx="2120663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Prsten 13"/>
          <p:cNvSpPr/>
          <p:nvPr/>
        </p:nvSpPr>
        <p:spPr>
          <a:xfrm>
            <a:off x="1907704" y="5372501"/>
            <a:ext cx="2808312" cy="648072"/>
          </a:xfrm>
          <a:prstGeom prst="donu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188640"/>
            <a:ext cx="7862693" cy="1411559"/>
          </a:xfrm>
        </p:spPr>
        <p:txBody>
          <a:bodyPr>
            <a:normAutofit/>
          </a:bodyPr>
          <a:lstStyle/>
          <a:p>
            <a:br>
              <a:rPr lang="hr-HR" sz="4000" dirty="0"/>
            </a:br>
            <a:r>
              <a:rPr lang="hr-HR" sz="4000" dirty="0"/>
              <a:t>Ljudi se u nizinskom kraju ne bave: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3650725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maslinarstvom</a:t>
            </a:r>
            <a:endParaRPr lang="hr-HR" sz="40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ribarstvo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turizmom</a:t>
            </a:r>
            <a:endParaRPr lang="hr-HR" sz="4000" dirty="0">
              <a:solidFill>
                <a:srgbClr val="663300"/>
              </a:solidFill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ugostiteljstvom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3200" dirty="0">
                <a:solidFill>
                  <a:srgbClr val="663300"/>
                </a:solidFill>
                <a:latin typeface="+mj-lt"/>
                <a:cs typeface="Aharoni" pitchFamily="2" charset="-79"/>
              </a:rPr>
              <a:t>šumarstvom </a:t>
            </a:r>
          </a:p>
          <a:p>
            <a:pPr marL="514350" indent="-514350">
              <a:buAutoNum type="alphaLcParenR"/>
            </a:pPr>
            <a:endParaRPr lang="hr-HR" sz="44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68608" y="1916832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Korisnik\Pictures\My Scans\Slike za prezentacije\scan0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1445316" cy="28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6061241" y="2492151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508104" y="446300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945117" y="4428736"/>
            <a:ext cx="2232248" cy="8640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ječam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1945192" y="2133036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1979712" y="3670920"/>
            <a:ext cx="684076" cy="71823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Izbaci uljeza! Objasni.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450404" y="2418292"/>
            <a:ext cx="2160240" cy="86594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kukuruz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1316103" y="3636648"/>
            <a:ext cx="2232248" cy="7920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suncokret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691680" y="5473100"/>
            <a:ext cx="2088232" cy="93610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raž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316103" y="2057328"/>
            <a:ext cx="2232248" cy="79393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pšenica</a:t>
            </a:r>
          </a:p>
        </p:txBody>
      </p:sp>
    </p:spTree>
    <p:extLst>
      <p:ext uri="{BB962C8B-B14F-4D97-AF65-F5344CB8AC3E}">
        <p14:creationId xmlns:p14="http://schemas.microsoft.com/office/powerpoint/2010/main" val="29576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U nizinskom zavičaju ljudi najviše uzgajaju: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svinje, ovce i perad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goveda, svinje i perad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perad, svinje i koze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707904" y="328498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40" y="1836482"/>
            <a:ext cx="2027163" cy="48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solana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brodogradnja</a:t>
            </a:r>
          </a:p>
          <a:p>
            <a:pPr marL="0" indent="0">
              <a:buNone/>
            </a:pPr>
            <a:endParaRPr lang="hr-HR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pomorstvo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naftna 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industrija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619672" y="2060848"/>
            <a:ext cx="4032448" cy="144050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11" idx="1"/>
          </p:cNvCxnSpPr>
          <p:nvPr/>
        </p:nvCxnSpPr>
        <p:spPr>
          <a:xfrm>
            <a:off x="2555776" y="2852936"/>
            <a:ext cx="3351838" cy="181643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prerađivanje nafte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652120" y="3239739"/>
            <a:ext cx="34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vađenje soli iz mora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07614" y="440776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izrada brodova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 flipV="1">
            <a:off x="1835696" y="2261730"/>
            <a:ext cx="3943678" cy="22473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476672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U nizinskom kraju se iz zemlje vade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</a:t>
            </a:r>
            <a:r>
              <a:rPr lang="hr-HR" sz="3500" b="1" dirty="0">
                <a:solidFill>
                  <a:srgbClr val="002060"/>
                </a:solidFill>
              </a:rPr>
              <a:t>nafta i plin.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Picture 2" descr="C:\Users\Korisnik\Pictures\My Scans\Slike za prezentacije\scan0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56795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Što se najčešće uzgaja u primorskom zavičaju?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voće, povrće, svinje i ovce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voće, povrće, perad i goveda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voće, povrće, ovce i koze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18826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78" y="3565609"/>
            <a:ext cx="25173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</TotalTime>
  <Words>271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Century Gothic</vt:lpstr>
      <vt:lpstr>Wingdings</vt:lpstr>
      <vt:lpstr>Office Theme</vt:lpstr>
      <vt:lpstr>Gospodarstvo nizinskog i primorskog zavičaja</vt:lpstr>
      <vt:lpstr>PowerPoint Presentation</vt:lpstr>
      <vt:lpstr>Što se najčešće uzgaja u nizinskom kraju?      </vt:lpstr>
      <vt:lpstr> Ljudi se u nizinskom kraju ne bave:</vt:lpstr>
      <vt:lpstr>Izbaci uljeza! Objasni. </vt:lpstr>
      <vt:lpstr>U nizinskom zavičaju ljudi najviše uzgajaju:</vt:lpstr>
      <vt:lpstr>Zadane pojmove spoji crtom.</vt:lpstr>
      <vt:lpstr>PowerPoint Presentation</vt:lpstr>
      <vt:lpstr>Što se najčešće uzgaja u primorskom zavičaju?</vt:lpstr>
      <vt:lpstr>Zadane pojmove spoji crtom.</vt:lpstr>
      <vt:lpstr>Što ne pripada nizinskom kraju?</vt:lpstr>
      <vt:lpstr>PowerPoint Presentation</vt:lpstr>
      <vt:lpstr>Najpoznatije solane u primorskom zavičaju su:</vt:lpstr>
      <vt:lpstr>Iz kojeg zavičaja dobivamo bilje prikazano na slici?</vt:lpstr>
      <vt:lpstr> Spoji crtom riječ i pripadajuću sliku.</vt:lpstr>
      <vt:lpstr>Što ne pripada primorskom  kraju?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463</cp:revision>
  <dcterms:created xsi:type="dcterms:W3CDTF">2014-01-19T14:20:04Z</dcterms:created>
  <dcterms:modified xsi:type="dcterms:W3CDTF">2016-09-12T08:15:07Z</dcterms:modified>
</cp:coreProperties>
</file>