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3909B-F8F0-47DC-9D6D-73193CB1FD90}" type="datetimeFigureOut">
              <a:rPr lang="hr-HR" smtClean="0"/>
              <a:t>15.11.2016.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05AC9-520F-4E79-8C83-73D0C8C27A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2060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05AC9-520F-4E79-8C83-73D0C8C27A2A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036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15.11.2016.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Izradila Adrijana Leko, dipl.uč.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054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15.11.2016.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Izradila Adrijana Leko, dipl.uč.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613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15.11.2016.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Izradila Adrijana Leko, dipl.uč.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480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15.11.2016.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Izradila Adrijana Leko, dipl.uč.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257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15.11.2016.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Izradila Adrijana Leko, dipl.uč.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869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15.11.2016.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Izradila Adrijana Leko, dipl.uč.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243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15.11.2016.</a:t>
            </a:r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Izradila Adrijana Leko, dipl.uč.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818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15.11.2016.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Izradila Adrijana Leko, dipl.uč.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93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15.11.2016.</a:t>
            </a: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Izradila Adrijana Leko, dipl.uč.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271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15.11.2016.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Izradila Adrijana Leko, dipl.uč.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473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15.11.2016.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Izradila Adrijana Leko, dipl.uč.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082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15.11.2016.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Izradila Adrijana Leko, dipl.uč.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255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528034" y="376445"/>
            <a:ext cx="10515600" cy="766657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0070C0"/>
                </a:solidFill>
              </a:rPr>
              <a:t>Prema opisu prepoznaj lik iz crtanog filma.</a:t>
            </a:r>
            <a:endParaRPr lang="hr-HR" sz="4000" dirty="0">
              <a:solidFill>
                <a:srgbClr val="0070C0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537" y="1807380"/>
            <a:ext cx="4637469" cy="4637469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528034" y="1429983"/>
            <a:ext cx="87124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Muškarac iz crtanog filma ima crnu kratku kosu. Lice mu je duguljasto. </a:t>
            </a:r>
          </a:p>
          <a:p>
            <a:r>
              <a:rPr lang="hr-HR" sz="2200" dirty="0" smtClean="0"/>
              <a:t>Na njemu se posebno ističe veliki nos. Ima smeđe oči koje često drži širom </a:t>
            </a:r>
          </a:p>
          <a:p>
            <a:r>
              <a:rPr lang="hr-HR" sz="2200" dirty="0" smtClean="0"/>
              <a:t>otvorene i velike uši.  Na lijevom obrazu ima smeđi mladež.  </a:t>
            </a:r>
          </a:p>
          <a:p>
            <a:r>
              <a:rPr lang="hr-HR" sz="2200" dirty="0" smtClean="0"/>
              <a:t>Neobičnim pokretima lica i usta radi grimase.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528034" y="2972686"/>
            <a:ext cx="8731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/>
              <a:t>Tijelo mu je mršavo. Noge i ruke su mu dugačke i tanke. Odjeven je u crne hlače koje pridržava remen sa zlatnom kopčom. Uvijek nosi bijelu košulju i </a:t>
            </a:r>
          </a:p>
          <a:p>
            <a:r>
              <a:rPr lang="hr-HR" sz="2200" dirty="0" smtClean="0"/>
              <a:t>crvenu kravatu. Voli odijevati sako koji ima zakrpe na svakom rukavu u području lakta.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562377" y="4659951"/>
            <a:ext cx="76208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On je vrlo dosjetljiv i lukav, pristojan i uljudno razgovara sa svima.</a:t>
            </a:r>
          </a:p>
          <a:p>
            <a:r>
              <a:rPr lang="hr-HR" sz="2200" dirty="0" smtClean="0"/>
              <a:t>Svojim govorom i ponašanjem nasmijava svakoga koga sretne.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3331334" y="6011908"/>
            <a:ext cx="44989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Njegovo ime je _________________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5368739" y="5796464"/>
            <a:ext cx="2461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Mr. </a:t>
            </a:r>
            <a:r>
              <a:rPr lang="hr-HR" sz="3600" dirty="0" err="1" smtClean="0">
                <a:solidFill>
                  <a:srgbClr val="0070C0"/>
                </a:solidFill>
              </a:rPr>
              <a:t>Bean</a:t>
            </a:r>
            <a:r>
              <a:rPr lang="hr-HR" sz="3600" dirty="0" smtClean="0">
                <a:solidFill>
                  <a:srgbClr val="0070C0"/>
                </a:solidFill>
              </a:rPr>
              <a:t> .</a:t>
            </a:r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15.11.2016.</a:t>
            </a:r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Izradila Adrijana Leko, dipl.uč.</a:t>
            </a:r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257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71574" y="656558"/>
            <a:ext cx="5549348" cy="61366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Opisivanje lika - vježbanje</a:t>
            </a:r>
            <a:endParaRPr lang="hr-HR" dirty="0"/>
          </a:p>
        </p:txBody>
      </p:sp>
      <p:sp>
        <p:nvSpPr>
          <p:cNvPr id="3" name="TekstniOkvir 2"/>
          <p:cNvSpPr txBox="1"/>
          <p:nvPr/>
        </p:nvSpPr>
        <p:spPr>
          <a:xfrm>
            <a:off x="4238792" y="1843566"/>
            <a:ext cx="69195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/>
              <a:t>Jednog poslijepodneva s roditeljima si otišao u grad u banku. </a:t>
            </a:r>
          </a:p>
        </p:txBody>
      </p:sp>
      <p:pic>
        <p:nvPicPr>
          <p:cNvPr id="1026" name="Picture 2" descr="Slikovni rezultat za bank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872" y="1648611"/>
            <a:ext cx="2381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niOkvir 4"/>
          <p:cNvSpPr txBox="1"/>
          <p:nvPr/>
        </p:nvSpPr>
        <p:spPr>
          <a:xfrm>
            <a:off x="4089398" y="3955788"/>
            <a:ext cx="579229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Dok ste čekali u redu iznenada se začulo vikanje: </a:t>
            </a:r>
          </a:p>
          <a:p>
            <a:r>
              <a:rPr lang="hr-HR" sz="2200" dirty="0" smtClean="0"/>
              <a:t>- Ovo je pljačka banke! Svi stanite uza zid!</a:t>
            </a:r>
          </a:p>
          <a:p>
            <a:r>
              <a:rPr lang="hr-HR" sz="2200" dirty="0" smtClean="0"/>
              <a:t>Bio si jako uplašen. Čvrsto si zatvorio oči i žmirio. </a:t>
            </a:r>
          </a:p>
          <a:p>
            <a:r>
              <a:rPr lang="hr-HR" sz="2200" dirty="0" smtClean="0"/>
              <a:t>Zagrlio si mamu. </a:t>
            </a:r>
          </a:p>
          <a:p>
            <a:r>
              <a:rPr lang="hr-HR" sz="2200" dirty="0" smtClean="0"/>
              <a:t>Tata te tješio kako će sve biti u redu.</a:t>
            </a:r>
          </a:p>
          <a:p>
            <a:endParaRPr lang="hr-HR" sz="2200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507" y="4069662"/>
            <a:ext cx="2515729" cy="1557356"/>
          </a:xfrm>
          <a:prstGeom prst="rect">
            <a:avLst/>
          </a:prstGeom>
        </p:spPr>
      </p:pic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15.11.2016.</a:t>
            </a:r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Izradila Adrijana Leko, dipl.uč.</a:t>
            </a:r>
            <a:endParaRPr lang="hr-HR"/>
          </a:p>
        </p:txBody>
      </p:sp>
      <p:sp>
        <p:nvSpPr>
          <p:cNvPr id="12" name="Rezervirano mjesto broja slajd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181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784494" y="486189"/>
            <a:ext cx="77928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/>
              <a:t>Lopov je od službenice tražio da mu u torbu stavi sav novac kojeg je imala u banci.</a:t>
            </a:r>
          </a:p>
          <a:p>
            <a:r>
              <a:rPr lang="hr-HR" sz="2200" dirty="0" smtClean="0"/>
              <a:t>U jednom trenutku si otvorio oči i ugledao čovjeka koji je pljačkao banku. Od straha si virio kroz trepavice nastojeći što bolje zapamtiti njegov izgled. </a:t>
            </a:r>
          </a:p>
          <a:p>
            <a:r>
              <a:rPr lang="hr-HR" sz="2200" dirty="0" smtClean="0"/>
              <a:t>Kada je dobio novac trčećim korakom je izjurio iz banke.</a:t>
            </a:r>
            <a:endParaRPr lang="hr-HR" sz="22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784494" y="3659602"/>
            <a:ext cx="765714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/>
              <a:t>Službenica je pritisnula mali crveni gumb i uskoro je došla policija.</a:t>
            </a:r>
          </a:p>
          <a:p>
            <a:r>
              <a:rPr lang="hr-HR" sz="2200" dirty="0" smtClean="0"/>
              <a:t>Svakoga u banci </a:t>
            </a:r>
            <a:r>
              <a:rPr lang="hr-HR" sz="2200" dirty="0" smtClean="0"/>
              <a:t>policajci su </a:t>
            </a:r>
            <a:r>
              <a:rPr lang="hr-HR" sz="2200" dirty="0" smtClean="0"/>
              <a:t>pitali kako je izgledao lopov. </a:t>
            </a:r>
          </a:p>
          <a:p>
            <a:r>
              <a:rPr lang="hr-HR" sz="2200" dirty="0" smtClean="0"/>
              <a:t>Nitko nije znao. </a:t>
            </a:r>
          </a:p>
          <a:p>
            <a:r>
              <a:rPr lang="hr-HR" sz="2200" dirty="0" smtClean="0"/>
              <a:t>U jednom trenutku tvoja ruka je sama krenula u zrak. </a:t>
            </a:r>
          </a:p>
          <a:p>
            <a:r>
              <a:rPr lang="hr-HR" sz="2200" dirty="0" smtClean="0"/>
              <a:t>Čuo si sam sebe kako govoriš: </a:t>
            </a:r>
          </a:p>
          <a:p>
            <a:r>
              <a:rPr lang="hr-HR" sz="2200" dirty="0" smtClean="0"/>
              <a:t>- Ja ću vam pomoći. Ja sam ga dobro vidio..</a:t>
            </a:r>
          </a:p>
        </p:txBody>
      </p:sp>
      <p:pic>
        <p:nvPicPr>
          <p:cNvPr id="2050" name="Picture 2" descr="Slikovni rezultat za money bag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801" y="486189"/>
            <a:ext cx="216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likovni rezultat za police helping people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513" y="3359145"/>
            <a:ext cx="2806660" cy="263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15.11.2016.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Izradila Adrijana Leko, dipl.uč.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36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Prisjeti se plana opisa i policajcu pomogni što prije uhvatiti lopova tako što ćeš ga opisati u bilježnicu.</a:t>
            </a:r>
            <a:endParaRPr lang="hr-HR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866" y="1955523"/>
            <a:ext cx="5452268" cy="4299503"/>
          </a:xfrm>
          <a:prstGeom prst="rect">
            <a:avLst/>
          </a:prstGeom>
        </p:spPr>
      </p:pic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15.11.2016.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Izradila Adrijana Leko, dipl.uč.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937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366</Words>
  <Application>Microsoft Office PowerPoint</Application>
  <PresentationFormat>Široki zaslon</PresentationFormat>
  <Paragraphs>41</Paragraphs>
  <Slides>4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Prema opisu prepoznaj lik iz crtanog filma.</vt:lpstr>
      <vt:lpstr>Opisivanje lika - vježbanje</vt:lpstr>
      <vt:lpstr>PowerPointova prezentacija</vt:lpstr>
      <vt:lpstr>Prisjeti se plana opisa i policajcu pomogni što prije uhvatiti lopova tako što ćeš ga opisati u bilježnicu.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Prema opisu prepoznaj lik iz crtanog filma.</dc:title>
  <dc:creator>Adrijana Leko</dc:creator>
  <cp:lastModifiedBy>Adrijana Leko</cp:lastModifiedBy>
  <cp:revision>7</cp:revision>
  <dcterms:created xsi:type="dcterms:W3CDTF">2016-11-15T21:12:11Z</dcterms:created>
  <dcterms:modified xsi:type="dcterms:W3CDTF">2016-11-15T21:50:56Z</dcterms:modified>
</cp:coreProperties>
</file>