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3909B-F8F0-47DC-9D6D-73193CB1FD90}" type="datetimeFigureOut">
              <a:rPr lang="hr-HR" smtClean="0"/>
              <a:t>15.11.2016.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05AC9-520F-4E79-8C83-73D0C8C27A2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2060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05AC9-520F-4E79-8C83-73D0C8C27A2A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7036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15.11.2016.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Izradila Adrijana Leko, dipl.uč.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5F71-9A41-4744-A16A-36429F9C5FB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054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15.11.2016.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Izradila Adrijana Leko, dipl.uč.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5F71-9A41-4744-A16A-36429F9C5FB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613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15.11.2016.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Izradila Adrijana Leko, dipl.uč.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5F71-9A41-4744-A16A-36429F9C5FB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480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15.11.2016.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Izradila Adrijana Leko, dipl.uč.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5F71-9A41-4744-A16A-36429F9C5FB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257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15.11.2016.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Izradila Adrijana Leko, dipl.uč.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5F71-9A41-4744-A16A-36429F9C5FB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869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15.11.2016.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Izradila Adrijana Leko, dipl.uč.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5F71-9A41-4744-A16A-36429F9C5FB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243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15.11.2016.</a:t>
            </a:r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Izradila Adrijana Leko, dipl.uč.</a:t>
            </a: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5F71-9A41-4744-A16A-36429F9C5FB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8187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15.11.2016.</a:t>
            </a:r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Izradila Adrijana Leko, dipl.uč.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5F71-9A41-4744-A16A-36429F9C5FB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5931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15.11.2016.</a:t>
            </a:r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Izradila Adrijana Leko, dipl.uč.</a:t>
            </a: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5F71-9A41-4744-A16A-36429F9C5FB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2717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15.11.2016.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Izradila Adrijana Leko, dipl.uč.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5F71-9A41-4744-A16A-36429F9C5FB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4733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15.11.2016.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Izradila Adrijana Leko, dipl.uč.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5F71-9A41-4744-A16A-36429F9C5FB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0826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smtClean="0"/>
              <a:t>15.11.2016.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smtClean="0"/>
              <a:t>Izradila Adrijana Leko, dipl.uč.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25F71-9A41-4744-A16A-36429F9C5FB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255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528034" y="376445"/>
            <a:ext cx="10515600" cy="766657"/>
          </a:xfrm>
        </p:spPr>
        <p:txBody>
          <a:bodyPr>
            <a:normAutofit/>
          </a:bodyPr>
          <a:lstStyle/>
          <a:p>
            <a:r>
              <a:rPr lang="hr-HR" sz="4000" dirty="0" smtClean="0">
                <a:solidFill>
                  <a:srgbClr val="0070C0"/>
                </a:solidFill>
              </a:rPr>
              <a:t>Prema opisu prepoznaj lik iz crtanog filma.</a:t>
            </a:r>
            <a:endParaRPr lang="hr-HR" sz="4000" dirty="0">
              <a:solidFill>
                <a:srgbClr val="0070C0"/>
              </a:solidFill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537" y="1807380"/>
            <a:ext cx="4637469" cy="4637469"/>
          </a:xfrm>
          <a:prstGeom prst="rect">
            <a:avLst/>
          </a:prstGeom>
        </p:spPr>
      </p:pic>
      <p:sp>
        <p:nvSpPr>
          <p:cNvPr id="6" name="TekstniOkvir 5"/>
          <p:cNvSpPr txBox="1"/>
          <p:nvPr/>
        </p:nvSpPr>
        <p:spPr>
          <a:xfrm>
            <a:off x="528034" y="1429983"/>
            <a:ext cx="871245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 smtClean="0"/>
              <a:t>Muškarac iz crtanog filma ima crnu kratku kosu. Lice mu je duguljasto. </a:t>
            </a:r>
          </a:p>
          <a:p>
            <a:r>
              <a:rPr lang="hr-HR" sz="2200" dirty="0" smtClean="0"/>
              <a:t>Na njemu se posebno ističe veliki nos. Ima smeđe oči koje često drži širom </a:t>
            </a:r>
          </a:p>
          <a:p>
            <a:r>
              <a:rPr lang="hr-HR" sz="2200" dirty="0" smtClean="0"/>
              <a:t>otvorene i velike uši.  Na lijevom obrazu ima smeđi mladež.  </a:t>
            </a:r>
          </a:p>
          <a:p>
            <a:r>
              <a:rPr lang="hr-HR" sz="2200" dirty="0" smtClean="0"/>
              <a:t>Neobičnim pokretima lica i usta radi grimase.</a:t>
            </a:r>
          </a:p>
        </p:txBody>
      </p:sp>
      <p:sp>
        <p:nvSpPr>
          <p:cNvPr id="7" name="TekstniOkvir 6"/>
          <p:cNvSpPr txBox="1"/>
          <p:nvPr/>
        </p:nvSpPr>
        <p:spPr>
          <a:xfrm>
            <a:off x="528034" y="2972686"/>
            <a:ext cx="8731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200" dirty="0" smtClean="0"/>
              <a:t>Tijelo mu je mršavo. Noge i ruke su mu dugačke i tanke. Odjeven je u crne hlače koje pridržava remen sa zlatnom kopčom. Uvijek nosi bijelu košulju i </a:t>
            </a:r>
          </a:p>
          <a:p>
            <a:r>
              <a:rPr lang="hr-HR" sz="2200" dirty="0" smtClean="0"/>
              <a:t>crvenu kravatu. Voli odijevati sako koji ima zakrpe na svakom rukavu u području lakta.</a:t>
            </a:r>
          </a:p>
        </p:txBody>
      </p:sp>
      <p:sp>
        <p:nvSpPr>
          <p:cNvPr id="8" name="TekstniOkvir 7"/>
          <p:cNvSpPr txBox="1"/>
          <p:nvPr/>
        </p:nvSpPr>
        <p:spPr>
          <a:xfrm>
            <a:off x="562377" y="4659951"/>
            <a:ext cx="76208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 smtClean="0"/>
              <a:t>On je vrlo dosjetljiv i lukav, pristojan i uljudno razgovara sa svima.</a:t>
            </a:r>
          </a:p>
          <a:p>
            <a:r>
              <a:rPr lang="hr-HR" sz="2200" dirty="0" smtClean="0"/>
              <a:t>Svojim govorom i ponašanjem nasmijava svakoga koga sretne.</a:t>
            </a:r>
          </a:p>
        </p:txBody>
      </p:sp>
      <p:sp>
        <p:nvSpPr>
          <p:cNvPr id="9" name="TekstniOkvir 8"/>
          <p:cNvSpPr txBox="1"/>
          <p:nvPr/>
        </p:nvSpPr>
        <p:spPr>
          <a:xfrm>
            <a:off x="3331334" y="6011908"/>
            <a:ext cx="44989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 smtClean="0"/>
              <a:t>Njegovo ime je _________________</a:t>
            </a:r>
          </a:p>
        </p:txBody>
      </p:sp>
      <p:sp>
        <p:nvSpPr>
          <p:cNvPr id="10" name="TekstniOkvir 9"/>
          <p:cNvSpPr txBox="1"/>
          <p:nvPr/>
        </p:nvSpPr>
        <p:spPr>
          <a:xfrm>
            <a:off x="5368739" y="5796464"/>
            <a:ext cx="2461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solidFill>
                  <a:srgbClr val="0070C0"/>
                </a:solidFill>
              </a:rPr>
              <a:t>Mr. </a:t>
            </a:r>
            <a:r>
              <a:rPr lang="hr-HR" sz="3600" dirty="0" err="1" smtClean="0">
                <a:solidFill>
                  <a:srgbClr val="0070C0"/>
                </a:solidFill>
              </a:rPr>
              <a:t>Bean</a:t>
            </a:r>
            <a:r>
              <a:rPr lang="hr-HR" sz="3600" dirty="0" smtClean="0">
                <a:solidFill>
                  <a:srgbClr val="0070C0"/>
                </a:solidFill>
              </a:rPr>
              <a:t> .</a:t>
            </a:r>
          </a:p>
        </p:txBody>
      </p:sp>
      <p:sp>
        <p:nvSpPr>
          <p:cNvPr id="11" name="Rezervirano mjesto datuma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15.11.2016.</a:t>
            </a:r>
            <a:endParaRPr lang="hr-HR"/>
          </a:p>
        </p:txBody>
      </p:sp>
      <p:sp>
        <p:nvSpPr>
          <p:cNvPr id="12" name="Rezervirano mjesto podnožj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Izradila Adrijana Leko, dipl.uč.</a:t>
            </a:r>
            <a:endParaRPr lang="hr-HR"/>
          </a:p>
        </p:txBody>
      </p:sp>
      <p:sp>
        <p:nvSpPr>
          <p:cNvPr id="13" name="Rezervirano mjesto broja slajd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5F71-9A41-4744-A16A-36429F9C5FBD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257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371574" y="656558"/>
            <a:ext cx="5549348" cy="613669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Opisivanje lika - vježbanje</a:t>
            </a:r>
            <a:endParaRPr lang="hr-HR" dirty="0"/>
          </a:p>
        </p:txBody>
      </p:sp>
      <p:sp>
        <p:nvSpPr>
          <p:cNvPr id="3" name="TekstniOkvir 2"/>
          <p:cNvSpPr txBox="1"/>
          <p:nvPr/>
        </p:nvSpPr>
        <p:spPr>
          <a:xfrm>
            <a:off x="4238792" y="1843566"/>
            <a:ext cx="69195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200" dirty="0" smtClean="0"/>
              <a:t>Jednog poslijepodneva s roditeljima si otišao u grad u banku. </a:t>
            </a:r>
          </a:p>
        </p:txBody>
      </p:sp>
      <p:pic>
        <p:nvPicPr>
          <p:cNvPr id="1026" name="Picture 2" descr="Slikovni rezultat za bank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872" y="1648611"/>
            <a:ext cx="23812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niOkvir 4"/>
          <p:cNvSpPr txBox="1"/>
          <p:nvPr/>
        </p:nvSpPr>
        <p:spPr>
          <a:xfrm>
            <a:off x="4089398" y="3955788"/>
            <a:ext cx="5792291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 smtClean="0"/>
              <a:t>Dok ste čekali u redu iznenada se začulo vikanje: </a:t>
            </a:r>
          </a:p>
          <a:p>
            <a:r>
              <a:rPr lang="hr-HR" sz="2200" dirty="0" smtClean="0"/>
              <a:t>- Ovo je pljačka banke! Svi stanite uza zid!</a:t>
            </a:r>
          </a:p>
          <a:p>
            <a:r>
              <a:rPr lang="hr-HR" sz="2200" dirty="0" smtClean="0"/>
              <a:t>Bio si jako uplašen. Čvrsto si zatvorio oči i žmirio. </a:t>
            </a:r>
          </a:p>
          <a:p>
            <a:r>
              <a:rPr lang="hr-HR" sz="2200" dirty="0" smtClean="0"/>
              <a:t>Zagrlio si mamu. </a:t>
            </a:r>
          </a:p>
          <a:p>
            <a:r>
              <a:rPr lang="hr-HR" sz="2200" dirty="0" smtClean="0"/>
              <a:t>Tata te tješio kako će sve biti u redu.</a:t>
            </a:r>
          </a:p>
          <a:p>
            <a:endParaRPr lang="hr-HR" sz="2200" dirty="0"/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8507" y="4069662"/>
            <a:ext cx="2515729" cy="1557356"/>
          </a:xfrm>
          <a:prstGeom prst="rect">
            <a:avLst/>
          </a:prstGeom>
        </p:spPr>
      </p:pic>
      <p:sp>
        <p:nvSpPr>
          <p:cNvPr id="10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15.11.2016.</a:t>
            </a:r>
            <a:endParaRPr lang="hr-HR"/>
          </a:p>
        </p:txBody>
      </p:sp>
      <p:sp>
        <p:nvSpPr>
          <p:cNvPr id="11" name="Rezervirano mjesto podnožj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Izradila Adrijana Leko, dipl.uč.</a:t>
            </a:r>
            <a:endParaRPr lang="hr-HR"/>
          </a:p>
        </p:txBody>
      </p:sp>
      <p:sp>
        <p:nvSpPr>
          <p:cNvPr id="12" name="Rezervirano mjesto broja slajda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5F71-9A41-4744-A16A-36429F9C5FBD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0181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/>
          <p:cNvSpPr txBox="1"/>
          <p:nvPr/>
        </p:nvSpPr>
        <p:spPr>
          <a:xfrm>
            <a:off x="784494" y="486189"/>
            <a:ext cx="779283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200" dirty="0" smtClean="0"/>
              <a:t>Lopov je od službenice tražio da mu u torbu stavi sav novac kojeg je imala u banci.</a:t>
            </a:r>
          </a:p>
          <a:p>
            <a:r>
              <a:rPr lang="hr-HR" sz="2200" dirty="0" smtClean="0"/>
              <a:t>U jednom trenutku si otvorio oči i ugledao čovjeka koji je pljačkao banku. Od straha si virio kroz trepavice nastojeći što bolje zapamtiti njegov izgled. </a:t>
            </a:r>
          </a:p>
          <a:p>
            <a:r>
              <a:rPr lang="hr-HR" sz="2200" dirty="0" smtClean="0"/>
              <a:t>Kada je dobio novac trčećim korakom je izjurio iz banke.</a:t>
            </a:r>
            <a:endParaRPr lang="hr-HR" sz="2200" dirty="0"/>
          </a:p>
        </p:txBody>
      </p:sp>
      <p:sp>
        <p:nvSpPr>
          <p:cNvPr id="4" name="TekstniOkvir 3"/>
          <p:cNvSpPr txBox="1"/>
          <p:nvPr/>
        </p:nvSpPr>
        <p:spPr>
          <a:xfrm>
            <a:off x="784494" y="3659602"/>
            <a:ext cx="765714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200" dirty="0" smtClean="0"/>
              <a:t>Službenica je pritisnula mali crveni gumb i uskoro je došla policija.</a:t>
            </a:r>
          </a:p>
          <a:p>
            <a:r>
              <a:rPr lang="hr-HR" sz="2200" dirty="0" smtClean="0"/>
              <a:t>Svakoga u banci </a:t>
            </a:r>
            <a:r>
              <a:rPr lang="hr-HR" sz="2200" dirty="0" smtClean="0"/>
              <a:t>policajci su </a:t>
            </a:r>
            <a:r>
              <a:rPr lang="hr-HR" sz="2200" dirty="0" smtClean="0"/>
              <a:t>pitali kako je izgledao lopov. </a:t>
            </a:r>
          </a:p>
          <a:p>
            <a:r>
              <a:rPr lang="hr-HR" sz="2200" dirty="0" smtClean="0"/>
              <a:t>Nitko nije znao. </a:t>
            </a:r>
          </a:p>
          <a:p>
            <a:r>
              <a:rPr lang="hr-HR" sz="2200" dirty="0" smtClean="0"/>
              <a:t>U jednom trenutku tvoja ruka je sama krenula u zrak. </a:t>
            </a:r>
          </a:p>
          <a:p>
            <a:r>
              <a:rPr lang="hr-HR" sz="2200" dirty="0" smtClean="0"/>
              <a:t>Čuo si sam sebe kako govoriš: </a:t>
            </a:r>
          </a:p>
          <a:p>
            <a:r>
              <a:rPr lang="hr-HR" sz="2200" dirty="0" smtClean="0"/>
              <a:t>- Ja ću vam pomoći. Ja sam ga dobro vidio..</a:t>
            </a:r>
          </a:p>
        </p:txBody>
      </p:sp>
      <p:pic>
        <p:nvPicPr>
          <p:cNvPr id="2050" name="Picture 2" descr="Slikovni rezultat za money bag clip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801" y="486189"/>
            <a:ext cx="2160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likovni rezultat za police helping people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0513" y="3359145"/>
            <a:ext cx="2806660" cy="2630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15.11.2016.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Izradila Adrijana Leko, dipl.uč.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5F71-9A41-4744-A16A-36429F9C5FBD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36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Prisjeti se plana opisa i policajcu pomogni što prije uhvatiti lopova tako što ćeš ga opisati u bilježnicu.</a:t>
            </a:r>
            <a:endParaRPr lang="hr-HR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866" y="1955523"/>
            <a:ext cx="5452268" cy="4299503"/>
          </a:xfrm>
          <a:prstGeom prst="rect">
            <a:avLst/>
          </a:prstGeom>
        </p:spPr>
      </p:pic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r-HR" smtClean="0"/>
              <a:t>15.11.2016.</a:t>
            </a: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Izradila Adrijana Leko, dipl.uč.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5F71-9A41-4744-A16A-36429F9C5FBD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937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366</Words>
  <Application>Microsoft Office PowerPoint</Application>
  <PresentationFormat>Široki zaslon</PresentationFormat>
  <Paragraphs>41</Paragraphs>
  <Slides>4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sustava Office</vt:lpstr>
      <vt:lpstr>Prema opisu prepoznaj lik iz crtanog filma.</vt:lpstr>
      <vt:lpstr>Opisivanje lika - vježbanje</vt:lpstr>
      <vt:lpstr>PowerPointova prezentacija</vt:lpstr>
      <vt:lpstr>Prisjeti se plana opisa i policajcu pomogni što prije uhvatiti lopova tako što ćeš ga opisati u bilježnicu.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Prema opisu prepoznaj lik iz crtanog filma.</dc:title>
  <dc:creator>Adrijana Leko</dc:creator>
  <cp:lastModifiedBy>Adrijana Leko</cp:lastModifiedBy>
  <cp:revision>7</cp:revision>
  <dcterms:created xsi:type="dcterms:W3CDTF">2016-11-15T21:12:11Z</dcterms:created>
  <dcterms:modified xsi:type="dcterms:W3CDTF">2016-11-15T21:50:56Z</dcterms:modified>
</cp:coreProperties>
</file>