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220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761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03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FDBAF-1BC1-4D14-8C48-F9D0130106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475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129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556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042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375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41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401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80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853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C7767F-946F-4F96-8E5E-26F3F3ECEFB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845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87624" y="1916832"/>
            <a:ext cx="6858000" cy="1017067"/>
          </a:xfrm>
        </p:spPr>
        <p:txBody>
          <a:bodyPr/>
          <a:lstStyle/>
          <a:p>
            <a:r>
              <a:rPr lang="hr-HR" dirty="0"/>
              <a:t>IGRA ASOCIJACIJE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563888" y="6165304"/>
            <a:ext cx="5445224" cy="3689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72233033"/>
              </p:ext>
            </p:extLst>
          </p:nvPr>
        </p:nvGraphicFramePr>
        <p:xfrm>
          <a:off x="466974" y="1556792"/>
          <a:ext cx="8229601" cy="3454394"/>
        </p:xfrm>
        <a:graphic>
          <a:graphicData uri="http://schemas.openxmlformats.org/drawingml/2006/table">
            <a:tbl>
              <a:tblPr/>
              <a:tblGrid>
                <a:gridCol w="1857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BORNA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TOMISLAV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ŠTOKAVSKI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TRPIMIR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PETAR KREŠIMIR IV.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KAJKAVSKI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DRUGI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5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TOMISLAV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ZVONIMIR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ČAKAVSKI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DOMOVINSKI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KNEZ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KRALJ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HRVATSKI JEZIK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RATOVI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DOMOVINA HRVATSKA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395536" y="1556792"/>
            <a:ext cx="185737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395536" y="2271167"/>
            <a:ext cx="1857375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395536" y="2914105"/>
            <a:ext cx="185737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4681786" y="2914105"/>
            <a:ext cx="2087563" cy="72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4681786" y="2271167"/>
            <a:ext cx="2087563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4681786" y="1556792"/>
            <a:ext cx="2087563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2252911" y="1556792"/>
            <a:ext cx="242887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2260055" y="2279105"/>
            <a:ext cx="2428875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2252911" y="2914105"/>
            <a:ext cx="2428875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2252911" y="362848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3" name="Rectangle 161"/>
          <p:cNvSpPr>
            <a:spLocks noChangeArrowheads="1"/>
          </p:cNvSpPr>
          <p:nvPr/>
        </p:nvSpPr>
        <p:spPr bwMode="auto">
          <a:xfrm>
            <a:off x="6753474" y="2914105"/>
            <a:ext cx="1928812" cy="714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D3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4681786" y="3628480"/>
            <a:ext cx="2087563" cy="71913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6" name="Rectangle 164"/>
          <p:cNvSpPr>
            <a:spLocks noChangeArrowheads="1"/>
          </p:cNvSpPr>
          <p:nvPr/>
        </p:nvSpPr>
        <p:spPr bwMode="auto">
          <a:xfrm>
            <a:off x="6753474" y="1556792"/>
            <a:ext cx="1928812" cy="720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D1</a:t>
            </a:r>
          </a:p>
        </p:txBody>
      </p:sp>
      <p:sp>
        <p:nvSpPr>
          <p:cNvPr id="8357" name="Rectangle 165"/>
          <p:cNvSpPr>
            <a:spLocks noChangeArrowheads="1"/>
          </p:cNvSpPr>
          <p:nvPr/>
        </p:nvSpPr>
        <p:spPr bwMode="auto">
          <a:xfrm>
            <a:off x="6753474" y="2271167"/>
            <a:ext cx="1928812" cy="642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chemeClr val="tx1"/>
                </a:solidFill>
                <a:latin typeface="Arial" charset="0"/>
                <a:cs typeface="Arial" charset="0"/>
              </a:rPr>
              <a:t>D2</a:t>
            </a:r>
          </a:p>
        </p:txBody>
      </p:sp>
      <p:sp>
        <p:nvSpPr>
          <p:cNvPr id="8359" name="Rectangle 167"/>
          <p:cNvSpPr>
            <a:spLocks noChangeArrowheads="1"/>
          </p:cNvSpPr>
          <p:nvPr/>
        </p:nvSpPr>
        <p:spPr bwMode="auto">
          <a:xfrm>
            <a:off x="6772300" y="3630191"/>
            <a:ext cx="1928812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395536" y="3628480"/>
            <a:ext cx="18573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392163" y="4359796"/>
            <a:ext cx="8286750" cy="642937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sr-Latn-CS" b="1" dirty="0">
                <a:solidFill>
                  <a:schemeClr val="tx1"/>
                </a:solidFill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2" grpId="0" animBg="1"/>
      <p:bldP spid="8353" grpId="0" animBg="1"/>
      <p:bldP spid="8354" grpId="0" animBg="1"/>
      <p:bldP spid="8356" grpId="0" animBg="1"/>
      <p:bldP spid="8357" grpId="0" animBg="1"/>
      <p:bldP spid="8359" grpId="0" animBg="1"/>
      <p:bldP spid="8360" grpId="0" animBg="1"/>
      <p:bldP spid="83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51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IGRA ASOCIJACIJE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68</cp:revision>
  <dcterms:created xsi:type="dcterms:W3CDTF">2011-05-10T17:03:42Z</dcterms:created>
  <dcterms:modified xsi:type="dcterms:W3CDTF">2016-09-13T13:09:26Z</dcterms:modified>
</cp:coreProperties>
</file>