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ila, s rešetkom tablice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Uredite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95023-2303-4F0B-B674-04416CAC7F7B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70F8C-9B45-488E-82D2-8F1C7D6154D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1291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95023-2303-4F0B-B674-04416CAC7F7B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70F8C-9B45-488E-82D2-8F1C7D6154D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96178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95023-2303-4F0B-B674-04416CAC7F7B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70F8C-9B45-488E-82D2-8F1C7D6154D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51299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95023-2303-4F0B-B674-04416CAC7F7B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70F8C-9B45-488E-82D2-8F1C7D6154D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12582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95023-2303-4F0B-B674-04416CAC7F7B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70F8C-9B45-488E-82D2-8F1C7D6154D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31334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95023-2303-4F0B-B674-04416CAC7F7B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70F8C-9B45-488E-82D2-8F1C7D6154D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82490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95023-2303-4F0B-B674-04416CAC7F7B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70F8C-9B45-488E-82D2-8F1C7D6154D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61369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95023-2303-4F0B-B674-04416CAC7F7B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70F8C-9B45-488E-82D2-8F1C7D6154D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9012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95023-2303-4F0B-B674-04416CAC7F7B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70F8C-9B45-488E-82D2-8F1C7D6154D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88890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95023-2303-4F0B-B674-04416CAC7F7B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70F8C-9B45-488E-82D2-8F1C7D6154D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10593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95023-2303-4F0B-B674-04416CAC7F7B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70F8C-9B45-488E-82D2-8F1C7D6154D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67990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95023-2303-4F0B-B674-04416CAC7F7B}" type="datetimeFigureOut">
              <a:rPr lang="hr-HR" smtClean="0"/>
              <a:pPr/>
              <a:t>7.9.2016.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70F8C-9B45-488E-82D2-8F1C7D6154D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22559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1"/>
          <p:cNvSpPr txBox="1"/>
          <p:nvPr/>
        </p:nvSpPr>
        <p:spPr>
          <a:xfrm>
            <a:off x="5436096" y="6165304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/>
              <a:t>Marija Pavičić, OŠ Bukovac, Zagreb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63688" y="1772816"/>
            <a:ext cx="6048672" cy="1003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r-HR" sz="4400" dirty="0"/>
              <a:t>IGRA ASOCIJACIJA</a:t>
            </a:r>
          </a:p>
        </p:txBody>
      </p:sp>
    </p:spTree>
    <p:extLst>
      <p:ext uri="{BB962C8B-B14F-4D97-AF65-F5344CB8AC3E}">
        <p14:creationId xmlns:p14="http://schemas.microsoft.com/office/powerpoint/2010/main" val="2430466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ic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664309"/>
              </p:ext>
            </p:extLst>
          </p:nvPr>
        </p:nvGraphicFramePr>
        <p:xfrm>
          <a:off x="0" y="44624"/>
          <a:ext cx="9144000" cy="68133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79176">
                <a:tc>
                  <a:txBody>
                    <a:bodyPr/>
                    <a:lstStyle/>
                    <a:p>
                      <a:pPr algn="ctr"/>
                      <a:endParaRPr lang="hr-HR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hr-HR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</a:t>
                      </a:r>
                      <a:r>
                        <a:rPr lang="hr-HR" sz="2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+ 28</a:t>
                      </a:r>
                      <a:endParaRPr lang="hr-HR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hr-HR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r>
                        <a:rPr lang="hr-HR" sz="2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- 37</a:t>
                      </a:r>
                      <a:endParaRPr lang="hr-HR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hr-HR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8 </a:t>
                      </a:r>
                      <a:r>
                        <a:rPr lang="hr-HR" sz="2400" b="1" dirty="0">
                          <a:latin typeface="Arial" panose="020B0604020202020204" pitchFamily="34" charset="0"/>
                          <a:ea typeface="Tahoma"/>
                          <a:cs typeface="Arial" panose="020B0604020202020204" pitchFamily="34" charset="0"/>
                        </a:rPr>
                        <a:t>●</a:t>
                      </a:r>
                      <a:r>
                        <a:rPr lang="hr-HR" sz="2400" b="1" baseline="0" dirty="0">
                          <a:latin typeface="Arial" panose="020B0604020202020204" pitchFamily="34" charset="0"/>
                          <a:ea typeface="Tahoma"/>
                          <a:cs typeface="Arial" panose="020B0604020202020204" pitchFamily="34" charset="0"/>
                        </a:rPr>
                        <a:t> 6</a:t>
                      </a:r>
                      <a:endParaRPr lang="hr-HR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hr-HR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 : 9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4089">
                <a:tc>
                  <a:txBody>
                    <a:bodyPr/>
                    <a:lstStyle/>
                    <a:p>
                      <a:pPr algn="ctr"/>
                      <a:endParaRPr lang="hr-HR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hr-HR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 + 37</a:t>
                      </a:r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hr-HR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52 - 28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hr-HR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</a:t>
                      </a:r>
                      <a:r>
                        <a:rPr lang="hr-HR" sz="2400" b="1" dirty="0">
                          <a:latin typeface="Arial" panose="020B0604020202020204" pitchFamily="34" charset="0"/>
                          <a:ea typeface="Tahoma"/>
                          <a:cs typeface="Arial" panose="020B0604020202020204" pitchFamily="34" charset="0"/>
                        </a:rPr>
                        <a:t>●</a:t>
                      </a:r>
                      <a:r>
                        <a:rPr lang="hr-HR" sz="2400" b="1" baseline="0" dirty="0">
                          <a:latin typeface="Arial" panose="020B0604020202020204" pitchFamily="34" charset="0"/>
                          <a:ea typeface="Tahoma"/>
                          <a:cs typeface="Arial" panose="020B0604020202020204" pitchFamily="34" charset="0"/>
                        </a:rPr>
                        <a:t> 9</a:t>
                      </a:r>
                      <a:endParaRPr lang="hr-HR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hr-HR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24: 6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4437">
                <a:tc>
                  <a:txBody>
                    <a:bodyPr/>
                    <a:lstStyle/>
                    <a:p>
                      <a:pPr algn="ctr"/>
                      <a:endParaRPr lang="hr-HR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hr-HR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 + 15</a:t>
                      </a:r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hr-HR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89 - 59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hr-HR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</a:t>
                      </a:r>
                      <a:r>
                        <a:rPr lang="hr-HR" sz="2400" b="1" dirty="0">
                          <a:latin typeface="Arial" panose="020B0604020202020204" pitchFamily="34" charset="0"/>
                          <a:ea typeface="Tahoma"/>
                          <a:cs typeface="Arial" panose="020B0604020202020204" pitchFamily="34" charset="0"/>
                        </a:rPr>
                        <a:t>● 9</a:t>
                      </a:r>
                      <a:endParaRPr lang="hr-HR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hr-HR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 : 7 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60121">
                <a:tc>
                  <a:txBody>
                    <a:bodyPr/>
                    <a:lstStyle/>
                    <a:p>
                      <a:pPr algn="ctr"/>
                      <a:endParaRPr lang="hr-HR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hr-HR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ZBRAJANJE</a:t>
                      </a:r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hr-HR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ODUZIMANJE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hr-HR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MNOŽENJE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sz="2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hr-HR" sz="2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DIJELJENJE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45554">
                <a:tc gridSpan="4">
                  <a:txBody>
                    <a:bodyPr/>
                    <a:lstStyle/>
                    <a:p>
                      <a:pPr algn="ctr"/>
                      <a:endParaRPr lang="hr-HR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hr-HR"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RAČUNSKE RADNJE</a:t>
                      </a:r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Pravokutnik 6"/>
          <p:cNvSpPr/>
          <p:nvPr/>
        </p:nvSpPr>
        <p:spPr>
          <a:xfrm>
            <a:off x="0" y="0"/>
            <a:ext cx="2267744" cy="134076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latin typeface="Arial" panose="020B0604020202020204" pitchFamily="34" charset="0"/>
                <a:cs typeface="Arial" panose="020B0604020202020204" pitchFamily="34" charset="0"/>
              </a:rPr>
              <a:t>A 1</a:t>
            </a:r>
          </a:p>
        </p:txBody>
      </p:sp>
      <p:sp>
        <p:nvSpPr>
          <p:cNvPr id="8" name="Pravokutnik 7"/>
          <p:cNvSpPr/>
          <p:nvPr/>
        </p:nvSpPr>
        <p:spPr>
          <a:xfrm>
            <a:off x="2267744" y="0"/>
            <a:ext cx="2267744" cy="134076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latin typeface="Arial" panose="020B0604020202020204" pitchFamily="34" charset="0"/>
                <a:cs typeface="Arial" panose="020B0604020202020204" pitchFamily="34" charset="0"/>
              </a:rPr>
              <a:t>B 1</a:t>
            </a:r>
          </a:p>
        </p:txBody>
      </p:sp>
      <p:sp>
        <p:nvSpPr>
          <p:cNvPr id="9" name="Pravokutnik 8"/>
          <p:cNvSpPr/>
          <p:nvPr/>
        </p:nvSpPr>
        <p:spPr>
          <a:xfrm>
            <a:off x="4535488" y="0"/>
            <a:ext cx="2341984" cy="134076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latin typeface="Arial" panose="020B0604020202020204" pitchFamily="34" charset="0"/>
                <a:cs typeface="Arial" panose="020B0604020202020204" pitchFamily="34" charset="0"/>
              </a:rPr>
              <a:t>C 1</a:t>
            </a:r>
          </a:p>
        </p:txBody>
      </p:sp>
      <p:sp>
        <p:nvSpPr>
          <p:cNvPr id="10" name="Pravokutnik 9"/>
          <p:cNvSpPr/>
          <p:nvPr/>
        </p:nvSpPr>
        <p:spPr>
          <a:xfrm>
            <a:off x="6877472" y="0"/>
            <a:ext cx="2266528" cy="134076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latin typeface="Arial" panose="020B0604020202020204" pitchFamily="34" charset="0"/>
                <a:cs typeface="Arial" panose="020B0604020202020204" pitchFamily="34" charset="0"/>
              </a:rPr>
              <a:t>D 1</a:t>
            </a:r>
          </a:p>
        </p:txBody>
      </p:sp>
      <p:sp>
        <p:nvSpPr>
          <p:cNvPr id="11" name="Pravokutnik 10"/>
          <p:cNvSpPr/>
          <p:nvPr/>
        </p:nvSpPr>
        <p:spPr>
          <a:xfrm>
            <a:off x="0" y="1346488"/>
            <a:ext cx="2267744" cy="12782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latin typeface="Arial" panose="020B0604020202020204" pitchFamily="34" charset="0"/>
                <a:cs typeface="Arial" panose="020B0604020202020204" pitchFamily="34" charset="0"/>
              </a:rPr>
              <a:t>A 2</a:t>
            </a:r>
          </a:p>
        </p:txBody>
      </p:sp>
      <p:sp>
        <p:nvSpPr>
          <p:cNvPr id="13" name="Pravokutnik 12"/>
          <p:cNvSpPr/>
          <p:nvPr/>
        </p:nvSpPr>
        <p:spPr>
          <a:xfrm>
            <a:off x="4535488" y="1347272"/>
            <a:ext cx="2341984" cy="129042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latin typeface="Arial" panose="020B0604020202020204" pitchFamily="34" charset="0"/>
                <a:cs typeface="Arial" panose="020B0604020202020204" pitchFamily="34" charset="0"/>
              </a:rPr>
              <a:t>C 2</a:t>
            </a:r>
          </a:p>
        </p:txBody>
      </p:sp>
      <p:sp>
        <p:nvSpPr>
          <p:cNvPr id="14" name="Pravokutnik 13"/>
          <p:cNvSpPr/>
          <p:nvPr/>
        </p:nvSpPr>
        <p:spPr>
          <a:xfrm>
            <a:off x="6877472" y="1340768"/>
            <a:ext cx="2257400" cy="128396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latin typeface="Arial" panose="020B0604020202020204" pitchFamily="34" charset="0"/>
                <a:cs typeface="Arial" panose="020B0604020202020204" pitchFamily="34" charset="0"/>
              </a:rPr>
              <a:t>D 2</a:t>
            </a:r>
          </a:p>
        </p:txBody>
      </p:sp>
      <p:sp>
        <p:nvSpPr>
          <p:cNvPr id="15" name="Pravokutnik 14"/>
          <p:cNvSpPr/>
          <p:nvPr/>
        </p:nvSpPr>
        <p:spPr>
          <a:xfrm>
            <a:off x="0" y="2624728"/>
            <a:ext cx="2267744" cy="130832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latin typeface="Arial" panose="020B0604020202020204" pitchFamily="34" charset="0"/>
                <a:cs typeface="Arial" panose="020B0604020202020204" pitchFamily="34" charset="0"/>
              </a:rPr>
              <a:t>A 3</a:t>
            </a:r>
          </a:p>
        </p:txBody>
      </p:sp>
      <p:sp>
        <p:nvSpPr>
          <p:cNvPr id="16" name="Pravokutnik 15"/>
          <p:cNvSpPr/>
          <p:nvPr/>
        </p:nvSpPr>
        <p:spPr>
          <a:xfrm>
            <a:off x="2267744" y="2624728"/>
            <a:ext cx="2267744" cy="130832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latin typeface="Arial" panose="020B0604020202020204" pitchFamily="34" charset="0"/>
                <a:cs typeface="Arial" panose="020B0604020202020204" pitchFamily="34" charset="0"/>
              </a:rPr>
              <a:t>B 3</a:t>
            </a:r>
          </a:p>
        </p:txBody>
      </p:sp>
      <p:sp>
        <p:nvSpPr>
          <p:cNvPr id="17" name="Pravokutnik 16"/>
          <p:cNvSpPr/>
          <p:nvPr/>
        </p:nvSpPr>
        <p:spPr>
          <a:xfrm>
            <a:off x="4535488" y="2624728"/>
            <a:ext cx="2341984" cy="13254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latin typeface="Arial" panose="020B0604020202020204" pitchFamily="34" charset="0"/>
                <a:cs typeface="Arial" panose="020B0604020202020204" pitchFamily="34" charset="0"/>
              </a:rPr>
              <a:t>C 3</a:t>
            </a:r>
          </a:p>
        </p:txBody>
      </p:sp>
      <p:sp>
        <p:nvSpPr>
          <p:cNvPr id="18" name="Pravokutnik 17"/>
          <p:cNvSpPr/>
          <p:nvPr/>
        </p:nvSpPr>
        <p:spPr>
          <a:xfrm>
            <a:off x="6877472" y="2624728"/>
            <a:ext cx="2267744" cy="130832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latin typeface="Arial" panose="020B0604020202020204" pitchFamily="34" charset="0"/>
                <a:cs typeface="Arial" panose="020B0604020202020204" pitchFamily="34" charset="0"/>
              </a:rPr>
              <a:t>D 3</a:t>
            </a:r>
          </a:p>
        </p:txBody>
      </p:sp>
      <p:sp>
        <p:nvSpPr>
          <p:cNvPr id="19" name="Pravokutnik 18"/>
          <p:cNvSpPr/>
          <p:nvPr/>
        </p:nvSpPr>
        <p:spPr>
          <a:xfrm>
            <a:off x="0" y="3933056"/>
            <a:ext cx="2267744" cy="1584176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20" name="Pravokutnik 19"/>
          <p:cNvSpPr/>
          <p:nvPr/>
        </p:nvSpPr>
        <p:spPr>
          <a:xfrm>
            <a:off x="2267744" y="3950176"/>
            <a:ext cx="2267744" cy="1584176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21" name="Pravokutnik 20"/>
          <p:cNvSpPr/>
          <p:nvPr/>
        </p:nvSpPr>
        <p:spPr>
          <a:xfrm>
            <a:off x="4535488" y="3933056"/>
            <a:ext cx="2331640" cy="1584176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22" name="Pravokutnik 21"/>
          <p:cNvSpPr/>
          <p:nvPr/>
        </p:nvSpPr>
        <p:spPr>
          <a:xfrm>
            <a:off x="6877472" y="3933056"/>
            <a:ext cx="2267744" cy="1584176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23" name="Pravokutnik 22"/>
          <p:cNvSpPr/>
          <p:nvPr/>
        </p:nvSpPr>
        <p:spPr>
          <a:xfrm>
            <a:off x="0" y="5534352"/>
            <a:ext cx="9134872" cy="1323648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latin typeface="Arial" panose="020B0604020202020204" pitchFamily="34" charset="0"/>
                <a:cs typeface="Arial" panose="020B0604020202020204" pitchFamily="34" charset="0"/>
              </a:rPr>
              <a:t>KONAČNO RJEŠENJE</a:t>
            </a:r>
          </a:p>
        </p:txBody>
      </p:sp>
      <p:sp>
        <p:nvSpPr>
          <p:cNvPr id="24" name="Pravokutnik 23"/>
          <p:cNvSpPr/>
          <p:nvPr/>
        </p:nvSpPr>
        <p:spPr>
          <a:xfrm>
            <a:off x="2267744" y="1347272"/>
            <a:ext cx="2267744" cy="127745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200" b="1" dirty="0">
                <a:latin typeface="Arial" panose="020B0604020202020204" pitchFamily="34" charset="0"/>
                <a:cs typeface="Arial" panose="020B0604020202020204" pitchFamily="34" charset="0"/>
              </a:rPr>
              <a:t>B 2</a:t>
            </a:r>
          </a:p>
        </p:txBody>
      </p:sp>
    </p:spTree>
    <p:extLst>
      <p:ext uri="{BB962C8B-B14F-4D97-AF65-F5344CB8AC3E}">
        <p14:creationId xmlns:p14="http://schemas.microsoft.com/office/powerpoint/2010/main" val="409275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82</Words>
  <Application>Microsoft Office PowerPoint</Application>
  <PresentationFormat>On-screen Show (4:3)</PresentationFormat>
  <Paragraphs>53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Tahoma</vt:lpstr>
      <vt:lpstr>Tema sustava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Marija</dc:creator>
  <cp:lastModifiedBy>Maja Jelić-Kolar</cp:lastModifiedBy>
  <cp:revision>7</cp:revision>
  <dcterms:created xsi:type="dcterms:W3CDTF">2014-05-26T18:48:26Z</dcterms:created>
  <dcterms:modified xsi:type="dcterms:W3CDTF">2016-09-07T09:39:47Z</dcterms:modified>
</cp:coreProperties>
</file>