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45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83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0055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7804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0C8E-2A53-43B1-89AA-8755F0BF6FD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394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121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29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639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697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174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137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34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DF25FD-18EF-404B-979B-485DE3D3962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072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858000" cy="1655762"/>
          </a:xfrm>
        </p:spPr>
        <p:txBody>
          <a:bodyPr>
            <a:normAutofit/>
          </a:bodyPr>
          <a:lstStyle/>
          <a:p>
            <a:r>
              <a:rPr lang="hr-HR" sz="3600" dirty="0"/>
              <a:t>IGRA ASOCIJACIJA </a:t>
            </a: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3563888" y="6165304"/>
            <a:ext cx="5445224" cy="368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81397811"/>
              </p:ext>
            </p:extLst>
          </p:nvPr>
        </p:nvGraphicFramePr>
        <p:xfrm>
          <a:off x="989856" y="1850529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KUGLICA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ŽUTO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ČOKOLADA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OPASNO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JAGODA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PLJUSAK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JAKO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SLADOLED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VRIJEME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LJETO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989856" y="1850529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989856" y="2564904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989856" y="3279279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776169" y="3279279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776169" y="2564904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776169" y="1850529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275856" y="1850529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275856" y="2564904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275856" y="3279279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275845" y="392221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776175" y="392221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989829" y="392221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989829" y="456515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193</TotalTime>
  <Words>38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60</cp:revision>
  <dcterms:created xsi:type="dcterms:W3CDTF">2011-05-10T17:03:42Z</dcterms:created>
  <dcterms:modified xsi:type="dcterms:W3CDTF">2016-11-24T11:58:27Z</dcterms:modified>
</cp:coreProperties>
</file>