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253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33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7583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337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54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1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974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745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851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068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637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906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D50E0-29F8-4816-A849-86AD8CDC51D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4E5F6-18DC-4A9F-8E5D-1EB33FF252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647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algn="ctr"/>
            <a:r>
              <a:rPr lang="hr-HR" dirty="0"/>
              <a:t>Igra asocijacije</a:t>
            </a:r>
            <a:br>
              <a:rPr lang="hr-HR" dirty="0"/>
            </a:br>
            <a:endParaRPr lang="hr-HR" dirty="0"/>
          </a:p>
        </p:txBody>
      </p:sp>
      <p:sp>
        <p:nvSpPr>
          <p:cNvPr id="4" name="TextBox 31"/>
          <p:cNvSpPr txBox="1"/>
          <p:nvPr/>
        </p:nvSpPr>
        <p:spPr>
          <a:xfrm>
            <a:off x="5220072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</p:spTree>
    <p:extLst>
      <p:ext uri="{BB962C8B-B14F-4D97-AF65-F5344CB8AC3E}">
        <p14:creationId xmlns:p14="http://schemas.microsoft.com/office/powerpoint/2010/main" val="163628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44583"/>
              </p:ext>
            </p:extLst>
          </p:nvPr>
        </p:nvGraphicFramePr>
        <p:xfrm>
          <a:off x="899592" y="908720"/>
          <a:ext cx="7488832" cy="52581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KOCKA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KVADRAT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RAVNA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RAVNA CRTA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408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KVADAR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7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PRAVOKUTNIK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ZAKRIVLJENA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SPAJA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08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KUGLA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KRUG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IZLOMLJENA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DVIJE TOČKE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08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PIRAMIDA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TROKUT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TOČKE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5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KRAJNJE TOČKE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08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GEOMETRIJSKA</a:t>
                      </a:r>
                      <a:r>
                        <a:rPr lang="hr-HR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TIJEL</a:t>
                      </a:r>
                      <a:r>
                        <a:rPr lang="hr-HR" sz="20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hr-HR" sz="20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GEOMETRIJSKI</a:t>
                      </a:r>
                      <a:r>
                        <a:rPr lang="hr-HR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LIKOVI</a:t>
                      </a:r>
                      <a:endParaRPr lang="hr-HR" sz="18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CRTE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DUŽINA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4089">
                <a:tc gridSpan="4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2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GEOMETRIJA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hr-H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hr-H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Pravokutnik 4"/>
          <p:cNvSpPr/>
          <p:nvPr/>
        </p:nvSpPr>
        <p:spPr>
          <a:xfrm>
            <a:off x="879756" y="865240"/>
            <a:ext cx="1899687" cy="8478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1</a:t>
            </a:r>
          </a:p>
        </p:txBody>
      </p:sp>
      <p:sp>
        <p:nvSpPr>
          <p:cNvPr id="7" name="Pravokutnik 6"/>
          <p:cNvSpPr/>
          <p:nvPr/>
        </p:nvSpPr>
        <p:spPr>
          <a:xfrm>
            <a:off x="895527" y="1709036"/>
            <a:ext cx="1883916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2</a:t>
            </a:r>
          </a:p>
        </p:txBody>
      </p:sp>
      <p:sp>
        <p:nvSpPr>
          <p:cNvPr id="8" name="Pravokutnik 7"/>
          <p:cNvSpPr/>
          <p:nvPr/>
        </p:nvSpPr>
        <p:spPr>
          <a:xfrm>
            <a:off x="895527" y="2501125"/>
            <a:ext cx="1872207" cy="8543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3</a:t>
            </a:r>
          </a:p>
        </p:txBody>
      </p:sp>
      <p:sp>
        <p:nvSpPr>
          <p:cNvPr id="9" name="Pravokutnik 8"/>
          <p:cNvSpPr/>
          <p:nvPr/>
        </p:nvSpPr>
        <p:spPr>
          <a:xfrm>
            <a:off x="895528" y="3355440"/>
            <a:ext cx="1868143" cy="7835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4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2763671" y="865240"/>
            <a:ext cx="1904237" cy="8389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1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2763671" y="1704156"/>
            <a:ext cx="1917496" cy="7969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2</a:t>
            </a:r>
          </a:p>
        </p:txBody>
      </p:sp>
      <p:sp>
        <p:nvSpPr>
          <p:cNvPr id="12" name="Pravokutnik 11"/>
          <p:cNvSpPr/>
          <p:nvPr/>
        </p:nvSpPr>
        <p:spPr>
          <a:xfrm>
            <a:off x="2763671" y="2501124"/>
            <a:ext cx="1888465" cy="8543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3</a:t>
            </a:r>
          </a:p>
        </p:txBody>
      </p:sp>
      <p:sp>
        <p:nvSpPr>
          <p:cNvPr id="13" name="Pravokutnik 12"/>
          <p:cNvSpPr/>
          <p:nvPr/>
        </p:nvSpPr>
        <p:spPr>
          <a:xfrm>
            <a:off x="2763671" y="3355439"/>
            <a:ext cx="1917496" cy="7837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4</a:t>
            </a:r>
          </a:p>
        </p:txBody>
      </p:sp>
      <p:sp>
        <p:nvSpPr>
          <p:cNvPr id="14" name="Pravokutnik 13"/>
          <p:cNvSpPr/>
          <p:nvPr/>
        </p:nvSpPr>
        <p:spPr>
          <a:xfrm>
            <a:off x="4669071" y="3355440"/>
            <a:ext cx="1868963" cy="823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4</a:t>
            </a:r>
          </a:p>
        </p:txBody>
      </p:sp>
      <p:sp>
        <p:nvSpPr>
          <p:cNvPr id="15" name="Pravokutnik 14"/>
          <p:cNvSpPr/>
          <p:nvPr/>
        </p:nvSpPr>
        <p:spPr>
          <a:xfrm>
            <a:off x="4652136" y="2501124"/>
            <a:ext cx="1872207" cy="8543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3</a:t>
            </a:r>
          </a:p>
        </p:txBody>
      </p:sp>
      <p:sp>
        <p:nvSpPr>
          <p:cNvPr id="16" name="Pravokutnik 15"/>
          <p:cNvSpPr/>
          <p:nvPr/>
        </p:nvSpPr>
        <p:spPr>
          <a:xfrm>
            <a:off x="4652136" y="1682453"/>
            <a:ext cx="1898881" cy="8186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2</a:t>
            </a:r>
          </a:p>
        </p:txBody>
      </p:sp>
      <p:sp>
        <p:nvSpPr>
          <p:cNvPr id="17" name="Pravokutnik 16"/>
          <p:cNvSpPr/>
          <p:nvPr/>
        </p:nvSpPr>
        <p:spPr>
          <a:xfrm>
            <a:off x="4657464" y="865240"/>
            <a:ext cx="1877091" cy="8437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1</a:t>
            </a:r>
          </a:p>
        </p:txBody>
      </p:sp>
      <p:sp>
        <p:nvSpPr>
          <p:cNvPr id="18" name="Pravokutnik 17"/>
          <p:cNvSpPr/>
          <p:nvPr/>
        </p:nvSpPr>
        <p:spPr>
          <a:xfrm>
            <a:off x="6524344" y="865240"/>
            <a:ext cx="1867265" cy="8692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 1</a:t>
            </a:r>
          </a:p>
        </p:txBody>
      </p:sp>
      <p:sp>
        <p:nvSpPr>
          <p:cNvPr id="19" name="Pravokutnik 18"/>
          <p:cNvSpPr/>
          <p:nvPr/>
        </p:nvSpPr>
        <p:spPr>
          <a:xfrm>
            <a:off x="6519401" y="1684245"/>
            <a:ext cx="1872208" cy="8076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 2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519401" y="2501124"/>
            <a:ext cx="1887362" cy="999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 3</a:t>
            </a:r>
          </a:p>
        </p:txBody>
      </p:sp>
      <p:sp>
        <p:nvSpPr>
          <p:cNvPr id="21" name="Pravokutnik 20"/>
          <p:cNvSpPr/>
          <p:nvPr/>
        </p:nvSpPr>
        <p:spPr>
          <a:xfrm>
            <a:off x="6539499" y="3355440"/>
            <a:ext cx="1880336" cy="823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 4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6550727" y="4138984"/>
            <a:ext cx="1877151" cy="1063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</a:p>
        </p:txBody>
      </p:sp>
      <p:sp>
        <p:nvSpPr>
          <p:cNvPr id="23" name="Pravokutnik 22"/>
          <p:cNvSpPr/>
          <p:nvPr/>
        </p:nvSpPr>
        <p:spPr>
          <a:xfrm>
            <a:off x="4665006" y="4138984"/>
            <a:ext cx="1877091" cy="1063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24" name="Pravokutnik 23"/>
          <p:cNvSpPr/>
          <p:nvPr/>
        </p:nvSpPr>
        <p:spPr>
          <a:xfrm>
            <a:off x="2779443" y="4138984"/>
            <a:ext cx="1883061" cy="1063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5" name="Pravokutnik 24"/>
          <p:cNvSpPr/>
          <p:nvPr/>
        </p:nvSpPr>
        <p:spPr>
          <a:xfrm>
            <a:off x="895750" y="4130786"/>
            <a:ext cx="1872207" cy="1090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hr-H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6" name="Pravokutnik 25"/>
          <p:cNvSpPr/>
          <p:nvPr/>
        </p:nvSpPr>
        <p:spPr>
          <a:xfrm>
            <a:off x="895527" y="5221002"/>
            <a:ext cx="7530056" cy="9358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KONAČNO RJEŠENJE</a:t>
            </a:r>
          </a:p>
        </p:txBody>
      </p:sp>
    </p:spTree>
    <p:extLst>
      <p:ext uri="{BB962C8B-B14F-4D97-AF65-F5344CB8AC3E}">
        <p14:creationId xmlns:p14="http://schemas.microsoft.com/office/powerpoint/2010/main" val="179658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73</TotalTime>
  <Words>73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Theme PK</vt:lpstr>
      <vt:lpstr>Igra asocijacije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14</cp:revision>
  <dcterms:created xsi:type="dcterms:W3CDTF">2014-05-18T10:43:45Z</dcterms:created>
  <dcterms:modified xsi:type="dcterms:W3CDTF">2016-09-07T09:39:29Z</dcterms:modified>
</cp:coreProperties>
</file>