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253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758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37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4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74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74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851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68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37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906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50E0-29F8-4816-A849-86AD8CDC51DF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E5F6-18DC-4A9F-8E5D-1EB33FF252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647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hr-HR" dirty="0"/>
              <a:t>Igra asocijacije</a:t>
            </a:r>
            <a:br>
              <a:rPr lang="hr-HR" dirty="0"/>
            </a:br>
            <a:endParaRPr lang="hr-HR" dirty="0"/>
          </a:p>
        </p:txBody>
      </p:sp>
      <p:sp>
        <p:nvSpPr>
          <p:cNvPr id="4" name="TextBox 31"/>
          <p:cNvSpPr txBox="1"/>
          <p:nvPr/>
        </p:nvSpPr>
        <p:spPr>
          <a:xfrm>
            <a:off x="5220072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163628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44583"/>
              </p:ext>
            </p:extLst>
          </p:nvPr>
        </p:nvGraphicFramePr>
        <p:xfrm>
          <a:off x="899592" y="908720"/>
          <a:ext cx="7488832" cy="5258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KOCKA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KVADRAT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RAVNA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RAVNA CRTA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0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KVADAR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7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PRAVOKUTNIK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ZAKRIVLJENA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SPAJA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0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KUGLA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KRUG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IZLOMLJENA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DVIJE TOČKE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0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PIRAMIDA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TROKUT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TOČKE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5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KRAJNJE TOČKE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0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GEOMETRIJSKA</a:t>
                      </a:r>
                      <a:r>
                        <a:rPr lang="hr-HR" sz="18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TIJEL</a:t>
                      </a:r>
                      <a:r>
                        <a:rPr lang="hr-HR" sz="20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hr-HR" sz="20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18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GEOMETRIJSKI</a:t>
                      </a:r>
                      <a:r>
                        <a:rPr lang="hr-HR" sz="18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LIKOVI</a:t>
                      </a:r>
                      <a:endParaRPr lang="hr-HR" sz="1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CRTE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0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DUŽINA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089"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GEOMETRIJA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hr-H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hr-H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879756" y="865240"/>
            <a:ext cx="1899687" cy="8478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1</a:t>
            </a:r>
          </a:p>
        </p:txBody>
      </p:sp>
      <p:sp>
        <p:nvSpPr>
          <p:cNvPr id="7" name="Pravokutnik 6"/>
          <p:cNvSpPr/>
          <p:nvPr/>
        </p:nvSpPr>
        <p:spPr>
          <a:xfrm>
            <a:off x="895527" y="1709036"/>
            <a:ext cx="188391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2</a:t>
            </a:r>
          </a:p>
        </p:txBody>
      </p:sp>
      <p:sp>
        <p:nvSpPr>
          <p:cNvPr id="8" name="Pravokutnik 7"/>
          <p:cNvSpPr/>
          <p:nvPr/>
        </p:nvSpPr>
        <p:spPr>
          <a:xfrm>
            <a:off x="895527" y="2501125"/>
            <a:ext cx="1872207" cy="85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3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95528" y="3355440"/>
            <a:ext cx="1868143" cy="783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4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2763671" y="865240"/>
            <a:ext cx="1904237" cy="838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1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763671" y="1704156"/>
            <a:ext cx="1917496" cy="7969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2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2763671" y="2501124"/>
            <a:ext cx="1888465" cy="854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3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2763671" y="3355439"/>
            <a:ext cx="1917496" cy="783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4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4669071" y="3355440"/>
            <a:ext cx="1868963" cy="823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4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4652136" y="2501124"/>
            <a:ext cx="1872207" cy="854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3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4652136" y="1682453"/>
            <a:ext cx="1898881" cy="8186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2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4657464" y="865240"/>
            <a:ext cx="1877091" cy="8437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1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6524344" y="865240"/>
            <a:ext cx="1867265" cy="869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1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6519401" y="1684245"/>
            <a:ext cx="1872208" cy="8076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2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6519401" y="2501124"/>
            <a:ext cx="1887362" cy="999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3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6539499" y="3355440"/>
            <a:ext cx="1880336" cy="823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4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6550727" y="4138984"/>
            <a:ext cx="1877151" cy="106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4665006" y="4138984"/>
            <a:ext cx="1877091" cy="106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2779443" y="4138984"/>
            <a:ext cx="1883061" cy="1063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895750" y="4130786"/>
            <a:ext cx="1872207" cy="109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hr-H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895527" y="5221002"/>
            <a:ext cx="7530056" cy="9358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KONAČNO RJEŠENJE</a:t>
            </a:r>
          </a:p>
        </p:txBody>
      </p:sp>
    </p:spTree>
    <p:extLst>
      <p:ext uri="{BB962C8B-B14F-4D97-AF65-F5344CB8AC3E}">
        <p14:creationId xmlns:p14="http://schemas.microsoft.com/office/powerpoint/2010/main" val="179658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73</TotalTime>
  <Words>73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Theme PK</vt:lpstr>
      <vt:lpstr>Igra asocijacije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14</cp:revision>
  <dcterms:created xsi:type="dcterms:W3CDTF">2014-05-18T10:43:45Z</dcterms:created>
  <dcterms:modified xsi:type="dcterms:W3CDTF">2016-09-07T09:39:29Z</dcterms:modified>
</cp:coreProperties>
</file>