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il teme 2 - Isticanj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446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411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083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831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91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086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137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310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03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17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133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F272B-A39A-42AE-98C5-CA647229B153}" type="datetimeFigureOut">
              <a:rPr lang="hr-HR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7F42-21FE-4FD1-9CFC-AB145B3E2D5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549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Klimatske promjene u zavičaju 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69454" y="4464922"/>
            <a:ext cx="9144000" cy="532080"/>
          </a:xfrm>
        </p:spPr>
        <p:txBody>
          <a:bodyPr/>
          <a:lstStyle/>
          <a:p>
            <a:r>
              <a:rPr lang="hr-HR" dirty="0"/>
              <a:t>(Igra asocijacije)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13600" y="6096000"/>
            <a:ext cx="4664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Adrijana Leko, OŠ dr. Franjo Tuđman, </a:t>
            </a:r>
            <a:r>
              <a:rPr lang="hr-HR" dirty="0" err="1"/>
              <a:t>Šarengrad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596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4. dio: Klimatske promjene u zavičaju u ljeto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Pravila igre: </a:t>
            </a:r>
          </a:p>
          <a:p>
            <a:r>
              <a:rPr lang="hr-HR" dirty="0"/>
              <a:t>Učenik klikom otvara polje.</a:t>
            </a:r>
          </a:p>
          <a:p>
            <a:r>
              <a:rPr lang="hr-HR" dirty="0"/>
              <a:t>Nakon pročitanog pojma pokušava odgonetnuti rješenje pojedinog stupca ili eventualno konačnog rješenja.</a:t>
            </a:r>
          </a:p>
        </p:txBody>
      </p:sp>
    </p:spTree>
    <p:extLst>
      <p:ext uri="{BB962C8B-B14F-4D97-AF65-F5344CB8AC3E}">
        <p14:creationId xmlns:p14="http://schemas.microsoft.com/office/powerpoint/2010/main" val="4265288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" y="725424"/>
            <a:ext cx="10418618" cy="5277916"/>
          </a:xfrm>
          <a:prstGeom prst="rect">
            <a:avLst/>
          </a:prstGeom>
        </p:spPr>
      </p:pic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951111"/>
              </p:ext>
            </p:extLst>
          </p:nvPr>
        </p:nvGraphicFramePr>
        <p:xfrm>
          <a:off x="937260" y="719666"/>
          <a:ext cx="10401300" cy="5292515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600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8503">
                <a:tc>
                  <a:txBody>
                    <a:bodyPr/>
                    <a:lstStyle/>
                    <a:p>
                      <a:pPr algn="ctr"/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30 dana</a:t>
                      </a:r>
                      <a:endParaRPr lang="hr-HR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90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školjke</a:t>
                      </a:r>
                      <a:endParaRPr lang="hr-HR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90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voda</a:t>
                      </a:r>
                      <a:endParaRPr lang="hr-HR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90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početak škole</a:t>
                      </a:r>
                      <a:endParaRPr lang="hr-HR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90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8503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završetak škole</a:t>
                      </a:r>
                      <a:endParaRPr lang="hr-H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slano</a:t>
                      </a:r>
                      <a:endParaRPr lang="hr-H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čaj</a:t>
                      </a:r>
                      <a:endParaRPr lang="hr-H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berba grožđa</a:t>
                      </a:r>
                      <a:endParaRPr lang="hr-H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90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8503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cvjeta lipa</a:t>
                      </a:r>
                      <a:endParaRPr lang="hr-H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Jadransko</a:t>
                      </a:r>
                      <a:endParaRPr lang="hr-H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juha</a:t>
                      </a:r>
                      <a:endParaRPr lang="hr-H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30 dana</a:t>
                      </a:r>
                      <a:endParaRPr lang="hr-H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8503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>
                          <a:solidFill>
                            <a:schemeClr val="tx1"/>
                          </a:solidFill>
                        </a:rPr>
                        <a:t>lipanj</a:t>
                      </a:r>
                      <a:endParaRPr lang="hr-HR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>
                          <a:solidFill>
                            <a:schemeClr val="tx1"/>
                          </a:solidFill>
                        </a:rPr>
                        <a:t>more</a:t>
                      </a:r>
                      <a:endParaRPr lang="hr-HR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>
                          <a:solidFill>
                            <a:schemeClr val="tx1"/>
                          </a:solidFill>
                        </a:rPr>
                        <a:t>vruće</a:t>
                      </a:r>
                      <a:endParaRPr lang="hr-HR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>
                          <a:solidFill>
                            <a:schemeClr val="tx1"/>
                          </a:solidFill>
                        </a:rPr>
                        <a:t>rujan</a:t>
                      </a:r>
                      <a:endParaRPr lang="hr-HR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8503">
                <a:tc gridSpan="4">
                  <a:txBody>
                    <a:bodyPr/>
                    <a:lstStyle/>
                    <a:p>
                      <a:pPr algn="ctr"/>
                      <a:r>
                        <a:rPr lang="hr-HR" sz="2800" b="1" dirty="0">
                          <a:solidFill>
                            <a:schemeClr val="tx1"/>
                          </a:solidFill>
                        </a:rPr>
                        <a:t>LJETO</a:t>
                      </a:r>
                      <a:endParaRPr lang="hr-HR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" name="Pravokutnik 21"/>
          <p:cNvSpPr/>
          <p:nvPr/>
        </p:nvSpPr>
        <p:spPr>
          <a:xfrm>
            <a:off x="928256" y="725425"/>
            <a:ext cx="2632362" cy="103410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A 1</a:t>
            </a:r>
          </a:p>
        </p:txBody>
      </p:sp>
      <p:sp>
        <p:nvSpPr>
          <p:cNvPr id="23" name="Pravokutnik 22"/>
          <p:cNvSpPr/>
          <p:nvPr/>
        </p:nvSpPr>
        <p:spPr>
          <a:xfrm>
            <a:off x="928254" y="4846973"/>
            <a:ext cx="10439395" cy="116400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KONAČNO RJEŠENJE </a:t>
            </a:r>
            <a:r>
              <a:rPr lang="hr-HR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" name="Pravokutnik 23"/>
          <p:cNvSpPr/>
          <p:nvPr/>
        </p:nvSpPr>
        <p:spPr>
          <a:xfrm>
            <a:off x="928254" y="1759525"/>
            <a:ext cx="2632362" cy="103410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A 2</a:t>
            </a:r>
          </a:p>
        </p:txBody>
      </p:sp>
      <p:sp>
        <p:nvSpPr>
          <p:cNvPr id="25" name="Pravokutnik 24"/>
          <p:cNvSpPr/>
          <p:nvPr/>
        </p:nvSpPr>
        <p:spPr>
          <a:xfrm>
            <a:off x="928254" y="2793627"/>
            <a:ext cx="2632362" cy="103410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A 3</a:t>
            </a:r>
          </a:p>
        </p:txBody>
      </p:sp>
      <p:sp>
        <p:nvSpPr>
          <p:cNvPr id="26" name="Pravokutnik 25"/>
          <p:cNvSpPr/>
          <p:nvPr/>
        </p:nvSpPr>
        <p:spPr>
          <a:xfrm>
            <a:off x="928254" y="3827729"/>
            <a:ext cx="2632362" cy="103410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</a:rPr>
              <a:t>A</a:t>
            </a:r>
            <a:r>
              <a:rPr lang="hr-HR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Pravokutnik 26"/>
          <p:cNvSpPr/>
          <p:nvPr/>
        </p:nvSpPr>
        <p:spPr>
          <a:xfrm>
            <a:off x="3560616" y="725422"/>
            <a:ext cx="2632362" cy="103410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B 1</a:t>
            </a:r>
          </a:p>
        </p:txBody>
      </p:sp>
      <p:sp>
        <p:nvSpPr>
          <p:cNvPr id="28" name="Pravokutnik 27"/>
          <p:cNvSpPr/>
          <p:nvPr/>
        </p:nvSpPr>
        <p:spPr>
          <a:xfrm>
            <a:off x="6192975" y="725423"/>
            <a:ext cx="2542313" cy="1034102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C 1</a:t>
            </a:r>
          </a:p>
        </p:txBody>
      </p:sp>
      <p:sp>
        <p:nvSpPr>
          <p:cNvPr id="29" name="Pravokutnik 28"/>
          <p:cNvSpPr/>
          <p:nvPr/>
        </p:nvSpPr>
        <p:spPr>
          <a:xfrm>
            <a:off x="8724899" y="724316"/>
            <a:ext cx="2632362" cy="1034102"/>
          </a:xfrm>
          <a:prstGeom prst="rect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D 1</a:t>
            </a:r>
          </a:p>
        </p:txBody>
      </p:sp>
      <p:sp>
        <p:nvSpPr>
          <p:cNvPr id="30" name="Pravokutnik 29"/>
          <p:cNvSpPr/>
          <p:nvPr/>
        </p:nvSpPr>
        <p:spPr>
          <a:xfrm>
            <a:off x="3560616" y="1749659"/>
            <a:ext cx="2632362" cy="103410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B 2</a:t>
            </a:r>
          </a:p>
        </p:txBody>
      </p:sp>
      <p:sp>
        <p:nvSpPr>
          <p:cNvPr id="31" name="Pravokutnik 30"/>
          <p:cNvSpPr/>
          <p:nvPr/>
        </p:nvSpPr>
        <p:spPr>
          <a:xfrm>
            <a:off x="3560616" y="2793073"/>
            <a:ext cx="2632362" cy="103410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B 3</a:t>
            </a:r>
          </a:p>
        </p:txBody>
      </p:sp>
      <p:sp>
        <p:nvSpPr>
          <p:cNvPr id="32" name="Pravokutnik 31"/>
          <p:cNvSpPr/>
          <p:nvPr/>
        </p:nvSpPr>
        <p:spPr>
          <a:xfrm>
            <a:off x="3560616" y="3828837"/>
            <a:ext cx="2632362" cy="103410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3" name="Pravokutnik 32"/>
          <p:cNvSpPr/>
          <p:nvPr/>
        </p:nvSpPr>
        <p:spPr>
          <a:xfrm>
            <a:off x="6192975" y="1763736"/>
            <a:ext cx="2542313" cy="1034102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C 2</a:t>
            </a:r>
          </a:p>
        </p:txBody>
      </p:sp>
      <p:sp>
        <p:nvSpPr>
          <p:cNvPr id="34" name="Pravokutnik 33"/>
          <p:cNvSpPr/>
          <p:nvPr/>
        </p:nvSpPr>
        <p:spPr>
          <a:xfrm>
            <a:off x="6192975" y="2807150"/>
            <a:ext cx="2542313" cy="1034102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C 3</a:t>
            </a:r>
          </a:p>
        </p:txBody>
      </p:sp>
      <p:sp>
        <p:nvSpPr>
          <p:cNvPr id="35" name="Pravokutnik 34"/>
          <p:cNvSpPr/>
          <p:nvPr/>
        </p:nvSpPr>
        <p:spPr>
          <a:xfrm>
            <a:off x="6192975" y="3827729"/>
            <a:ext cx="2542313" cy="1034102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</a:rPr>
              <a:t>C </a:t>
            </a:r>
          </a:p>
        </p:txBody>
      </p:sp>
      <p:sp>
        <p:nvSpPr>
          <p:cNvPr id="36" name="Pravokutnik 35"/>
          <p:cNvSpPr/>
          <p:nvPr/>
        </p:nvSpPr>
        <p:spPr>
          <a:xfrm>
            <a:off x="8724899" y="1759525"/>
            <a:ext cx="2632362" cy="1034102"/>
          </a:xfrm>
          <a:prstGeom prst="rect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D 2</a:t>
            </a:r>
          </a:p>
        </p:txBody>
      </p:sp>
      <p:sp>
        <p:nvSpPr>
          <p:cNvPr id="37" name="Pravokutnik 36"/>
          <p:cNvSpPr/>
          <p:nvPr/>
        </p:nvSpPr>
        <p:spPr>
          <a:xfrm>
            <a:off x="8735288" y="2806042"/>
            <a:ext cx="2632362" cy="1034102"/>
          </a:xfrm>
          <a:prstGeom prst="rect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D 3</a:t>
            </a:r>
          </a:p>
        </p:txBody>
      </p:sp>
      <p:sp>
        <p:nvSpPr>
          <p:cNvPr id="38" name="Pravokutnik 37"/>
          <p:cNvSpPr/>
          <p:nvPr/>
        </p:nvSpPr>
        <p:spPr>
          <a:xfrm>
            <a:off x="8735288" y="3827729"/>
            <a:ext cx="2632362" cy="1034102"/>
          </a:xfrm>
          <a:prstGeom prst="rect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5350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103</Words>
  <Application>Microsoft Office PowerPoint</Application>
  <PresentationFormat>Widescreen</PresentationFormat>
  <Paragraphs>41</Paragraphs>
  <Slides>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Klimatske promjene u zavičaju </vt:lpstr>
      <vt:lpstr>4. dio: Klimatske promjene u zavičaju u ljeto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Klimatske promjene u zavičaju</dc:title>
  <dc:creator>A.Leko</dc:creator>
  <cp:lastModifiedBy>Maja Jelić-Kolar</cp:lastModifiedBy>
  <cp:revision>13</cp:revision>
  <dcterms:created xsi:type="dcterms:W3CDTF">2014-06-06T16:27:28Z</dcterms:created>
  <dcterms:modified xsi:type="dcterms:W3CDTF">2016-11-25T12:21:16Z</dcterms:modified>
</cp:coreProperties>
</file>