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80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50C5"/>
    <a:srgbClr val="EED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C2283E-5B93-4E5A-9239-396F61CDDFD6}" v="708" dt="2021-10-21T12:23:40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a Križman Roškar" userId="7abde29d-17fb-4f82-80f9-ffa9eb9edff4" providerId="ADAL" clId="{2BC2283E-5B93-4E5A-9239-396F61CDDFD6}"/>
    <pc:docChg chg="custSel addSld delSld modSld modMainMaster">
      <pc:chgData name="Maja Križman Roškar" userId="7abde29d-17fb-4f82-80f9-ffa9eb9edff4" providerId="ADAL" clId="{2BC2283E-5B93-4E5A-9239-396F61CDDFD6}" dt="2021-10-21T12:23:40.935" v="1127" actId="20577"/>
      <pc:docMkLst>
        <pc:docMk/>
      </pc:docMkLst>
      <pc:sldChg chg="del">
        <pc:chgData name="Maja Križman Roškar" userId="7abde29d-17fb-4f82-80f9-ffa9eb9edff4" providerId="ADAL" clId="{2BC2283E-5B93-4E5A-9239-396F61CDDFD6}" dt="2021-10-21T09:37:55.896" v="204" actId="47"/>
        <pc:sldMkLst>
          <pc:docMk/>
          <pc:sldMk cId="834876332" sldId="256"/>
        </pc:sldMkLst>
      </pc:sldChg>
      <pc:sldChg chg="del">
        <pc:chgData name="Maja Križman Roškar" userId="7abde29d-17fb-4f82-80f9-ffa9eb9edff4" providerId="ADAL" clId="{2BC2283E-5B93-4E5A-9239-396F61CDDFD6}" dt="2021-10-21T09:41:37.390" v="280" actId="47"/>
        <pc:sldMkLst>
          <pc:docMk/>
          <pc:sldMk cId="3804009611" sldId="257"/>
        </pc:sldMkLst>
      </pc:sldChg>
      <pc:sldChg chg="del">
        <pc:chgData name="Maja Križman Roškar" userId="7abde29d-17fb-4f82-80f9-ffa9eb9edff4" providerId="ADAL" clId="{2BC2283E-5B93-4E5A-9239-396F61CDDFD6}" dt="2021-10-21T11:35:48.447" v="309" actId="47"/>
        <pc:sldMkLst>
          <pc:docMk/>
          <pc:sldMk cId="411992115" sldId="258"/>
        </pc:sldMkLst>
      </pc:sldChg>
      <pc:sldChg chg="del">
        <pc:chgData name="Maja Križman Roškar" userId="7abde29d-17fb-4f82-80f9-ffa9eb9edff4" providerId="ADAL" clId="{2BC2283E-5B93-4E5A-9239-396F61CDDFD6}" dt="2021-10-21T11:38:07.426" v="440" actId="47"/>
        <pc:sldMkLst>
          <pc:docMk/>
          <pc:sldMk cId="3431026793" sldId="259"/>
        </pc:sldMkLst>
      </pc:sldChg>
      <pc:sldChg chg="del">
        <pc:chgData name="Maja Križman Roškar" userId="7abde29d-17fb-4f82-80f9-ffa9eb9edff4" providerId="ADAL" clId="{2BC2283E-5B93-4E5A-9239-396F61CDDFD6}" dt="2021-10-21T11:41:18.399" v="549" actId="47"/>
        <pc:sldMkLst>
          <pc:docMk/>
          <pc:sldMk cId="701057770" sldId="260"/>
        </pc:sldMkLst>
      </pc:sldChg>
      <pc:sldChg chg="del">
        <pc:chgData name="Maja Križman Roškar" userId="7abde29d-17fb-4f82-80f9-ffa9eb9edff4" providerId="ADAL" clId="{2BC2283E-5B93-4E5A-9239-396F61CDDFD6}" dt="2021-10-21T11:43:56.593" v="661" actId="47"/>
        <pc:sldMkLst>
          <pc:docMk/>
          <pc:sldMk cId="134554594" sldId="261"/>
        </pc:sldMkLst>
      </pc:sldChg>
      <pc:sldChg chg="del">
        <pc:chgData name="Maja Križman Roškar" userId="7abde29d-17fb-4f82-80f9-ffa9eb9edff4" providerId="ADAL" clId="{2BC2283E-5B93-4E5A-9239-396F61CDDFD6}" dt="2021-10-21T11:47:45.225" v="732" actId="47"/>
        <pc:sldMkLst>
          <pc:docMk/>
          <pc:sldMk cId="722013332" sldId="262"/>
        </pc:sldMkLst>
      </pc:sldChg>
      <pc:sldChg chg="del">
        <pc:chgData name="Maja Križman Roškar" userId="7abde29d-17fb-4f82-80f9-ffa9eb9edff4" providerId="ADAL" clId="{2BC2283E-5B93-4E5A-9239-396F61CDDFD6}" dt="2021-10-21T11:49:35.017" v="788" actId="47"/>
        <pc:sldMkLst>
          <pc:docMk/>
          <pc:sldMk cId="3977307928" sldId="263"/>
        </pc:sldMkLst>
      </pc:sldChg>
      <pc:sldChg chg="del">
        <pc:chgData name="Maja Križman Roškar" userId="7abde29d-17fb-4f82-80f9-ffa9eb9edff4" providerId="ADAL" clId="{2BC2283E-5B93-4E5A-9239-396F61CDDFD6}" dt="2021-10-21T11:51:05.240" v="848" actId="47"/>
        <pc:sldMkLst>
          <pc:docMk/>
          <pc:sldMk cId="145941143" sldId="264"/>
        </pc:sldMkLst>
      </pc:sldChg>
      <pc:sldChg chg="del">
        <pc:chgData name="Maja Križman Roškar" userId="7abde29d-17fb-4f82-80f9-ffa9eb9edff4" providerId="ADAL" clId="{2BC2283E-5B93-4E5A-9239-396F61CDDFD6}" dt="2021-10-21T12:12:28.495" v="957" actId="47"/>
        <pc:sldMkLst>
          <pc:docMk/>
          <pc:sldMk cId="83857081" sldId="265"/>
        </pc:sldMkLst>
      </pc:sldChg>
      <pc:sldChg chg="del">
        <pc:chgData name="Maja Križman Roškar" userId="7abde29d-17fb-4f82-80f9-ffa9eb9edff4" providerId="ADAL" clId="{2BC2283E-5B93-4E5A-9239-396F61CDDFD6}" dt="2021-10-21T12:12:29.816" v="958" actId="47"/>
        <pc:sldMkLst>
          <pc:docMk/>
          <pc:sldMk cId="567793357" sldId="266"/>
        </pc:sldMkLst>
      </pc:sldChg>
      <pc:sldChg chg="del">
        <pc:chgData name="Maja Križman Roškar" userId="7abde29d-17fb-4f82-80f9-ffa9eb9edff4" providerId="ADAL" clId="{2BC2283E-5B93-4E5A-9239-396F61CDDFD6}" dt="2021-10-21T12:12:31.747" v="959" actId="47"/>
        <pc:sldMkLst>
          <pc:docMk/>
          <pc:sldMk cId="759163585" sldId="267"/>
        </pc:sldMkLst>
      </pc:sldChg>
      <pc:sldChg chg="del">
        <pc:chgData name="Maja Križman Roškar" userId="7abde29d-17fb-4f82-80f9-ffa9eb9edff4" providerId="ADAL" clId="{2BC2283E-5B93-4E5A-9239-396F61CDDFD6}" dt="2021-10-21T12:12:39.856" v="960" actId="47"/>
        <pc:sldMkLst>
          <pc:docMk/>
          <pc:sldMk cId="3445542956" sldId="268"/>
        </pc:sldMkLst>
      </pc:sldChg>
      <pc:sldChg chg="addSp modSp new mod setBg">
        <pc:chgData name="Maja Križman Roškar" userId="7abde29d-17fb-4f82-80f9-ffa9eb9edff4" providerId="ADAL" clId="{2BC2283E-5B93-4E5A-9239-396F61CDDFD6}" dt="2021-10-21T12:20:52.406" v="1124" actId="1076"/>
        <pc:sldMkLst>
          <pc:docMk/>
          <pc:sldMk cId="2184989403" sldId="269"/>
        </pc:sldMkLst>
        <pc:spChg chg="add mod">
          <ac:chgData name="Maja Križman Roškar" userId="7abde29d-17fb-4f82-80f9-ffa9eb9edff4" providerId="ADAL" clId="{2BC2283E-5B93-4E5A-9239-396F61CDDFD6}" dt="2021-10-21T12:15:25.894" v="1003" actId="1076"/>
          <ac:spMkLst>
            <pc:docMk/>
            <pc:sldMk cId="2184989403" sldId="269"/>
            <ac:spMk id="2" creationId="{3797870F-0DB2-49D2-840D-60213AD8E6C0}"/>
          </ac:spMkLst>
        </pc:spChg>
        <pc:spChg chg="add mod">
          <ac:chgData name="Maja Križman Roškar" userId="7abde29d-17fb-4f82-80f9-ffa9eb9edff4" providerId="ADAL" clId="{2BC2283E-5B93-4E5A-9239-396F61CDDFD6}" dt="2021-10-21T12:16:47.902" v="1062" actId="1038"/>
          <ac:spMkLst>
            <pc:docMk/>
            <pc:sldMk cId="2184989403" sldId="269"/>
            <ac:spMk id="3" creationId="{DBC5DEC2-BF86-48D6-A43B-288C5F8A8A64}"/>
          </ac:spMkLst>
        </pc:spChg>
        <pc:spChg chg="add mod">
          <ac:chgData name="Maja Križman Roškar" userId="7abde29d-17fb-4f82-80f9-ffa9eb9edff4" providerId="ADAL" clId="{2BC2283E-5B93-4E5A-9239-396F61CDDFD6}" dt="2021-10-21T12:20:52.406" v="1124" actId="1076"/>
          <ac:spMkLst>
            <pc:docMk/>
            <pc:sldMk cId="2184989403" sldId="269"/>
            <ac:spMk id="4" creationId="{03FB454A-9863-4470-BDF6-4CA9FCFC865A}"/>
          </ac:spMkLst>
        </pc:spChg>
      </pc:sldChg>
      <pc:sldChg chg="addSp modSp new mod modAnim">
        <pc:chgData name="Maja Križman Roškar" userId="7abde29d-17fb-4f82-80f9-ffa9eb9edff4" providerId="ADAL" clId="{2BC2283E-5B93-4E5A-9239-396F61CDDFD6}" dt="2021-10-21T12:18:25.072" v="1097" actId="208"/>
        <pc:sldMkLst>
          <pc:docMk/>
          <pc:sldMk cId="2005842283" sldId="270"/>
        </pc:sldMkLst>
        <pc:spChg chg="add mod">
          <ac:chgData name="Maja Križman Roškar" userId="7abde29d-17fb-4f82-80f9-ffa9eb9edff4" providerId="ADAL" clId="{2BC2283E-5B93-4E5A-9239-396F61CDDFD6}" dt="2021-10-21T08:53:15.524" v="186" actId="255"/>
          <ac:spMkLst>
            <pc:docMk/>
            <pc:sldMk cId="2005842283" sldId="270"/>
            <ac:spMk id="2" creationId="{2867504B-E8EE-419A-967A-E47D4D66B4AA}"/>
          </ac:spMkLst>
        </pc:spChg>
        <pc:spChg chg="add mod">
          <ac:chgData name="Maja Križman Roškar" userId="7abde29d-17fb-4f82-80f9-ffa9eb9edff4" providerId="ADAL" clId="{2BC2283E-5B93-4E5A-9239-396F61CDDFD6}" dt="2021-10-21T08:48:47.134" v="92" actId="255"/>
          <ac:spMkLst>
            <pc:docMk/>
            <pc:sldMk cId="2005842283" sldId="270"/>
            <ac:spMk id="3" creationId="{176D3F9D-C618-4DDC-8585-AC8BCE135A0B}"/>
          </ac:spMkLst>
        </pc:spChg>
        <pc:spChg chg="add mod">
          <ac:chgData name="Maja Križman Roškar" userId="7abde29d-17fb-4f82-80f9-ffa9eb9edff4" providerId="ADAL" clId="{2BC2283E-5B93-4E5A-9239-396F61CDDFD6}" dt="2021-10-21T08:49:15.735" v="156" actId="1036"/>
          <ac:spMkLst>
            <pc:docMk/>
            <pc:sldMk cId="2005842283" sldId="270"/>
            <ac:spMk id="4" creationId="{E3AFFFB9-531F-4832-BB57-E874CAB03E51}"/>
          </ac:spMkLst>
        </pc:spChg>
        <pc:spChg chg="add mod">
          <ac:chgData name="Maja Križman Roškar" userId="7abde29d-17fb-4f82-80f9-ffa9eb9edff4" providerId="ADAL" clId="{2BC2283E-5B93-4E5A-9239-396F61CDDFD6}" dt="2021-10-21T08:49:34.806" v="166" actId="1038"/>
          <ac:spMkLst>
            <pc:docMk/>
            <pc:sldMk cId="2005842283" sldId="270"/>
            <ac:spMk id="5" creationId="{BE2A5368-ECDA-46A7-BB0B-892612DF8A4A}"/>
          </ac:spMkLst>
        </pc:spChg>
        <pc:spChg chg="add mod">
          <ac:chgData name="Maja Križman Roškar" userId="7abde29d-17fb-4f82-80f9-ffa9eb9edff4" providerId="ADAL" clId="{2BC2283E-5B93-4E5A-9239-396F61CDDFD6}" dt="2021-10-21T08:49:41.519" v="171" actId="1037"/>
          <ac:spMkLst>
            <pc:docMk/>
            <pc:sldMk cId="2005842283" sldId="270"/>
            <ac:spMk id="6" creationId="{F636635A-F27A-43E2-81A1-146BC5106E68}"/>
          </ac:spMkLst>
        </pc:spChg>
        <pc:spChg chg="add mod ord">
          <ac:chgData name="Maja Križman Roškar" userId="7abde29d-17fb-4f82-80f9-ffa9eb9edff4" providerId="ADAL" clId="{2BC2283E-5B93-4E5A-9239-396F61CDDFD6}" dt="2021-10-21T12:18:25.072" v="1097" actId="208"/>
          <ac:spMkLst>
            <pc:docMk/>
            <pc:sldMk cId="2005842283" sldId="270"/>
            <ac:spMk id="7" creationId="{63D596E1-4D91-4D41-9832-A335B6762E75}"/>
          </ac:spMkLst>
        </pc:spChg>
      </pc:sldChg>
      <pc:sldChg chg="addSp modSp new mod modAnim">
        <pc:chgData name="Maja Križman Roškar" userId="7abde29d-17fb-4f82-80f9-ffa9eb9edff4" providerId="ADAL" clId="{2BC2283E-5B93-4E5A-9239-396F61CDDFD6}" dt="2021-10-21T12:18:33.419" v="1098" actId="208"/>
        <pc:sldMkLst>
          <pc:docMk/>
          <pc:sldMk cId="2407001851" sldId="271"/>
        </pc:sldMkLst>
        <pc:spChg chg="add mod">
          <ac:chgData name="Maja Križman Roškar" userId="7abde29d-17fb-4f82-80f9-ffa9eb9edff4" providerId="ADAL" clId="{2BC2283E-5B93-4E5A-9239-396F61CDDFD6}" dt="2021-10-21T12:18:33.419" v="1098" actId="208"/>
          <ac:spMkLst>
            <pc:docMk/>
            <pc:sldMk cId="2407001851" sldId="271"/>
            <ac:spMk id="2" creationId="{5360C8A4-1D97-4539-9486-038CC3A1D7F9}"/>
          </ac:spMkLst>
        </pc:spChg>
        <pc:spChg chg="add mod">
          <ac:chgData name="Maja Križman Roškar" userId="7abde29d-17fb-4f82-80f9-ffa9eb9edff4" providerId="ADAL" clId="{2BC2283E-5B93-4E5A-9239-396F61CDDFD6}" dt="2021-10-21T09:37:48.724" v="203" actId="20577"/>
          <ac:spMkLst>
            <pc:docMk/>
            <pc:sldMk cId="2407001851" sldId="271"/>
            <ac:spMk id="3" creationId="{E06E7840-1A6E-4580-B03C-8A65855A9BEE}"/>
          </ac:spMkLst>
        </pc:spChg>
        <pc:spChg chg="add mod">
          <ac:chgData name="Maja Križman Roškar" userId="7abde29d-17fb-4f82-80f9-ffa9eb9edff4" providerId="ADAL" clId="{2BC2283E-5B93-4E5A-9239-396F61CDDFD6}" dt="2021-10-21T09:38:08.420" v="216" actId="20577"/>
          <ac:spMkLst>
            <pc:docMk/>
            <pc:sldMk cId="2407001851" sldId="271"/>
            <ac:spMk id="4" creationId="{A826451F-F72A-4D24-A4AE-1086795390FA}"/>
          </ac:spMkLst>
        </pc:spChg>
        <pc:spChg chg="add mod">
          <ac:chgData name="Maja Križman Roškar" userId="7abde29d-17fb-4f82-80f9-ffa9eb9edff4" providerId="ADAL" clId="{2BC2283E-5B93-4E5A-9239-396F61CDDFD6}" dt="2021-10-21T09:39:22.709" v="272" actId="1035"/>
          <ac:spMkLst>
            <pc:docMk/>
            <pc:sldMk cId="2407001851" sldId="271"/>
            <ac:spMk id="5" creationId="{B7871D97-FD7F-4732-9D24-4956EC36791A}"/>
          </ac:spMkLst>
        </pc:spChg>
        <pc:spChg chg="add mod">
          <ac:chgData name="Maja Križman Roškar" userId="7abde29d-17fb-4f82-80f9-ffa9eb9edff4" providerId="ADAL" clId="{2BC2283E-5B93-4E5A-9239-396F61CDDFD6}" dt="2021-10-21T09:39:01.147" v="262" actId="1038"/>
          <ac:spMkLst>
            <pc:docMk/>
            <pc:sldMk cId="2407001851" sldId="271"/>
            <ac:spMk id="6" creationId="{0EA308EC-1835-4C2B-A39F-E8B7B325A1F6}"/>
          </ac:spMkLst>
        </pc:spChg>
        <pc:spChg chg="add mod">
          <ac:chgData name="Maja Križman Roškar" userId="7abde29d-17fb-4f82-80f9-ffa9eb9edff4" providerId="ADAL" clId="{2BC2283E-5B93-4E5A-9239-396F61CDDFD6}" dt="2021-10-21T09:39:06.997" v="264" actId="1037"/>
          <ac:spMkLst>
            <pc:docMk/>
            <pc:sldMk cId="2407001851" sldId="271"/>
            <ac:spMk id="7" creationId="{130D46D4-00B8-41EE-86D0-8425F12EF7C3}"/>
          </ac:spMkLst>
        </pc:spChg>
      </pc:sldChg>
      <pc:sldChg chg="modSp add mod">
        <pc:chgData name="Maja Križman Roškar" userId="7abde29d-17fb-4f82-80f9-ffa9eb9edff4" providerId="ADAL" clId="{2BC2283E-5B93-4E5A-9239-396F61CDDFD6}" dt="2021-10-21T12:18:38.563" v="1099" actId="208"/>
        <pc:sldMkLst>
          <pc:docMk/>
          <pc:sldMk cId="762786152" sldId="272"/>
        </pc:sldMkLst>
        <pc:spChg chg="mod">
          <ac:chgData name="Maja Križman Roškar" userId="7abde29d-17fb-4f82-80f9-ffa9eb9edff4" providerId="ADAL" clId="{2BC2283E-5B93-4E5A-9239-396F61CDDFD6}" dt="2021-10-21T12:18:38.563" v="1099" actId="208"/>
          <ac:spMkLst>
            <pc:docMk/>
            <pc:sldMk cId="762786152" sldId="272"/>
            <ac:spMk id="2" creationId="{5360C8A4-1D97-4539-9486-038CC3A1D7F9}"/>
          </ac:spMkLst>
        </pc:spChg>
        <pc:spChg chg="mod">
          <ac:chgData name="Maja Križman Roškar" userId="7abde29d-17fb-4f82-80f9-ffa9eb9edff4" providerId="ADAL" clId="{2BC2283E-5B93-4E5A-9239-396F61CDDFD6}" dt="2021-10-21T11:35:11.538" v="307" actId="20577"/>
          <ac:spMkLst>
            <pc:docMk/>
            <pc:sldMk cId="762786152" sldId="272"/>
            <ac:spMk id="3" creationId="{E06E7840-1A6E-4580-B03C-8A65855A9BEE}"/>
          </ac:spMkLst>
        </pc:spChg>
        <pc:spChg chg="mod">
          <ac:chgData name="Maja Križman Roškar" userId="7abde29d-17fb-4f82-80f9-ffa9eb9edff4" providerId="ADAL" clId="{2BC2283E-5B93-4E5A-9239-396F61CDDFD6}" dt="2021-10-21T11:34:18.034" v="291" actId="20577"/>
          <ac:spMkLst>
            <pc:docMk/>
            <pc:sldMk cId="762786152" sldId="272"/>
            <ac:spMk id="4" creationId="{A826451F-F72A-4D24-A4AE-1086795390FA}"/>
          </ac:spMkLst>
        </pc:spChg>
        <pc:spChg chg="mod">
          <ac:chgData name="Maja Križman Roškar" userId="7abde29d-17fb-4f82-80f9-ffa9eb9edff4" providerId="ADAL" clId="{2BC2283E-5B93-4E5A-9239-396F61CDDFD6}" dt="2021-10-21T11:34:34.912" v="296" actId="20577"/>
          <ac:spMkLst>
            <pc:docMk/>
            <pc:sldMk cId="762786152" sldId="272"/>
            <ac:spMk id="5" creationId="{B7871D97-FD7F-4732-9D24-4956EC36791A}"/>
          </ac:spMkLst>
        </pc:spChg>
        <pc:spChg chg="mod">
          <ac:chgData name="Maja Križman Roškar" userId="7abde29d-17fb-4f82-80f9-ffa9eb9edff4" providerId="ADAL" clId="{2BC2283E-5B93-4E5A-9239-396F61CDDFD6}" dt="2021-10-21T11:34:45.954" v="300" actId="20577"/>
          <ac:spMkLst>
            <pc:docMk/>
            <pc:sldMk cId="762786152" sldId="272"/>
            <ac:spMk id="6" creationId="{0EA308EC-1835-4C2B-A39F-E8B7B325A1F6}"/>
          </ac:spMkLst>
        </pc:spChg>
        <pc:spChg chg="mod">
          <ac:chgData name="Maja Križman Roškar" userId="7abde29d-17fb-4f82-80f9-ffa9eb9edff4" providerId="ADAL" clId="{2BC2283E-5B93-4E5A-9239-396F61CDDFD6}" dt="2021-10-21T11:34:56.166" v="304" actId="20577"/>
          <ac:spMkLst>
            <pc:docMk/>
            <pc:sldMk cId="762786152" sldId="272"/>
            <ac:spMk id="7" creationId="{130D46D4-00B8-41EE-86D0-8425F12EF7C3}"/>
          </ac:spMkLst>
        </pc:spChg>
      </pc:sldChg>
      <pc:sldChg chg="delSp modSp add mod delAnim">
        <pc:chgData name="Maja Križman Roškar" userId="7abde29d-17fb-4f82-80f9-ffa9eb9edff4" providerId="ADAL" clId="{2BC2283E-5B93-4E5A-9239-396F61CDDFD6}" dt="2021-10-21T12:18:48.141" v="1100" actId="208"/>
        <pc:sldMkLst>
          <pc:docMk/>
          <pc:sldMk cId="449898398" sldId="273"/>
        </pc:sldMkLst>
        <pc:spChg chg="mod">
          <ac:chgData name="Maja Križman Roškar" userId="7abde29d-17fb-4f82-80f9-ffa9eb9edff4" providerId="ADAL" clId="{2BC2283E-5B93-4E5A-9239-396F61CDDFD6}" dt="2021-10-21T12:18:48.141" v="1100" actId="208"/>
          <ac:spMkLst>
            <pc:docMk/>
            <pc:sldMk cId="449898398" sldId="273"/>
            <ac:spMk id="2" creationId="{5360C8A4-1D97-4539-9486-038CC3A1D7F9}"/>
          </ac:spMkLst>
        </pc:spChg>
        <pc:spChg chg="mod">
          <ac:chgData name="Maja Križman Roškar" userId="7abde29d-17fb-4f82-80f9-ffa9eb9edff4" providerId="ADAL" clId="{2BC2283E-5B93-4E5A-9239-396F61CDDFD6}" dt="2021-10-21T11:36:56.561" v="393" actId="14100"/>
          <ac:spMkLst>
            <pc:docMk/>
            <pc:sldMk cId="449898398" sldId="273"/>
            <ac:spMk id="3" creationId="{E06E7840-1A6E-4580-B03C-8A65855A9BEE}"/>
          </ac:spMkLst>
        </pc:spChg>
        <pc:spChg chg="mod">
          <ac:chgData name="Maja Križman Roškar" userId="7abde29d-17fb-4f82-80f9-ffa9eb9edff4" providerId="ADAL" clId="{2BC2283E-5B93-4E5A-9239-396F61CDDFD6}" dt="2021-10-21T11:37:39.816" v="439" actId="1036"/>
          <ac:spMkLst>
            <pc:docMk/>
            <pc:sldMk cId="449898398" sldId="273"/>
            <ac:spMk id="4" creationId="{A826451F-F72A-4D24-A4AE-1086795390FA}"/>
          </ac:spMkLst>
        </pc:spChg>
        <pc:spChg chg="mod">
          <ac:chgData name="Maja Križman Roškar" userId="7abde29d-17fb-4f82-80f9-ffa9eb9edff4" providerId="ADAL" clId="{2BC2283E-5B93-4E5A-9239-396F61CDDFD6}" dt="2021-10-21T11:37:39.816" v="439" actId="1036"/>
          <ac:spMkLst>
            <pc:docMk/>
            <pc:sldMk cId="449898398" sldId="273"/>
            <ac:spMk id="5" creationId="{B7871D97-FD7F-4732-9D24-4956EC36791A}"/>
          </ac:spMkLst>
        </pc:spChg>
        <pc:spChg chg="del">
          <ac:chgData name="Maja Križman Roškar" userId="7abde29d-17fb-4f82-80f9-ffa9eb9edff4" providerId="ADAL" clId="{2BC2283E-5B93-4E5A-9239-396F61CDDFD6}" dt="2021-10-21T11:37:25.168" v="408" actId="478"/>
          <ac:spMkLst>
            <pc:docMk/>
            <pc:sldMk cId="449898398" sldId="273"/>
            <ac:spMk id="6" creationId="{0EA308EC-1835-4C2B-A39F-E8B7B325A1F6}"/>
          </ac:spMkLst>
        </pc:spChg>
        <pc:spChg chg="del">
          <ac:chgData name="Maja Križman Roškar" userId="7abde29d-17fb-4f82-80f9-ffa9eb9edff4" providerId="ADAL" clId="{2BC2283E-5B93-4E5A-9239-396F61CDDFD6}" dt="2021-10-21T11:37:27.371" v="409" actId="478"/>
          <ac:spMkLst>
            <pc:docMk/>
            <pc:sldMk cId="449898398" sldId="273"/>
            <ac:spMk id="7" creationId="{130D46D4-00B8-41EE-86D0-8425F12EF7C3}"/>
          </ac:spMkLst>
        </pc:spChg>
      </pc:sldChg>
      <pc:sldChg chg="modSp add mod">
        <pc:chgData name="Maja Križman Roškar" userId="7abde29d-17fb-4f82-80f9-ffa9eb9edff4" providerId="ADAL" clId="{2BC2283E-5B93-4E5A-9239-396F61CDDFD6}" dt="2021-10-21T12:18:56.566" v="1101" actId="208"/>
        <pc:sldMkLst>
          <pc:docMk/>
          <pc:sldMk cId="808753818" sldId="274"/>
        </pc:sldMkLst>
        <pc:spChg chg="mod">
          <ac:chgData name="Maja Križman Roškar" userId="7abde29d-17fb-4f82-80f9-ffa9eb9edff4" providerId="ADAL" clId="{2BC2283E-5B93-4E5A-9239-396F61CDDFD6}" dt="2021-10-21T12:18:56.566" v="1101" actId="208"/>
          <ac:spMkLst>
            <pc:docMk/>
            <pc:sldMk cId="808753818" sldId="274"/>
            <ac:spMk id="2" creationId="{5360C8A4-1D97-4539-9486-038CC3A1D7F9}"/>
          </ac:spMkLst>
        </pc:spChg>
        <pc:spChg chg="mod">
          <ac:chgData name="Maja Križman Roškar" userId="7abde29d-17fb-4f82-80f9-ffa9eb9edff4" providerId="ADAL" clId="{2BC2283E-5B93-4E5A-9239-396F61CDDFD6}" dt="2021-10-21T11:40:49.136" v="548" actId="20577"/>
          <ac:spMkLst>
            <pc:docMk/>
            <pc:sldMk cId="808753818" sldId="274"/>
            <ac:spMk id="3" creationId="{E06E7840-1A6E-4580-B03C-8A65855A9BEE}"/>
          </ac:spMkLst>
        </pc:spChg>
        <pc:spChg chg="mod">
          <ac:chgData name="Maja Križman Roškar" userId="7abde29d-17fb-4f82-80f9-ffa9eb9edff4" providerId="ADAL" clId="{2BC2283E-5B93-4E5A-9239-396F61CDDFD6}" dt="2021-10-21T11:39:08.495" v="478" actId="20577"/>
          <ac:spMkLst>
            <pc:docMk/>
            <pc:sldMk cId="808753818" sldId="274"/>
            <ac:spMk id="4" creationId="{A826451F-F72A-4D24-A4AE-1086795390FA}"/>
          </ac:spMkLst>
        </pc:spChg>
        <pc:spChg chg="mod">
          <ac:chgData name="Maja Križman Roškar" userId="7abde29d-17fb-4f82-80f9-ffa9eb9edff4" providerId="ADAL" clId="{2BC2283E-5B93-4E5A-9239-396F61CDDFD6}" dt="2021-10-21T11:39:22.694" v="505" actId="20577"/>
          <ac:spMkLst>
            <pc:docMk/>
            <pc:sldMk cId="808753818" sldId="274"/>
            <ac:spMk id="5" creationId="{B7871D97-FD7F-4732-9D24-4956EC36791A}"/>
          </ac:spMkLst>
        </pc:spChg>
        <pc:spChg chg="mod">
          <ac:chgData name="Maja Križman Roškar" userId="7abde29d-17fb-4f82-80f9-ffa9eb9edff4" providerId="ADAL" clId="{2BC2283E-5B93-4E5A-9239-396F61CDDFD6}" dt="2021-10-21T11:39:56.395" v="515" actId="20577"/>
          <ac:spMkLst>
            <pc:docMk/>
            <pc:sldMk cId="808753818" sldId="274"/>
            <ac:spMk id="6" creationId="{0EA308EC-1835-4C2B-A39F-E8B7B325A1F6}"/>
          </ac:spMkLst>
        </pc:spChg>
        <pc:spChg chg="mod">
          <ac:chgData name="Maja Križman Roškar" userId="7abde29d-17fb-4f82-80f9-ffa9eb9edff4" providerId="ADAL" clId="{2BC2283E-5B93-4E5A-9239-396F61CDDFD6}" dt="2021-10-21T11:40:14.584" v="545" actId="20577"/>
          <ac:spMkLst>
            <pc:docMk/>
            <pc:sldMk cId="808753818" sldId="274"/>
            <ac:spMk id="7" creationId="{130D46D4-00B8-41EE-86D0-8425F12EF7C3}"/>
          </ac:spMkLst>
        </pc:spChg>
      </pc:sldChg>
      <pc:sldChg chg="modSp add mod">
        <pc:chgData name="Maja Križman Roškar" userId="7abde29d-17fb-4f82-80f9-ffa9eb9edff4" providerId="ADAL" clId="{2BC2283E-5B93-4E5A-9239-396F61CDDFD6}" dt="2021-10-21T12:19:03.110" v="1102" actId="208"/>
        <pc:sldMkLst>
          <pc:docMk/>
          <pc:sldMk cId="3100619224" sldId="275"/>
        </pc:sldMkLst>
        <pc:spChg chg="mod">
          <ac:chgData name="Maja Križman Roškar" userId="7abde29d-17fb-4f82-80f9-ffa9eb9edff4" providerId="ADAL" clId="{2BC2283E-5B93-4E5A-9239-396F61CDDFD6}" dt="2021-10-21T12:19:03.110" v="1102" actId="208"/>
          <ac:spMkLst>
            <pc:docMk/>
            <pc:sldMk cId="3100619224" sldId="275"/>
            <ac:spMk id="2" creationId="{5360C8A4-1D97-4539-9486-038CC3A1D7F9}"/>
          </ac:spMkLst>
        </pc:spChg>
        <pc:spChg chg="mod">
          <ac:chgData name="Maja Križman Roškar" userId="7abde29d-17fb-4f82-80f9-ffa9eb9edff4" providerId="ADAL" clId="{2BC2283E-5B93-4E5A-9239-396F61CDDFD6}" dt="2021-10-21T11:42:36.807" v="604" actId="14100"/>
          <ac:spMkLst>
            <pc:docMk/>
            <pc:sldMk cId="3100619224" sldId="275"/>
            <ac:spMk id="3" creationId="{E06E7840-1A6E-4580-B03C-8A65855A9BEE}"/>
          </ac:spMkLst>
        </pc:spChg>
        <pc:spChg chg="mod">
          <ac:chgData name="Maja Križman Roškar" userId="7abde29d-17fb-4f82-80f9-ffa9eb9edff4" providerId="ADAL" clId="{2BC2283E-5B93-4E5A-9239-396F61CDDFD6}" dt="2021-10-21T11:43:02.856" v="631" actId="20577"/>
          <ac:spMkLst>
            <pc:docMk/>
            <pc:sldMk cId="3100619224" sldId="275"/>
            <ac:spMk id="4" creationId="{A826451F-F72A-4D24-A4AE-1086795390FA}"/>
          </ac:spMkLst>
        </pc:spChg>
        <pc:spChg chg="mod">
          <ac:chgData name="Maja Križman Roškar" userId="7abde29d-17fb-4f82-80f9-ffa9eb9edff4" providerId="ADAL" clId="{2BC2283E-5B93-4E5A-9239-396F61CDDFD6}" dt="2021-10-21T11:43:10.198" v="639" actId="20577"/>
          <ac:spMkLst>
            <pc:docMk/>
            <pc:sldMk cId="3100619224" sldId="275"/>
            <ac:spMk id="5" creationId="{B7871D97-FD7F-4732-9D24-4956EC36791A}"/>
          </ac:spMkLst>
        </pc:spChg>
        <pc:spChg chg="mod">
          <ac:chgData name="Maja Križman Roškar" userId="7abde29d-17fb-4f82-80f9-ffa9eb9edff4" providerId="ADAL" clId="{2BC2283E-5B93-4E5A-9239-396F61CDDFD6}" dt="2021-10-21T11:43:15.286" v="647" actId="20577"/>
          <ac:spMkLst>
            <pc:docMk/>
            <pc:sldMk cId="3100619224" sldId="275"/>
            <ac:spMk id="6" creationId="{0EA308EC-1835-4C2B-A39F-E8B7B325A1F6}"/>
          </ac:spMkLst>
        </pc:spChg>
        <pc:spChg chg="mod">
          <ac:chgData name="Maja Križman Roškar" userId="7abde29d-17fb-4f82-80f9-ffa9eb9edff4" providerId="ADAL" clId="{2BC2283E-5B93-4E5A-9239-396F61CDDFD6}" dt="2021-10-21T11:43:21.110" v="658" actId="20577"/>
          <ac:spMkLst>
            <pc:docMk/>
            <pc:sldMk cId="3100619224" sldId="275"/>
            <ac:spMk id="7" creationId="{130D46D4-00B8-41EE-86D0-8425F12EF7C3}"/>
          </ac:spMkLst>
        </pc:spChg>
      </pc:sldChg>
      <pc:sldChg chg="delSp modSp add mod delAnim">
        <pc:chgData name="Maja Križman Roškar" userId="7abde29d-17fb-4f82-80f9-ffa9eb9edff4" providerId="ADAL" clId="{2BC2283E-5B93-4E5A-9239-396F61CDDFD6}" dt="2021-10-21T12:19:10.705" v="1103" actId="208"/>
        <pc:sldMkLst>
          <pc:docMk/>
          <pc:sldMk cId="3285532564" sldId="276"/>
        </pc:sldMkLst>
        <pc:spChg chg="mod">
          <ac:chgData name="Maja Križman Roškar" userId="7abde29d-17fb-4f82-80f9-ffa9eb9edff4" providerId="ADAL" clId="{2BC2283E-5B93-4E5A-9239-396F61CDDFD6}" dt="2021-10-21T12:19:10.705" v="1103" actId="208"/>
          <ac:spMkLst>
            <pc:docMk/>
            <pc:sldMk cId="3285532564" sldId="276"/>
            <ac:spMk id="2" creationId="{5360C8A4-1D97-4539-9486-038CC3A1D7F9}"/>
          </ac:spMkLst>
        </pc:spChg>
        <pc:spChg chg="mod">
          <ac:chgData name="Maja Križman Roškar" userId="7abde29d-17fb-4f82-80f9-ffa9eb9edff4" providerId="ADAL" clId="{2BC2283E-5B93-4E5A-9239-396F61CDDFD6}" dt="2021-10-21T11:45:18.657" v="698" actId="5793"/>
          <ac:spMkLst>
            <pc:docMk/>
            <pc:sldMk cId="3285532564" sldId="276"/>
            <ac:spMk id="3" creationId="{E06E7840-1A6E-4580-B03C-8A65855A9BEE}"/>
          </ac:spMkLst>
        </pc:spChg>
        <pc:spChg chg="mod">
          <ac:chgData name="Maja Križman Roškar" userId="7abde29d-17fb-4f82-80f9-ffa9eb9edff4" providerId="ADAL" clId="{2BC2283E-5B93-4E5A-9239-396F61CDDFD6}" dt="2021-10-21T11:46:36.056" v="709" actId="20577"/>
          <ac:spMkLst>
            <pc:docMk/>
            <pc:sldMk cId="3285532564" sldId="276"/>
            <ac:spMk id="4" creationId="{A826451F-F72A-4D24-A4AE-1086795390FA}"/>
          </ac:spMkLst>
        </pc:spChg>
        <pc:spChg chg="mod">
          <ac:chgData name="Maja Križman Roškar" userId="7abde29d-17fb-4f82-80f9-ffa9eb9edff4" providerId="ADAL" clId="{2BC2283E-5B93-4E5A-9239-396F61CDDFD6}" dt="2021-10-21T11:46:44.976" v="719" actId="20577"/>
          <ac:spMkLst>
            <pc:docMk/>
            <pc:sldMk cId="3285532564" sldId="276"/>
            <ac:spMk id="5" creationId="{B7871D97-FD7F-4732-9D24-4956EC36791A}"/>
          </ac:spMkLst>
        </pc:spChg>
        <pc:spChg chg="mod">
          <ac:chgData name="Maja Križman Roškar" userId="7abde29d-17fb-4f82-80f9-ffa9eb9edff4" providerId="ADAL" clId="{2BC2283E-5B93-4E5A-9239-396F61CDDFD6}" dt="2021-10-21T11:46:54.638" v="728" actId="20577"/>
          <ac:spMkLst>
            <pc:docMk/>
            <pc:sldMk cId="3285532564" sldId="276"/>
            <ac:spMk id="6" creationId="{0EA308EC-1835-4C2B-A39F-E8B7B325A1F6}"/>
          </ac:spMkLst>
        </pc:spChg>
        <pc:spChg chg="del">
          <ac:chgData name="Maja Križman Roškar" userId="7abde29d-17fb-4f82-80f9-ffa9eb9edff4" providerId="ADAL" clId="{2BC2283E-5B93-4E5A-9239-396F61CDDFD6}" dt="2021-10-21T11:46:21.397" v="699" actId="478"/>
          <ac:spMkLst>
            <pc:docMk/>
            <pc:sldMk cId="3285532564" sldId="276"/>
            <ac:spMk id="7" creationId="{130D46D4-00B8-41EE-86D0-8425F12EF7C3}"/>
          </ac:spMkLst>
        </pc:spChg>
      </pc:sldChg>
      <pc:sldChg chg="modSp add mod">
        <pc:chgData name="Maja Križman Roškar" userId="7abde29d-17fb-4f82-80f9-ffa9eb9edff4" providerId="ADAL" clId="{2BC2283E-5B93-4E5A-9239-396F61CDDFD6}" dt="2021-10-21T12:19:16.995" v="1104" actId="208"/>
        <pc:sldMkLst>
          <pc:docMk/>
          <pc:sldMk cId="709684426" sldId="277"/>
        </pc:sldMkLst>
        <pc:spChg chg="mod">
          <ac:chgData name="Maja Križman Roškar" userId="7abde29d-17fb-4f82-80f9-ffa9eb9edff4" providerId="ADAL" clId="{2BC2283E-5B93-4E5A-9239-396F61CDDFD6}" dt="2021-10-21T12:19:16.995" v="1104" actId="208"/>
          <ac:spMkLst>
            <pc:docMk/>
            <pc:sldMk cId="709684426" sldId="277"/>
            <ac:spMk id="2" creationId="{5360C8A4-1D97-4539-9486-038CC3A1D7F9}"/>
          </ac:spMkLst>
        </pc:spChg>
        <pc:spChg chg="mod">
          <ac:chgData name="Maja Križman Roškar" userId="7abde29d-17fb-4f82-80f9-ffa9eb9edff4" providerId="ADAL" clId="{2BC2283E-5B93-4E5A-9239-396F61CDDFD6}" dt="2021-10-21T11:48:59.670" v="787" actId="20577"/>
          <ac:spMkLst>
            <pc:docMk/>
            <pc:sldMk cId="709684426" sldId="277"/>
            <ac:spMk id="3" creationId="{E06E7840-1A6E-4580-B03C-8A65855A9BEE}"/>
          </ac:spMkLst>
        </pc:spChg>
        <pc:spChg chg="mod">
          <ac:chgData name="Maja Križman Roškar" userId="7abde29d-17fb-4f82-80f9-ffa9eb9edff4" providerId="ADAL" clId="{2BC2283E-5B93-4E5A-9239-396F61CDDFD6}" dt="2021-10-21T11:48:29.721" v="766" actId="20577"/>
          <ac:spMkLst>
            <pc:docMk/>
            <pc:sldMk cId="709684426" sldId="277"/>
            <ac:spMk id="4" creationId="{A826451F-F72A-4D24-A4AE-1086795390FA}"/>
          </ac:spMkLst>
        </pc:spChg>
        <pc:spChg chg="mod">
          <ac:chgData name="Maja Križman Roškar" userId="7abde29d-17fb-4f82-80f9-ffa9eb9edff4" providerId="ADAL" clId="{2BC2283E-5B93-4E5A-9239-396F61CDDFD6}" dt="2021-10-21T11:48:36.662" v="772" actId="20577"/>
          <ac:spMkLst>
            <pc:docMk/>
            <pc:sldMk cId="709684426" sldId="277"/>
            <ac:spMk id="5" creationId="{B7871D97-FD7F-4732-9D24-4956EC36791A}"/>
          </ac:spMkLst>
        </pc:spChg>
        <pc:spChg chg="mod">
          <ac:chgData name="Maja Križman Roškar" userId="7abde29d-17fb-4f82-80f9-ffa9eb9edff4" providerId="ADAL" clId="{2BC2283E-5B93-4E5A-9239-396F61CDDFD6}" dt="2021-10-21T11:48:43.745" v="779" actId="20577"/>
          <ac:spMkLst>
            <pc:docMk/>
            <pc:sldMk cId="709684426" sldId="277"/>
            <ac:spMk id="6" creationId="{0EA308EC-1835-4C2B-A39F-E8B7B325A1F6}"/>
          </ac:spMkLst>
        </pc:spChg>
        <pc:spChg chg="mod">
          <ac:chgData name="Maja Križman Roškar" userId="7abde29d-17fb-4f82-80f9-ffa9eb9edff4" providerId="ADAL" clId="{2BC2283E-5B93-4E5A-9239-396F61CDDFD6}" dt="2021-10-21T11:48:50.143" v="786" actId="20577"/>
          <ac:spMkLst>
            <pc:docMk/>
            <pc:sldMk cId="709684426" sldId="277"/>
            <ac:spMk id="7" creationId="{130D46D4-00B8-41EE-86D0-8425F12EF7C3}"/>
          </ac:spMkLst>
        </pc:spChg>
      </pc:sldChg>
      <pc:sldChg chg="modSp add mod">
        <pc:chgData name="Maja Križman Roškar" userId="7abde29d-17fb-4f82-80f9-ffa9eb9edff4" providerId="ADAL" clId="{2BC2283E-5B93-4E5A-9239-396F61CDDFD6}" dt="2021-10-21T12:19:23.171" v="1105" actId="208"/>
        <pc:sldMkLst>
          <pc:docMk/>
          <pc:sldMk cId="1804342488" sldId="278"/>
        </pc:sldMkLst>
        <pc:spChg chg="mod">
          <ac:chgData name="Maja Križman Roškar" userId="7abde29d-17fb-4f82-80f9-ffa9eb9edff4" providerId="ADAL" clId="{2BC2283E-5B93-4E5A-9239-396F61CDDFD6}" dt="2021-10-21T12:19:23.171" v="1105" actId="208"/>
          <ac:spMkLst>
            <pc:docMk/>
            <pc:sldMk cId="1804342488" sldId="278"/>
            <ac:spMk id="2" creationId="{5360C8A4-1D97-4539-9486-038CC3A1D7F9}"/>
          </ac:spMkLst>
        </pc:spChg>
        <pc:spChg chg="mod">
          <ac:chgData name="Maja Križman Roškar" userId="7abde29d-17fb-4f82-80f9-ffa9eb9edff4" providerId="ADAL" clId="{2BC2283E-5B93-4E5A-9239-396F61CDDFD6}" dt="2021-10-21T11:51:31.767" v="852" actId="20577"/>
          <ac:spMkLst>
            <pc:docMk/>
            <pc:sldMk cId="1804342488" sldId="278"/>
            <ac:spMk id="3" creationId="{E06E7840-1A6E-4580-B03C-8A65855A9BEE}"/>
          </ac:spMkLst>
        </pc:spChg>
        <pc:spChg chg="mod">
          <ac:chgData name="Maja Križman Roškar" userId="7abde29d-17fb-4f82-80f9-ffa9eb9edff4" providerId="ADAL" clId="{2BC2283E-5B93-4E5A-9239-396F61CDDFD6}" dt="2021-10-21T11:50:30.760" v="842" actId="20577"/>
          <ac:spMkLst>
            <pc:docMk/>
            <pc:sldMk cId="1804342488" sldId="278"/>
            <ac:spMk id="4" creationId="{A826451F-F72A-4D24-A4AE-1086795390FA}"/>
          </ac:spMkLst>
        </pc:spChg>
        <pc:spChg chg="mod">
          <ac:chgData name="Maja Križman Roškar" userId="7abde29d-17fb-4f82-80f9-ffa9eb9edff4" providerId="ADAL" clId="{2BC2283E-5B93-4E5A-9239-396F61CDDFD6}" dt="2021-10-21T11:50:36.314" v="846" actId="20577"/>
          <ac:spMkLst>
            <pc:docMk/>
            <pc:sldMk cId="1804342488" sldId="278"/>
            <ac:spMk id="5" creationId="{B7871D97-FD7F-4732-9D24-4956EC36791A}"/>
          </ac:spMkLst>
        </pc:spChg>
      </pc:sldChg>
      <pc:sldChg chg="modSp add del mod">
        <pc:chgData name="Maja Križman Roškar" userId="7abde29d-17fb-4f82-80f9-ffa9eb9edff4" providerId="ADAL" clId="{2BC2283E-5B93-4E5A-9239-396F61CDDFD6}" dt="2021-10-21T12:23:35.446" v="1125" actId="47"/>
        <pc:sldMkLst>
          <pc:docMk/>
          <pc:sldMk cId="2882212494" sldId="279"/>
        </pc:sldMkLst>
        <pc:spChg chg="mod">
          <ac:chgData name="Maja Križman Roškar" userId="7abde29d-17fb-4f82-80f9-ffa9eb9edff4" providerId="ADAL" clId="{2BC2283E-5B93-4E5A-9239-396F61CDDFD6}" dt="2021-10-21T12:19:30.700" v="1106" actId="208"/>
          <ac:spMkLst>
            <pc:docMk/>
            <pc:sldMk cId="2882212494" sldId="279"/>
            <ac:spMk id="2" creationId="{5360C8A4-1D97-4539-9486-038CC3A1D7F9}"/>
          </ac:spMkLst>
        </pc:spChg>
        <pc:spChg chg="mod">
          <ac:chgData name="Maja Križman Roškar" userId="7abde29d-17fb-4f82-80f9-ffa9eb9edff4" providerId="ADAL" clId="{2BC2283E-5B93-4E5A-9239-396F61CDDFD6}" dt="2021-10-21T12:19:56.416" v="1109" actId="20577"/>
          <ac:spMkLst>
            <pc:docMk/>
            <pc:sldMk cId="2882212494" sldId="279"/>
            <ac:spMk id="3" creationId="{E06E7840-1A6E-4580-B03C-8A65855A9BEE}"/>
          </ac:spMkLst>
        </pc:spChg>
      </pc:sldChg>
      <pc:sldChg chg="addSp modSp add mod modAnim">
        <pc:chgData name="Maja Križman Roškar" userId="7abde29d-17fb-4f82-80f9-ffa9eb9edff4" providerId="ADAL" clId="{2BC2283E-5B93-4E5A-9239-396F61CDDFD6}" dt="2021-10-21T12:23:40.935" v="1127" actId="20577"/>
        <pc:sldMkLst>
          <pc:docMk/>
          <pc:sldMk cId="1826323911" sldId="280"/>
        </pc:sldMkLst>
        <pc:spChg chg="mod">
          <ac:chgData name="Maja Križman Roškar" userId="7abde29d-17fb-4f82-80f9-ffa9eb9edff4" providerId="ADAL" clId="{2BC2283E-5B93-4E5A-9239-396F61CDDFD6}" dt="2021-10-21T12:20:17.040" v="1115" actId="208"/>
          <ac:spMkLst>
            <pc:docMk/>
            <pc:sldMk cId="1826323911" sldId="280"/>
            <ac:spMk id="2" creationId="{5360C8A4-1D97-4539-9486-038CC3A1D7F9}"/>
          </ac:spMkLst>
        </pc:spChg>
        <pc:spChg chg="mod">
          <ac:chgData name="Maja Križman Roškar" userId="7abde29d-17fb-4f82-80f9-ffa9eb9edff4" providerId="ADAL" clId="{2BC2283E-5B93-4E5A-9239-396F61CDDFD6}" dt="2021-10-21T12:23:40.935" v="1127" actId="20577"/>
          <ac:spMkLst>
            <pc:docMk/>
            <pc:sldMk cId="1826323911" sldId="280"/>
            <ac:spMk id="3" creationId="{E06E7840-1A6E-4580-B03C-8A65855A9BEE}"/>
          </ac:spMkLst>
        </pc:spChg>
        <pc:spChg chg="mod">
          <ac:chgData name="Maja Križman Roškar" userId="7abde29d-17fb-4f82-80f9-ffa9eb9edff4" providerId="ADAL" clId="{2BC2283E-5B93-4E5A-9239-396F61CDDFD6}" dt="2021-10-21T12:08:59.983" v="912" actId="20577"/>
          <ac:spMkLst>
            <pc:docMk/>
            <pc:sldMk cId="1826323911" sldId="280"/>
            <ac:spMk id="4" creationId="{A826451F-F72A-4D24-A4AE-1086795390FA}"/>
          </ac:spMkLst>
        </pc:spChg>
        <pc:spChg chg="mod">
          <ac:chgData name="Maja Križman Roškar" userId="7abde29d-17fb-4f82-80f9-ffa9eb9edff4" providerId="ADAL" clId="{2BC2283E-5B93-4E5A-9239-396F61CDDFD6}" dt="2021-10-21T12:09:05.776" v="915" actId="20577"/>
          <ac:spMkLst>
            <pc:docMk/>
            <pc:sldMk cId="1826323911" sldId="280"/>
            <ac:spMk id="5" creationId="{B7871D97-FD7F-4732-9D24-4956EC36791A}"/>
          </ac:spMkLst>
        </pc:spChg>
        <pc:spChg chg="mod">
          <ac:chgData name="Maja Križman Roškar" userId="7abde29d-17fb-4f82-80f9-ffa9eb9edff4" providerId="ADAL" clId="{2BC2283E-5B93-4E5A-9239-396F61CDDFD6}" dt="2021-10-21T12:09:12.711" v="923" actId="20577"/>
          <ac:spMkLst>
            <pc:docMk/>
            <pc:sldMk cId="1826323911" sldId="280"/>
            <ac:spMk id="6" creationId="{0EA308EC-1835-4C2B-A39F-E8B7B325A1F6}"/>
          </ac:spMkLst>
        </pc:spChg>
        <pc:spChg chg="mod">
          <ac:chgData name="Maja Križman Roškar" userId="7abde29d-17fb-4f82-80f9-ffa9eb9edff4" providerId="ADAL" clId="{2BC2283E-5B93-4E5A-9239-396F61CDDFD6}" dt="2021-10-21T12:09:19.167" v="927" actId="20577"/>
          <ac:spMkLst>
            <pc:docMk/>
            <pc:sldMk cId="1826323911" sldId="280"/>
            <ac:spMk id="7" creationId="{130D46D4-00B8-41EE-86D0-8425F12EF7C3}"/>
          </ac:spMkLst>
        </pc:spChg>
        <pc:spChg chg="add mod ord">
          <ac:chgData name="Maja Križman Roškar" userId="7abde29d-17fb-4f82-80f9-ffa9eb9edff4" providerId="ADAL" clId="{2BC2283E-5B93-4E5A-9239-396F61CDDFD6}" dt="2021-10-21T12:20:07.428" v="1112" actId="208"/>
          <ac:spMkLst>
            <pc:docMk/>
            <pc:sldMk cId="1826323911" sldId="280"/>
            <ac:spMk id="8" creationId="{5B8A0C14-B529-4EFB-9712-FF12DE74DE08}"/>
          </ac:spMkLst>
        </pc:spChg>
        <pc:spChg chg="add mod ord">
          <ac:chgData name="Maja Križman Roškar" userId="7abde29d-17fb-4f82-80f9-ffa9eb9edff4" providerId="ADAL" clId="{2BC2283E-5B93-4E5A-9239-396F61CDDFD6}" dt="2021-10-21T12:20:10.767" v="1113" actId="208"/>
          <ac:spMkLst>
            <pc:docMk/>
            <pc:sldMk cId="1826323911" sldId="280"/>
            <ac:spMk id="9" creationId="{D2442AC6-A106-40A7-BF4F-53A4B1F423C8}"/>
          </ac:spMkLst>
        </pc:spChg>
        <pc:spChg chg="add mod ord">
          <ac:chgData name="Maja Križman Roškar" userId="7abde29d-17fb-4f82-80f9-ffa9eb9edff4" providerId="ADAL" clId="{2BC2283E-5B93-4E5A-9239-396F61CDDFD6}" dt="2021-10-21T12:20:14.599" v="1114" actId="208"/>
          <ac:spMkLst>
            <pc:docMk/>
            <pc:sldMk cId="1826323911" sldId="280"/>
            <ac:spMk id="10" creationId="{94FBA039-B93E-41AC-986C-383B21A9BC88}"/>
          </ac:spMkLst>
        </pc:spChg>
      </pc:sldChg>
      <pc:sldMasterChg chg="setBg modSldLayout">
        <pc:chgData name="Maja Križman Roškar" userId="7abde29d-17fb-4f82-80f9-ffa9eb9edff4" providerId="ADAL" clId="{2BC2283E-5B93-4E5A-9239-396F61CDDFD6}" dt="2021-10-21T12:17:34.191" v="1096"/>
        <pc:sldMasterMkLst>
          <pc:docMk/>
          <pc:sldMasterMk cId="1469077487" sldId="2147483648"/>
        </pc:sldMasterMkLst>
        <pc:sldLayoutChg chg="setBg">
          <pc:chgData name="Maja Križman Roškar" userId="7abde29d-17fb-4f82-80f9-ffa9eb9edff4" providerId="ADAL" clId="{2BC2283E-5B93-4E5A-9239-396F61CDDFD6}" dt="2021-10-21T12:17:34.191" v="1096"/>
          <pc:sldLayoutMkLst>
            <pc:docMk/>
            <pc:sldMasterMk cId="1469077487" sldId="2147483648"/>
            <pc:sldLayoutMk cId="243210320" sldId="2147483649"/>
          </pc:sldLayoutMkLst>
        </pc:sldLayoutChg>
        <pc:sldLayoutChg chg="setBg">
          <pc:chgData name="Maja Križman Roškar" userId="7abde29d-17fb-4f82-80f9-ffa9eb9edff4" providerId="ADAL" clId="{2BC2283E-5B93-4E5A-9239-396F61CDDFD6}" dt="2021-10-21T12:17:34.191" v="1096"/>
          <pc:sldLayoutMkLst>
            <pc:docMk/>
            <pc:sldMasterMk cId="1469077487" sldId="2147483648"/>
            <pc:sldLayoutMk cId="3239881160" sldId="2147483650"/>
          </pc:sldLayoutMkLst>
        </pc:sldLayoutChg>
        <pc:sldLayoutChg chg="setBg">
          <pc:chgData name="Maja Križman Roškar" userId="7abde29d-17fb-4f82-80f9-ffa9eb9edff4" providerId="ADAL" clId="{2BC2283E-5B93-4E5A-9239-396F61CDDFD6}" dt="2021-10-21T12:17:34.191" v="1096"/>
          <pc:sldLayoutMkLst>
            <pc:docMk/>
            <pc:sldMasterMk cId="1469077487" sldId="2147483648"/>
            <pc:sldLayoutMk cId="1992276855" sldId="2147483651"/>
          </pc:sldLayoutMkLst>
        </pc:sldLayoutChg>
        <pc:sldLayoutChg chg="setBg">
          <pc:chgData name="Maja Križman Roškar" userId="7abde29d-17fb-4f82-80f9-ffa9eb9edff4" providerId="ADAL" clId="{2BC2283E-5B93-4E5A-9239-396F61CDDFD6}" dt="2021-10-21T12:17:34.191" v="1096"/>
          <pc:sldLayoutMkLst>
            <pc:docMk/>
            <pc:sldMasterMk cId="1469077487" sldId="2147483648"/>
            <pc:sldLayoutMk cId="944079646" sldId="2147483652"/>
          </pc:sldLayoutMkLst>
        </pc:sldLayoutChg>
        <pc:sldLayoutChg chg="setBg">
          <pc:chgData name="Maja Križman Roškar" userId="7abde29d-17fb-4f82-80f9-ffa9eb9edff4" providerId="ADAL" clId="{2BC2283E-5B93-4E5A-9239-396F61CDDFD6}" dt="2021-10-21T12:17:34.191" v="1096"/>
          <pc:sldLayoutMkLst>
            <pc:docMk/>
            <pc:sldMasterMk cId="1469077487" sldId="2147483648"/>
            <pc:sldLayoutMk cId="3753305246" sldId="2147483653"/>
          </pc:sldLayoutMkLst>
        </pc:sldLayoutChg>
        <pc:sldLayoutChg chg="setBg">
          <pc:chgData name="Maja Križman Roškar" userId="7abde29d-17fb-4f82-80f9-ffa9eb9edff4" providerId="ADAL" clId="{2BC2283E-5B93-4E5A-9239-396F61CDDFD6}" dt="2021-10-21T12:17:34.191" v="1096"/>
          <pc:sldLayoutMkLst>
            <pc:docMk/>
            <pc:sldMasterMk cId="1469077487" sldId="2147483648"/>
            <pc:sldLayoutMk cId="376624966" sldId="2147483654"/>
          </pc:sldLayoutMkLst>
        </pc:sldLayoutChg>
        <pc:sldLayoutChg chg="setBg">
          <pc:chgData name="Maja Križman Roškar" userId="7abde29d-17fb-4f82-80f9-ffa9eb9edff4" providerId="ADAL" clId="{2BC2283E-5B93-4E5A-9239-396F61CDDFD6}" dt="2021-10-21T12:17:34.191" v="1096"/>
          <pc:sldLayoutMkLst>
            <pc:docMk/>
            <pc:sldMasterMk cId="1469077487" sldId="2147483648"/>
            <pc:sldLayoutMk cId="4006124126" sldId="2147483655"/>
          </pc:sldLayoutMkLst>
        </pc:sldLayoutChg>
        <pc:sldLayoutChg chg="setBg">
          <pc:chgData name="Maja Križman Roškar" userId="7abde29d-17fb-4f82-80f9-ffa9eb9edff4" providerId="ADAL" clId="{2BC2283E-5B93-4E5A-9239-396F61CDDFD6}" dt="2021-10-21T12:17:34.191" v="1096"/>
          <pc:sldLayoutMkLst>
            <pc:docMk/>
            <pc:sldMasterMk cId="1469077487" sldId="2147483648"/>
            <pc:sldLayoutMk cId="1689812532" sldId="2147483656"/>
          </pc:sldLayoutMkLst>
        </pc:sldLayoutChg>
        <pc:sldLayoutChg chg="setBg">
          <pc:chgData name="Maja Križman Roškar" userId="7abde29d-17fb-4f82-80f9-ffa9eb9edff4" providerId="ADAL" clId="{2BC2283E-5B93-4E5A-9239-396F61CDDFD6}" dt="2021-10-21T12:17:34.191" v="1096"/>
          <pc:sldLayoutMkLst>
            <pc:docMk/>
            <pc:sldMasterMk cId="1469077487" sldId="2147483648"/>
            <pc:sldLayoutMk cId="2835090103" sldId="2147483657"/>
          </pc:sldLayoutMkLst>
        </pc:sldLayoutChg>
        <pc:sldLayoutChg chg="setBg">
          <pc:chgData name="Maja Križman Roškar" userId="7abde29d-17fb-4f82-80f9-ffa9eb9edff4" providerId="ADAL" clId="{2BC2283E-5B93-4E5A-9239-396F61CDDFD6}" dt="2021-10-21T12:17:34.191" v="1096"/>
          <pc:sldLayoutMkLst>
            <pc:docMk/>
            <pc:sldMasterMk cId="1469077487" sldId="2147483648"/>
            <pc:sldLayoutMk cId="1617259534" sldId="2147483658"/>
          </pc:sldLayoutMkLst>
        </pc:sldLayoutChg>
        <pc:sldLayoutChg chg="setBg">
          <pc:chgData name="Maja Križman Roškar" userId="7abde29d-17fb-4f82-80f9-ffa9eb9edff4" providerId="ADAL" clId="{2BC2283E-5B93-4E5A-9239-396F61CDDFD6}" dt="2021-10-21T12:17:34.191" v="1096"/>
          <pc:sldLayoutMkLst>
            <pc:docMk/>
            <pc:sldMasterMk cId="1469077487" sldId="2147483648"/>
            <pc:sldLayoutMk cId="275020631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D55C9-4BE9-4FA0-BA3E-A974FC6F6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5F918-2A9A-4312-BAA4-BF1FE58E4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572ED-C117-4692-B3EC-FF50E7334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A5-79B1-42FF-92DA-081ABEBAD406}" type="datetimeFigureOut">
              <a:rPr lang="hr-HR" smtClean="0"/>
              <a:t>21.10.2021.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71312-465D-424A-A7D4-956F69776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570B7-0441-4F28-A9AB-3583CB44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821-3940-4F89-AFE5-3A423CE66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21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A92F0-BDB6-472B-A6E1-CF391AEFE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43685-8C43-408A-A4CF-5960FCFF4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80F22-DB6D-41C2-84B0-E4FE7983C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A5-79B1-42FF-92DA-081ABEBAD406}" type="datetimeFigureOut">
              <a:rPr lang="hr-HR" smtClean="0"/>
              <a:t>21.10.2021.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F1E30-0C5F-4A41-BCB6-AC8D722E1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F6E41-93C5-4967-B370-EB6AF49A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821-3940-4F89-AFE5-3A423CE66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725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98DE3F-D8FF-4592-A14A-1AD3CB9A1A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87A24-78DF-4EAB-9760-AB55DF30D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507FD-9D9D-4EBA-A596-8771C9198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A5-79B1-42FF-92DA-081ABEBAD406}" type="datetimeFigureOut">
              <a:rPr lang="hr-HR" smtClean="0"/>
              <a:t>21.10.2021.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788F5-954C-4A22-BE2E-E627E6951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B9BEB-1850-49FB-A073-D04F85257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821-3940-4F89-AFE5-3A423CE66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0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F38F0-BA26-4867-9E24-6CF0D706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4C896-E305-4407-AD4C-925764AC1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59707-E2FE-431A-BDFE-74D061BA0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A5-79B1-42FF-92DA-081ABEBAD406}" type="datetimeFigureOut">
              <a:rPr lang="hr-HR" smtClean="0"/>
              <a:t>21.10.2021.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5A8A9-A3A2-4C98-92DD-620C8BF48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3592F-688C-4156-87A9-B9C478904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821-3940-4F89-AFE5-3A423CE66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988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05373-485C-4A53-9BDC-B3EAE55BC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0250E-7535-4EF5-9781-DD4AED48A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018D6-FC1A-4D1C-BE2F-BDC9502B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A5-79B1-42FF-92DA-081ABEBAD406}" type="datetimeFigureOut">
              <a:rPr lang="hr-HR" smtClean="0"/>
              <a:t>21.10.2021.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CDB11-930B-43FA-8BE9-20285C2E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9D943-BCFD-4497-AADB-B2FE26824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821-3940-4F89-AFE5-3A423CE66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227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207B5-C5F3-430F-906B-1628CBDCE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F793A-6525-4943-B5CC-F1CC86F7A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901CBA-3CC5-4607-9D84-95CD976A3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D0E36-508F-4A5C-8E5C-F3E11D9F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A5-79B1-42FF-92DA-081ABEBAD406}" type="datetimeFigureOut">
              <a:rPr lang="hr-HR" smtClean="0"/>
              <a:t>21.10.2021.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2A7B5-79AA-457F-A196-1FB6AAE4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5F9A8-C610-4414-B440-716A93F9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821-3940-4F89-AFE5-3A423CE66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407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9AEB7-A654-4238-8C0B-770FCFB14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AB57A-0133-4FD6-A83E-91824E040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6C13E-8055-4B70-87AC-BAAB7FC76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628652-278F-4BC0-A600-BE6B7DDD7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0715-945F-4C4C-A0F3-2AB1BD379A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BF1FD1-8144-4DD6-9F06-DD24FAAB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A5-79B1-42FF-92DA-081ABEBAD406}" type="datetimeFigureOut">
              <a:rPr lang="hr-HR" smtClean="0"/>
              <a:t>21.10.2021.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5D7780-F4F9-4A58-9ED1-97E347B4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A3F3D4-931F-4915-A7A0-F3E372E06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821-3940-4F89-AFE5-3A423CE66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330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F23D2-528A-4F3B-853D-2C937137C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8ACA8-D030-453F-8BD5-B3185DD8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A5-79B1-42FF-92DA-081ABEBAD406}" type="datetimeFigureOut">
              <a:rPr lang="hr-HR" smtClean="0"/>
              <a:t>21.10.2021.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C718E-A7A5-42EB-A45D-5408D04C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B03F3-187B-4D4F-BDDC-FC528943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821-3940-4F89-AFE5-3A423CE66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62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EED614-8564-4DBD-8F3A-A1387BC6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A5-79B1-42FF-92DA-081ABEBAD406}" type="datetimeFigureOut">
              <a:rPr lang="hr-HR" smtClean="0"/>
              <a:t>21.10.2021.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357A8-A56E-4A35-8E5C-A527AF62D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E4B8B-4E4A-4757-9F3E-944C3CBC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821-3940-4F89-AFE5-3A423CE66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612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D0FB-DB87-4AAB-A0BA-1E1222CFC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E26E1-E9DA-40A9-86D7-DA7D33EF0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DF816-AA6B-4FCC-8C43-74759C214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39C64-A267-4517-976B-D51FB72E8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A5-79B1-42FF-92DA-081ABEBAD406}" type="datetimeFigureOut">
              <a:rPr lang="hr-HR" smtClean="0"/>
              <a:t>21.10.2021.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3F168-DFEC-4EF9-9F25-B993ECEB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E4175-580B-4D28-8B6C-5BE48D8D3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821-3940-4F89-AFE5-3A423CE66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981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3C1FF-63C9-4DFF-9817-6F7CCD497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EFB21-2145-47A2-BC00-3BAE6E34D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61615-7674-4D02-B82E-54B465094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F8EFA-0D50-49FD-BE00-FAD5CFFFF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A5-79B1-42FF-92DA-081ABEBAD406}" type="datetimeFigureOut">
              <a:rPr lang="hr-HR" smtClean="0"/>
              <a:t>21.10.2021.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195CD-CB67-42B6-85A2-BFAA2FDBE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E162B-5DDF-462C-93D5-12D861FE6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821-3940-4F89-AFE5-3A423CE66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509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4F6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E5B05F-6418-447C-9236-E5A639E4C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25D91-7D13-4802-99FE-0688EC912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4BEC9-4D0D-490C-8A78-098B5261C2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109A5-79B1-42FF-92DA-081ABEBAD406}" type="datetimeFigureOut">
              <a:rPr lang="hr-HR" smtClean="0"/>
              <a:t>21.10.2021.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2BC28-10B4-4090-9A37-F0CB4C22A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643E1-C2AC-4C7F-B997-B7578AB2F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8A821-3940-4F89-AFE5-3A423CE66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907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97870F-0DB2-49D2-840D-60213AD8E6C0}"/>
              </a:ext>
            </a:extLst>
          </p:cNvPr>
          <p:cNvSpPr txBox="1"/>
          <p:nvPr/>
        </p:nvSpPr>
        <p:spPr>
          <a:xfrm>
            <a:off x="1322773" y="1917577"/>
            <a:ext cx="98422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Koliko </a:t>
            </a:r>
            <a:r>
              <a:rPr lang="en-GB" sz="4800" dirty="0" err="1"/>
              <a:t>poznaješ</a:t>
            </a:r>
            <a:r>
              <a:rPr lang="en-GB" sz="4800" dirty="0"/>
              <a:t> </a:t>
            </a:r>
            <a:r>
              <a:rPr lang="en-GB" sz="4800" dirty="0" err="1"/>
              <a:t>Ivanu</a:t>
            </a:r>
            <a:r>
              <a:rPr lang="en-GB" sz="4800" dirty="0"/>
              <a:t> </a:t>
            </a:r>
            <a:r>
              <a:rPr lang="en-GB" sz="4800" dirty="0" err="1"/>
              <a:t>Brlić-Mažuranić</a:t>
            </a:r>
            <a:r>
              <a:rPr lang="en-GB" sz="4800" dirty="0"/>
              <a:t>?</a:t>
            </a:r>
            <a:endParaRPr lang="hr-HR" sz="4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C5DEC2-BF86-48D6-A43B-288C5F8A8A64}"/>
              </a:ext>
            </a:extLst>
          </p:cNvPr>
          <p:cNvSpPr txBox="1"/>
          <p:nvPr/>
        </p:nvSpPr>
        <p:spPr>
          <a:xfrm>
            <a:off x="4959814" y="3301507"/>
            <a:ext cx="14350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KVIZ</a:t>
            </a:r>
            <a:endParaRPr lang="hr-HR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FB454A-9863-4470-BDF6-4CA9FCFC865A}"/>
              </a:ext>
            </a:extLst>
          </p:cNvPr>
          <p:cNvSpPr txBox="1"/>
          <p:nvPr/>
        </p:nvSpPr>
        <p:spPr>
          <a:xfrm>
            <a:off x="6811300" y="5947207"/>
            <a:ext cx="503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Nikolina Jakobenov, OŠ </a:t>
            </a:r>
            <a:r>
              <a:rPr lang="en-GB" sz="2400" dirty="0" err="1"/>
              <a:t>Horvati</a:t>
            </a:r>
            <a:r>
              <a:rPr lang="en-GB" sz="2400" dirty="0"/>
              <a:t>, Zagreb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184989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60C8A4-1D97-4539-9486-038CC3A1D7F9}"/>
              </a:ext>
            </a:extLst>
          </p:cNvPr>
          <p:cNvSpPr/>
          <p:nvPr/>
        </p:nvSpPr>
        <p:spPr>
          <a:xfrm>
            <a:off x="1171853" y="3689645"/>
            <a:ext cx="1997476" cy="718530"/>
          </a:xfrm>
          <a:prstGeom prst="rect">
            <a:avLst/>
          </a:prstGeom>
          <a:ln w="28575">
            <a:solidFill>
              <a:srgbClr val="CE50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E7840-1A6E-4580-B03C-8A65855A9BEE}"/>
              </a:ext>
            </a:extLst>
          </p:cNvPr>
          <p:cNvSpPr txBox="1"/>
          <p:nvPr/>
        </p:nvSpPr>
        <p:spPr>
          <a:xfrm>
            <a:off x="1065321" y="878889"/>
            <a:ext cx="99104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9. Ivana </a:t>
            </a:r>
            <a:r>
              <a:rPr lang="en-GB" sz="4000" dirty="0" err="1"/>
              <a:t>Brlić-Mažuranić</a:t>
            </a:r>
            <a:r>
              <a:rPr lang="en-GB" sz="4000" dirty="0"/>
              <a:t> </a:t>
            </a:r>
            <a:r>
              <a:rPr lang="en-GB" sz="4000" dirty="0" err="1"/>
              <a:t>ostavila</a:t>
            </a:r>
            <a:r>
              <a:rPr lang="en-GB" sz="4000" dirty="0"/>
              <a:t> je </a:t>
            </a:r>
            <a:r>
              <a:rPr lang="en-GB" sz="4000" dirty="0" err="1"/>
              <a:t>veliki</a:t>
            </a:r>
            <a:r>
              <a:rPr lang="en-GB" sz="4000" dirty="0"/>
              <a:t> </a:t>
            </a:r>
            <a:r>
              <a:rPr lang="en-GB" sz="4000" dirty="0" err="1"/>
              <a:t>trag</a:t>
            </a:r>
            <a:r>
              <a:rPr lang="en-GB" sz="4000" dirty="0"/>
              <a:t> u </a:t>
            </a:r>
            <a:r>
              <a:rPr lang="en-GB" sz="4000" dirty="0" err="1"/>
              <a:t>dječjoj</a:t>
            </a:r>
            <a:r>
              <a:rPr lang="en-GB" sz="4000" dirty="0"/>
              <a:t> </a:t>
            </a:r>
            <a:r>
              <a:rPr lang="en-GB" sz="4000" dirty="0" err="1"/>
              <a:t>književnosti</a:t>
            </a:r>
            <a:r>
              <a:rPr lang="en-GB" sz="4000" dirty="0"/>
              <a:t>.</a:t>
            </a:r>
            <a:endParaRPr lang="hr-HR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6451F-F72A-4D24-A4AE-1086795390FA}"/>
              </a:ext>
            </a:extLst>
          </p:cNvPr>
          <p:cNvSpPr txBox="1"/>
          <p:nvPr/>
        </p:nvSpPr>
        <p:spPr>
          <a:xfrm>
            <a:off x="1216241" y="2982086"/>
            <a:ext cx="2365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a) </a:t>
            </a:r>
            <a:r>
              <a:rPr lang="en-GB" sz="3600" dirty="0" err="1"/>
              <a:t>Netočno</a:t>
            </a:r>
            <a:r>
              <a:rPr lang="en-GB" sz="3600" dirty="0"/>
              <a:t>.</a:t>
            </a:r>
            <a:endParaRPr lang="hr-HR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71D97-FD7F-4732-9D24-4956EC36791A}"/>
              </a:ext>
            </a:extLst>
          </p:cNvPr>
          <p:cNvSpPr txBox="1"/>
          <p:nvPr/>
        </p:nvSpPr>
        <p:spPr>
          <a:xfrm>
            <a:off x="1198485" y="3745032"/>
            <a:ext cx="1895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b) </a:t>
            </a:r>
            <a:r>
              <a:rPr lang="en-GB" sz="3600" dirty="0" err="1"/>
              <a:t>Točno</a:t>
            </a:r>
            <a:r>
              <a:rPr lang="en-GB" sz="3600" dirty="0"/>
              <a:t>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80434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4FBA039-B93E-41AC-986C-383B21A9BC88}"/>
              </a:ext>
            </a:extLst>
          </p:cNvPr>
          <p:cNvSpPr/>
          <p:nvPr/>
        </p:nvSpPr>
        <p:spPr>
          <a:xfrm>
            <a:off x="1180727" y="4002124"/>
            <a:ext cx="2300750" cy="718530"/>
          </a:xfrm>
          <a:prstGeom prst="rect">
            <a:avLst/>
          </a:prstGeom>
          <a:ln w="28575">
            <a:solidFill>
              <a:srgbClr val="CE50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442AC6-A106-40A7-BF4F-53A4B1F423C8}"/>
              </a:ext>
            </a:extLst>
          </p:cNvPr>
          <p:cNvSpPr/>
          <p:nvPr/>
        </p:nvSpPr>
        <p:spPr>
          <a:xfrm>
            <a:off x="1180728" y="3230327"/>
            <a:ext cx="1978387" cy="718530"/>
          </a:xfrm>
          <a:prstGeom prst="rect">
            <a:avLst/>
          </a:prstGeom>
          <a:ln w="28575">
            <a:solidFill>
              <a:srgbClr val="CE50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8A0C14-B529-4EFB-9712-FF12DE74DE08}"/>
              </a:ext>
            </a:extLst>
          </p:cNvPr>
          <p:cNvSpPr/>
          <p:nvPr/>
        </p:nvSpPr>
        <p:spPr>
          <a:xfrm>
            <a:off x="1180728" y="2449064"/>
            <a:ext cx="2378023" cy="718530"/>
          </a:xfrm>
          <a:prstGeom prst="rect">
            <a:avLst/>
          </a:prstGeom>
          <a:ln w="28575">
            <a:solidFill>
              <a:srgbClr val="CE50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60C8A4-1D97-4539-9486-038CC3A1D7F9}"/>
              </a:ext>
            </a:extLst>
          </p:cNvPr>
          <p:cNvSpPr/>
          <p:nvPr/>
        </p:nvSpPr>
        <p:spPr>
          <a:xfrm>
            <a:off x="1180728" y="4774508"/>
            <a:ext cx="1978387" cy="718530"/>
          </a:xfrm>
          <a:prstGeom prst="rect">
            <a:avLst/>
          </a:prstGeom>
          <a:ln w="28575">
            <a:solidFill>
              <a:srgbClr val="CE50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E7840-1A6E-4580-B03C-8A65855A9BEE}"/>
              </a:ext>
            </a:extLst>
          </p:cNvPr>
          <p:cNvSpPr txBox="1"/>
          <p:nvPr/>
        </p:nvSpPr>
        <p:spPr>
          <a:xfrm>
            <a:off x="1065321" y="878889"/>
            <a:ext cx="9783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10. Je li Ivana </a:t>
            </a:r>
            <a:r>
              <a:rPr lang="en-GB" sz="4000" dirty="0" err="1"/>
              <a:t>Brlić-Mažuranić</a:t>
            </a:r>
            <a:r>
              <a:rPr lang="en-GB" sz="4000" dirty="0"/>
              <a:t> </a:t>
            </a:r>
            <a:r>
              <a:rPr lang="en-GB" sz="4000" dirty="0" err="1"/>
              <a:t>inspirativna</a:t>
            </a:r>
            <a:r>
              <a:rPr lang="en-GB" sz="4000" dirty="0"/>
              <a:t> </a:t>
            </a:r>
            <a:r>
              <a:rPr lang="en-GB" sz="4000" dirty="0" err="1"/>
              <a:t>osoba</a:t>
            </a:r>
            <a:r>
              <a:rPr lang="en-GB" sz="4000" dirty="0"/>
              <a:t>?</a:t>
            </a:r>
            <a:endParaRPr lang="hr-HR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6451F-F72A-4D24-A4AE-1086795390FA}"/>
              </a:ext>
            </a:extLst>
          </p:cNvPr>
          <p:cNvSpPr txBox="1"/>
          <p:nvPr/>
        </p:nvSpPr>
        <p:spPr>
          <a:xfrm>
            <a:off x="1216241" y="2521263"/>
            <a:ext cx="2378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a) </a:t>
            </a:r>
            <a:r>
              <a:rPr lang="en-GB" sz="3600" dirty="0" err="1"/>
              <a:t>Naravno</a:t>
            </a:r>
            <a:r>
              <a:rPr lang="en-GB" sz="3600" dirty="0"/>
              <a:t>!</a:t>
            </a:r>
            <a:endParaRPr lang="hr-HR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71D97-FD7F-4732-9D24-4956EC36791A}"/>
              </a:ext>
            </a:extLst>
          </p:cNvPr>
          <p:cNvSpPr txBox="1"/>
          <p:nvPr/>
        </p:nvSpPr>
        <p:spPr>
          <a:xfrm>
            <a:off x="1198485" y="3284209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b) Da!</a:t>
            </a:r>
            <a:endParaRPr lang="hr-HR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A308EC-1835-4C2B-A39F-E8B7B325A1F6}"/>
              </a:ext>
            </a:extLst>
          </p:cNvPr>
          <p:cNvSpPr txBox="1"/>
          <p:nvPr/>
        </p:nvSpPr>
        <p:spPr>
          <a:xfrm>
            <a:off x="1216241" y="4011590"/>
            <a:ext cx="2265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c) </a:t>
            </a:r>
            <a:r>
              <a:rPr lang="en-GB" sz="3600" dirty="0" err="1"/>
              <a:t>Svakako</a:t>
            </a:r>
            <a:r>
              <a:rPr lang="en-GB" sz="3600" dirty="0"/>
              <a:t>!</a:t>
            </a:r>
            <a:endParaRPr lang="hr-HR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0D46D4-00B8-41EE-86D0-8425F12EF7C3}"/>
              </a:ext>
            </a:extLst>
          </p:cNvPr>
          <p:cNvSpPr txBox="1"/>
          <p:nvPr/>
        </p:nvSpPr>
        <p:spPr>
          <a:xfrm>
            <a:off x="1180729" y="4703484"/>
            <a:ext cx="14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d) Yes!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82632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  <p:bldP spid="2" grpId="0" animBg="1"/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3D596E1-4D91-4D41-9832-A335B6762E75}"/>
              </a:ext>
            </a:extLst>
          </p:cNvPr>
          <p:cNvSpPr/>
          <p:nvPr/>
        </p:nvSpPr>
        <p:spPr>
          <a:xfrm>
            <a:off x="1065320" y="3088869"/>
            <a:ext cx="3045041" cy="718530"/>
          </a:xfrm>
          <a:prstGeom prst="rect">
            <a:avLst/>
          </a:prstGeom>
          <a:ln w="28575">
            <a:solidFill>
              <a:srgbClr val="CE50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67504B-E8EE-419A-967A-E47D4D66B4AA}"/>
              </a:ext>
            </a:extLst>
          </p:cNvPr>
          <p:cNvSpPr txBox="1"/>
          <p:nvPr/>
        </p:nvSpPr>
        <p:spPr>
          <a:xfrm>
            <a:off x="1065320" y="878889"/>
            <a:ext cx="6738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1. </a:t>
            </a:r>
            <a:r>
              <a:rPr lang="en-GB" sz="4000" dirty="0" err="1"/>
              <a:t>Tko</a:t>
            </a:r>
            <a:r>
              <a:rPr lang="en-GB" sz="4000" dirty="0"/>
              <a:t> je Ivana </a:t>
            </a:r>
            <a:r>
              <a:rPr lang="en-GB" sz="4000" dirty="0" err="1"/>
              <a:t>Brlić-Mažuranić</a:t>
            </a:r>
            <a:r>
              <a:rPr lang="en-GB" sz="4000" dirty="0"/>
              <a:t>?</a:t>
            </a:r>
            <a:endParaRPr lang="hr-HR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6D3F9D-C618-4DDC-8585-AC8BCE135A0B}"/>
              </a:ext>
            </a:extLst>
          </p:cNvPr>
          <p:cNvSpPr txBox="1"/>
          <p:nvPr/>
        </p:nvSpPr>
        <p:spPr>
          <a:xfrm>
            <a:off x="1216241" y="2317072"/>
            <a:ext cx="2546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a) </a:t>
            </a:r>
            <a:r>
              <a:rPr lang="en-GB" sz="3600" dirty="0" err="1"/>
              <a:t>sportašica</a:t>
            </a:r>
            <a:endParaRPr lang="hr-HR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FFFB9-531F-4832-BB57-E874CAB03E51}"/>
              </a:ext>
            </a:extLst>
          </p:cNvPr>
          <p:cNvSpPr txBox="1"/>
          <p:nvPr/>
        </p:nvSpPr>
        <p:spPr>
          <a:xfrm>
            <a:off x="1216240" y="3088869"/>
            <a:ext cx="2707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b) </a:t>
            </a:r>
            <a:r>
              <a:rPr lang="en-GB" sz="3600" dirty="0" err="1"/>
              <a:t>književnica</a:t>
            </a:r>
            <a:endParaRPr lang="hr-HR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2A5368-ECDA-46A7-BB0B-892612DF8A4A}"/>
              </a:ext>
            </a:extLst>
          </p:cNvPr>
          <p:cNvSpPr txBox="1"/>
          <p:nvPr/>
        </p:nvSpPr>
        <p:spPr>
          <a:xfrm>
            <a:off x="1260631" y="3807399"/>
            <a:ext cx="2468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c) </a:t>
            </a:r>
            <a:r>
              <a:rPr lang="en-GB" sz="3600" dirty="0" err="1"/>
              <a:t>novinarka</a:t>
            </a:r>
            <a:endParaRPr lang="hr-HR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36635A-F27A-43E2-81A1-146BC5106E68}"/>
              </a:ext>
            </a:extLst>
          </p:cNvPr>
          <p:cNvSpPr txBox="1"/>
          <p:nvPr/>
        </p:nvSpPr>
        <p:spPr>
          <a:xfrm>
            <a:off x="1198485" y="4499293"/>
            <a:ext cx="2821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d) </a:t>
            </a:r>
            <a:r>
              <a:rPr lang="en-GB" sz="3600" dirty="0" err="1"/>
              <a:t>manekenka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00584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60C8A4-1D97-4539-9486-038CC3A1D7F9}"/>
              </a:ext>
            </a:extLst>
          </p:cNvPr>
          <p:cNvSpPr/>
          <p:nvPr/>
        </p:nvSpPr>
        <p:spPr>
          <a:xfrm>
            <a:off x="1065320" y="3789068"/>
            <a:ext cx="3045041" cy="718530"/>
          </a:xfrm>
          <a:prstGeom prst="rect">
            <a:avLst/>
          </a:prstGeom>
          <a:ln w="28575">
            <a:solidFill>
              <a:srgbClr val="CE50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E7840-1A6E-4580-B03C-8A65855A9BEE}"/>
              </a:ext>
            </a:extLst>
          </p:cNvPr>
          <p:cNvSpPr txBox="1"/>
          <p:nvPr/>
        </p:nvSpPr>
        <p:spPr>
          <a:xfrm>
            <a:off x="1065320" y="878889"/>
            <a:ext cx="8584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2. </a:t>
            </a:r>
            <a:r>
              <a:rPr lang="en-GB" sz="4000" dirty="0" err="1"/>
              <a:t>Gdje</a:t>
            </a:r>
            <a:r>
              <a:rPr lang="en-GB" sz="4000" dirty="0"/>
              <a:t> je </a:t>
            </a:r>
            <a:r>
              <a:rPr lang="en-GB" sz="4000" dirty="0" err="1"/>
              <a:t>rođena</a:t>
            </a:r>
            <a:r>
              <a:rPr lang="en-GB" sz="4000" dirty="0"/>
              <a:t> Ivana </a:t>
            </a:r>
            <a:r>
              <a:rPr lang="en-GB" sz="4000" dirty="0" err="1"/>
              <a:t>Brlić-Mažuranić</a:t>
            </a:r>
            <a:r>
              <a:rPr lang="en-GB" sz="4000" dirty="0"/>
              <a:t>?</a:t>
            </a:r>
            <a:endParaRPr lang="hr-HR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6451F-F72A-4D24-A4AE-1086795390FA}"/>
              </a:ext>
            </a:extLst>
          </p:cNvPr>
          <p:cNvSpPr txBox="1"/>
          <p:nvPr/>
        </p:nvSpPr>
        <p:spPr>
          <a:xfrm>
            <a:off x="1216241" y="2317072"/>
            <a:ext cx="2723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a) U </a:t>
            </a:r>
            <a:r>
              <a:rPr lang="en-GB" sz="3600" dirty="0" err="1"/>
              <a:t>Sloveniji</a:t>
            </a:r>
            <a:r>
              <a:rPr lang="en-GB" sz="3600" dirty="0"/>
              <a:t>.</a:t>
            </a:r>
            <a:endParaRPr lang="hr-HR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71D97-FD7F-4732-9D24-4956EC36791A}"/>
              </a:ext>
            </a:extLst>
          </p:cNvPr>
          <p:cNvSpPr txBox="1"/>
          <p:nvPr/>
        </p:nvSpPr>
        <p:spPr>
          <a:xfrm>
            <a:off x="1198485" y="3080018"/>
            <a:ext cx="3160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b) U </a:t>
            </a:r>
            <a:r>
              <a:rPr lang="en-GB" sz="3600" dirty="0" err="1"/>
              <a:t>Njemačkoj</a:t>
            </a:r>
            <a:r>
              <a:rPr lang="en-GB" sz="3600" dirty="0"/>
              <a:t>.</a:t>
            </a:r>
            <a:endParaRPr lang="hr-HR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A308EC-1835-4C2B-A39F-E8B7B325A1F6}"/>
              </a:ext>
            </a:extLst>
          </p:cNvPr>
          <p:cNvSpPr txBox="1"/>
          <p:nvPr/>
        </p:nvSpPr>
        <p:spPr>
          <a:xfrm>
            <a:off x="1216241" y="3807399"/>
            <a:ext cx="2895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c) U </a:t>
            </a:r>
            <a:r>
              <a:rPr lang="en-GB" sz="3600" dirty="0" err="1"/>
              <a:t>Hrvatskoj</a:t>
            </a:r>
            <a:r>
              <a:rPr lang="en-GB" sz="3600" dirty="0"/>
              <a:t>.</a:t>
            </a:r>
            <a:endParaRPr lang="hr-HR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0D46D4-00B8-41EE-86D0-8425F12EF7C3}"/>
              </a:ext>
            </a:extLst>
          </p:cNvPr>
          <p:cNvSpPr txBox="1"/>
          <p:nvPr/>
        </p:nvSpPr>
        <p:spPr>
          <a:xfrm>
            <a:off x="1180729" y="4499293"/>
            <a:ext cx="2187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d) U </a:t>
            </a:r>
            <a:r>
              <a:rPr lang="en-GB" sz="3600" dirty="0" err="1"/>
              <a:t>Irskoj</a:t>
            </a:r>
            <a:r>
              <a:rPr lang="en-GB" sz="3600" dirty="0"/>
              <a:t>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40700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60C8A4-1D97-4539-9486-038CC3A1D7F9}"/>
              </a:ext>
            </a:extLst>
          </p:cNvPr>
          <p:cNvSpPr/>
          <p:nvPr/>
        </p:nvSpPr>
        <p:spPr>
          <a:xfrm>
            <a:off x="1065321" y="2324255"/>
            <a:ext cx="1997476" cy="718530"/>
          </a:xfrm>
          <a:prstGeom prst="rect">
            <a:avLst/>
          </a:prstGeom>
          <a:ln w="28575">
            <a:solidFill>
              <a:srgbClr val="CE50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E7840-1A6E-4580-B03C-8A65855A9BEE}"/>
              </a:ext>
            </a:extLst>
          </p:cNvPr>
          <p:cNvSpPr txBox="1"/>
          <p:nvPr/>
        </p:nvSpPr>
        <p:spPr>
          <a:xfrm>
            <a:off x="1065320" y="878889"/>
            <a:ext cx="86304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3. </a:t>
            </a:r>
            <a:r>
              <a:rPr lang="en-GB" sz="4000" dirty="0" err="1"/>
              <a:t>Kada</a:t>
            </a:r>
            <a:r>
              <a:rPr lang="en-GB" sz="4000" dirty="0"/>
              <a:t> je </a:t>
            </a:r>
            <a:r>
              <a:rPr lang="en-GB" sz="4000" dirty="0" err="1"/>
              <a:t>rođena</a:t>
            </a:r>
            <a:r>
              <a:rPr lang="en-GB" sz="4000" dirty="0"/>
              <a:t> Ivana </a:t>
            </a:r>
            <a:r>
              <a:rPr lang="en-GB" sz="4000" dirty="0" err="1"/>
              <a:t>Brlić-Mažuranić</a:t>
            </a:r>
            <a:r>
              <a:rPr lang="en-GB" sz="4000" dirty="0"/>
              <a:t>?</a:t>
            </a:r>
            <a:endParaRPr lang="hr-HR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6451F-F72A-4D24-A4AE-1086795390FA}"/>
              </a:ext>
            </a:extLst>
          </p:cNvPr>
          <p:cNvSpPr txBox="1"/>
          <p:nvPr/>
        </p:nvSpPr>
        <p:spPr>
          <a:xfrm>
            <a:off x="1216241" y="2317072"/>
            <a:ext cx="1702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a) 1874.</a:t>
            </a:r>
            <a:endParaRPr lang="hr-HR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71D97-FD7F-4732-9D24-4956EC36791A}"/>
              </a:ext>
            </a:extLst>
          </p:cNvPr>
          <p:cNvSpPr txBox="1"/>
          <p:nvPr/>
        </p:nvSpPr>
        <p:spPr>
          <a:xfrm>
            <a:off x="1198485" y="3080018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b) 1974.</a:t>
            </a:r>
            <a:endParaRPr lang="hr-HR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A308EC-1835-4C2B-A39F-E8B7B325A1F6}"/>
              </a:ext>
            </a:extLst>
          </p:cNvPr>
          <p:cNvSpPr txBox="1"/>
          <p:nvPr/>
        </p:nvSpPr>
        <p:spPr>
          <a:xfrm>
            <a:off x="1216241" y="3807399"/>
            <a:ext cx="1677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c) 2074.</a:t>
            </a:r>
            <a:endParaRPr lang="hr-HR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0D46D4-00B8-41EE-86D0-8425F12EF7C3}"/>
              </a:ext>
            </a:extLst>
          </p:cNvPr>
          <p:cNvSpPr txBox="1"/>
          <p:nvPr/>
        </p:nvSpPr>
        <p:spPr>
          <a:xfrm>
            <a:off x="1180729" y="4499293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d) 1174.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76278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60C8A4-1D97-4539-9486-038CC3A1D7F9}"/>
              </a:ext>
            </a:extLst>
          </p:cNvPr>
          <p:cNvSpPr/>
          <p:nvPr/>
        </p:nvSpPr>
        <p:spPr>
          <a:xfrm>
            <a:off x="1065321" y="2989269"/>
            <a:ext cx="1997476" cy="718530"/>
          </a:xfrm>
          <a:prstGeom prst="rect">
            <a:avLst/>
          </a:prstGeom>
          <a:ln w="28575">
            <a:solidFill>
              <a:srgbClr val="CE50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E7840-1A6E-4580-B03C-8A65855A9BEE}"/>
              </a:ext>
            </a:extLst>
          </p:cNvPr>
          <p:cNvSpPr txBox="1"/>
          <p:nvPr/>
        </p:nvSpPr>
        <p:spPr>
          <a:xfrm>
            <a:off x="1065321" y="878889"/>
            <a:ext cx="99104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4. Ivana </a:t>
            </a:r>
            <a:r>
              <a:rPr lang="en-GB" sz="4000" dirty="0" err="1"/>
              <a:t>Brlić-Mažuranić</a:t>
            </a:r>
            <a:r>
              <a:rPr lang="en-GB" sz="4000" dirty="0"/>
              <a:t> </a:t>
            </a:r>
            <a:r>
              <a:rPr lang="en-GB" sz="4000" dirty="0" err="1"/>
              <a:t>jedna</a:t>
            </a:r>
            <a:r>
              <a:rPr lang="en-GB" sz="4000" dirty="0"/>
              <a:t> je od </a:t>
            </a:r>
            <a:r>
              <a:rPr lang="en-GB" sz="4000" dirty="0" err="1"/>
              <a:t>najznačajnijih</a:t>
            </a:r>
            <a:r>
              <a:rPr lang="en-GB" sz="4000" dirty="0"/>
              <a:t> </a:t>
            </a:r>
            <a:r>
              <a:rPr lang="en-GB" sz="4000" dirty="0" err="1"/>
              <a:t>hrvatskih</a:t>
            </a:r>
            <a:r>
              <a:rPr lang="en-GB" sz="4000" dirty="0"/>
              <a:t> </a:t>
            </a:r>
            <a:r>
              <a:rPr lang="en-GB" sz="4000" dirty="0" err="1"/>
              <a:t>dječjih</a:t>
            </a:r>
            <a:r>
              <a:rPr lang="en-GB" sz="4000" dirty="0"/>
              <a:t> </a:t>
            </a:r>
            <a:r>
              <a:rPr lang="en-GB" sz="4000" dirty="0" err="1"/>
              <a:t>književnica</a:t>
            </a:r>
            <a:r>
              <a:rPr lang="en-GB" sz="4000" dirty="0"/>
              <a:t>.</a:t>
            </a:r>
            <a:endParaRPr lang="hr-HR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6451F-F72A-4D24-A4AE-1086795390FA}"/>
              </a:ext>
            </a:extLst>
          </p:cNvPr>
          <p:cNvSpPr txBox="1"/>
          <p:nvPr/>
        </p:nvSpPr>
        <p:spPr>
          <a:xfrm>
            <a:off x="1216241" y="2982086"/>
            <a:ext cx="1874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a) </a:t>
            </a:r>
            <a:r>
              <a:rPr lang="en-GB" sz="3600" dirty="0" err="1"/>
              <a:t>Točno</a:t>
            </a:r>
            <a:r>
              <a:rPr lang="en-GB" sz="3600" dirty="0"/>
              <a:t>.</a:t>
            </a:r>
            <a:endParaRPr lang="hr-HR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71D97-FD7F-4732-9D24-4956EC36791A}"/>
              </a:ext>
            </a:extLst>
          </p:cNvPr>
          <p:cNvSpPr txBox="1"/>
          <p:nvPr/>
        </p:nvSpPr>
        <p:spPr>
          <a:xfrm>
            <a:off x="1198485" y="3745032"/>
            <a:ext cx="2386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b) </a:t>
            </a:r>
            <a:r>
              <a:rPr lang="en-GB" sz="3600" dirty="0" err="1"/>
              <a:t>Netočno</a:t>
            </a:r>
            <a:r>
              <a:rPr lang="en-GB" sz="3600" dirty="0"/>
              <a:t>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44989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60C8A4-1D97-4539-9486-038CC3A1D7F9}"/>
              </a:ext>
            </a:extLst>
          </p:cNvPr>
          <p:cNvSpPr/>
          <p:nvPr/>
        </p:nvSpPr>
        <p:spPr>
          <a:xfrm>
            <a:off x="1180729" y="4427094"/>
            <a:ext cx="7039993" cy="718530"/>
          </a:xfrm>
          <a:prstGeom prst="rect">
            <a:avLst/>
          </a:prstGeom>
          <a:ln w="28575">
            <a:solidFill>
              <a:srgbClr val="CE50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E7840-1A6E-4580-B03C-8A65855A9BEE}"/>
              </a:ext>
            </a:extLst>
          </p:cNvPr>
          <p:cNvSpPr txBox="1"/>
          <p:nvPr/>
        </p:nvSpPr>
        <p:spPr>
          <a:xfrm>
            <a:off x="1065320" y="878889"/>
            <a:ext cx="10314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5. Ivana </a:t>
            </a:r>
            <a:r>
              <a:rPr lang="en-GB" sz="4000" dirty="0" err="1"/>
              <a:t>Brlić-Mažuranić</a:t>
            </a:r>
            <a:r>
              <a:rPr lang="en-GB" sz="4000" dirty="0"/>
              <a:t> </a:t>
            </a:r>
            <a:r>
              <a:rPr lang="en-GB" sz="4000" dirty="0" err="1"/>
              <a:t>napisala</a:t>
            </a:r>
            <a:r>
              <a:rPr lang="en-GB" sz="4000" dirty="0"/>
              <a:t> je </a:t>
            </a:r>
            <a:r>
              <a:rPr lang="en-GB" sz="4000" dirty="0" err="1"/>
              <a:t>dječji</a:t>
            </a:r>
            <a:r>
              <a:rPr lang="en-GB" sz="4000" dirty="0"/>
              <a:t> roman</a:t>
            </a:r>
            <a:endParaRPr lang="hr-HR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6451F-F72A-4D24-A4AE-1086795390FA}"/>
              </a:ext>
            </a:extLst>
          </p:cNvPr>
          <p:cNvSpPr txBox="1"/>
          <p:nvPr/>
        </p:nvSpPr>
        <p:spPr>
          <a:xfrm>
            <a:off x="1216241" y="2317072"/>
            <a:ext cx="4449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a) </a:t>
            </a:r>
            <a:r>
              <a:rPr lang="en-GB" sz="3600" dirty="0" err="1"/>
              <a:t>Družba</a:t>
            </a:r>
            <a:r>
              <a:rPr lang="en-GB" sz="3600" dirty="0"/>
              <a:t> Pere </a:t>
            </a:r>
            <a:r>
              <a:rPr lang="en-GB" sz="3600" dirty="0" err="1"/>
              <a:t>Kvržice</a:t>
            </a:r>
            <a:r>
              <a:rPr lang="en-GB" sz="3600" dirty="0"/>
              <a:t>.</a:t>
            </a:r>
            <a:endParaRPr lang="hr-HR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71D97-FD7F-4732-9D24-4956EC36791A}"/>
              </a:ext>
            </a:extLst>
          </p:cNvPr>
          <p:cNvSpPr txBox="1"/>
          <p:nvPr/>
        </p:nvSpPr>
        <p:spPr>
          <a:xfrm>
            <a:off x="1198485" y="3080018"/>
            <a:ext cx="3365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b) </a:t>
            </a:r>
            <a:r>
              <a:rPr lang="en-GB" sz="3600" dirty="0" err="1"/>
              <a:t>Vlak</a:t>
            </a:r>
            <a:r>
              <a:rPr lang="en-GB" sz="3600" dirty="0"/>
              <a:t> u </a:t>
            </a:r>
            <a:r>
              <a:rPr lang="en-GB" sz="3600" dirty="0" err="1"/>
              <a:t>snijegu</a:t>
            </a:r>
            <a:r>
              <a:rPr lang="en-GB" sz="3600" dirty="0"/>
              <a:t>.</a:t>
            </a:r>
            <a:endParaRPr lang="hr-HR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A308EC-1835-4C2B-A39F-E8B7B325A1F6}"/>
              </a:ext>
            </a:extLst>
          </p:cNvPr>
          <p:cNvSpPr txBox="1"/>
          <p:nvPr/>
        </p:nvSpPr>
        <p:spPr>
          <a:xfrm>
            <a:off x="1216241" y="3807399"/>
            <a:ext cx="2549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c) </a:t>
            </a:r>
            <a:r>
              <a:rPr lang="en-GB" sz="3600" dirty="0" err="1"/>
              <a:t>Grički</a:t>
            </a:r>
            <a:r>
              <a:rPr lang="en-GB" sz="3600" dirty="0"/>
              <a:t> top.</a:t>
            </a:r>
            <a:endParaRPr lang="hr-HR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0D46D4-00B8-41EE-86D0-8425F12EF7C3}"/>
              </a:ext>
            </a:extLst>
          </p:cNvPr>
          <p:cNvSpPr txBox="1"/>
          <p:nvPr/>
        </p:nvSpPr>
        <p:spPr>
          <a:xfrm>
            <a:off x="1180729" y="4499293"/>
            <a:ext cx="6752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d) </a:t>
            </a:r>
            <a:r>
              <a:rPr lang="en-GB" sz="3600" dirty="0" err="1"/>
              <a:t>Čudnovate</a:t>
            </a:r>
            <a:r>
              <a:rPr lang="en-GB" sz="3600" dirty="0"/>
              <a:t> </a:t>
            </a:r>
            <a:r>
              <a:rPr lang="en-GB" sz="3600" dirty="0" err="1"/>
              <a:t>zgode</a:t>
            </a:r>
            <a:r>
              <a:rPr lang="en-GB" sz="3600" dirty="0"/>
              <a:t> </a:t>
            </a:r>
            <a:r>
              <a:rPr lang="en-GB" sz="3600" dirty="0" err="1"/>
              <a:t>šegrta</a:t>
            </a:r>
            <a:r>
              <a:rPr lang="en-GB" sz="3600" dirty="0"/>
              <a:t> </a:t>
            </a:r>
            <a:r>
              <a:rPr lang="en-GB" sz="3600" dirty="0" err="1"/>
              <a:t>Hlapića</a:t>
            </a:r>
            <a:r>
              <a:rPr lang="en-GB" sz="3600" dirty="0"/>
              <a:t>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80875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60C8A4-1D97-4539-9486-038CC3A1D7F9}"/>
              </a:ext>
            </a:extLst>
          </p:cNvPr>
          <p:cNvSpPr/>
          <p:nvPr/>
        </p:nvSpPr>
        <p:spPr>
          <a:xfrm>
            <a:off x="1146553" y="4631285"/>
            <a:ext cx="2991774" cy="718530"/>
          </a:xfrm>
          <a:prstGeom prst="rect">
            <a:avLst/>
          </a:prstGeom>
          <a:ln w="28575">
            <a:solidFill>
              <a:srgbClr val="CE50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E7840-1A6E-4580-B03C-8A65855A9BEE}"/>
              </a:ext>
            </a:extLst>
          </p:cNvPr>
          <p:cNvSpPr txBox="1"/>
          <p:nvPr/>
        </p:nvSpPr>
        <p:spPr>
          <a:xfrm>
            <a:off x="1065321" y="878889"/>
            <a:ext cx="9783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6. Koliko je puta </a:t>
            </a:r>
            <a:r>
              <a:rPr lang="en-GB" sz="4000" dirty="0" err="1"/>
              <a:t>bila</a:t>
            </a:r>
            <a:r>
              <a:rPr lang="en-GB" sz="4000" dirty="0"/>
              <a:t> </a:t>
            </a:r>
            <a:r>
              <a:rPr lang="en-GB" sz="4000" dirty="0" err="1"/>
              <a:t>predložena</a:t>
            </a:r>
            <a:r>
              <a:rPr lang="en-GB" sz="4000" dirty="0"/>
              <a:t> za </a:t>
            </a:r>
            <a:r>
              <a:rPr lang="en-GB" sz="4000" dirty="0" err="1"/>
              <a:t>Nobelovu</a:t>
            </a:r>
            <a:r>
              <a:rPr lang="en-GB" sz="4000" dirty="0"/>
              <a:t> </a:t>
            </a:r>
            <a:r>
              <a:rPr lang="en-GB" sz="4000" dirty="0" err="1"/>
              <a:t>nagradu</a:t>
            </a:r>
            <a:r>
              <a:rPr lang="en-GB" sz="4000" dirty="0"/>
              <a:t>?</a:t>
            </a:r>
            <a:endParaRPr lang="hr-HR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6451F-F72A-4D24-A4AE-1086795390FA}"/>
              </a:ext>
            </a:extLst>
          </p:cNvPr>
          <p:cNvSpPr txBox="1"/>
          <p:nvPr/>
        </p:nvSpPr>
        <p:spPr>
          <a:xfrm>
            <a:off x="1216241" y="2521263"/>
            <a:ext cx="2239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a) </a:t>
            </a:r>
            <a:r>
              <a:rPr lang="en-GB" sz="3600" dirty="0" err="1"/>
              <a:t>Jednom</a:t>
            </a:r>
            <a:r>
              <a:rPr lang="en-GB" sz="3600" dirty="0"/>
              <a:t>.</a:t>
            </a:r>
            <a:endParaRPr lang="hr-HR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71D97-FD7F-4732-9D24-4956EC36791A}"/>
              </a:ext>
            </a:extLst>
          </p:cNvPr>
          <p:cNvSpPr txBox="1"/>
          <p:nvPr/>
        </p:nvSpPr>
        <p:spPr>
          <a:xfrm>
            <a:off x="1198485" y="3284209"/>
            <a:ext cx="2451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b) </a:t>
            </a:r>
            <a:r>
              <a:rPr lang="en-GB" sz="3600" dirty="0" err="1"/>
              <a:t>Dva</a:t>
            </a:r>
            <a:r>
              <a:rPr lang="en-GB" sz="3600" dirty="0"/>
              <a:t> puta.</a:t>
            </a:r>
            <a:endParaRPr lang="hr-HR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A308EC-1835-4C2B-A39F-E8B7B325A1F6}"/>
              </a:ext>
            </a:extLst>
          </p:cNvPr>
          <p:cNvSpPr txBox="1"/>
          <p:nvPr/>
        </p:nvSpPr>
        <p:spPr>
          <a:xfrm>
            <a:off x="1216241" y="4011590"/>
            <a:ext cx="2160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c) Tri puta.</a:t>
            </a:r>
            <a:endParaRPr lang="hr-HR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0D46D4-00B8-41EE-86D0-8425F12EF7C3}"/>
              </a:ext>
            </a:extLst>
          </p:cNvPr>
          <p:cNvSpPr txBox="1"/>
          <p:nvPr/>
        </p:nvSpPr>
        <p:spPr>
          <a:xfrm>
            <a:off x="1180729" y="4703484"/>
            <a:ext cx="2744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d) </a:t>
            </a:r>
            <a:r>
              <a:rPr lang="en-GB" sz="3600" dirty="0" err="1"/>
              <a:t>Četiri</a:t>
            </a:r>
            <a:r>
              <a:rPr lang="en-GB" sz="3600" dirty="0"/>
              <a:t> puta.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10061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60C8A4-1D97-4539-9486-038CC3A1D7F9}"/>
              </a:ext>
            </a:extLst>
          </p:cNvPr>
          <p:cNvSpPr/>
          <p:nvPr/>
        </p:nvSpPr>
        <p:spPr>
          <a:xfrm>
            <a:off x="1198485" y="3069735"/>
            <a:ext cx="3185616" cy="718530"/>
          </a:xfrm>
          <a:prstGeom prst="rect">
            <a:avLst/>
          </a:prstGeom>
          <a:ln w="28575">
            <a:solidFill>
              <a:srgbClr val="CE50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E7840-1A6E-4580-B03C-8A65855A9BEE}"/>
              </a:ext>
            </a:extLst>
          </p:cNvPr>
          <p:cNvSpPr txBox="1"/>
          <p:nvPr/>
        </p:nvSpPr>
        <p:spPr>
          <a:xfrm>
            <a:off x="1065320" y="878889"/>
            <a:ext cx="71383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7. </a:t>
            </a:r>
            <a:r>
              <a:rPr lang="en-GB" sz="4000" dirty="0" err="1"/>
              <a:t>Često</a:t>
            </a:r>
            <a:r>
              <a:rPr lang="en-GB" sz="4000" dirty="0"/>
              <a:t> </a:t>
            </a:r>
            <a:r>
              <a:rPr lang="en-GB" sz="4000" dirty="0" err="1"/>
              <a:t>su</a:t>
            </a:r>
            <a:r>
              <a:rPr lang="en-GB" sz="4000" dirty="0"/>
              <a:t> je </a:t>
            </a:r>
            <a:r>
              <a:rPr lang="en-GB" sz="4000" dirty="0" err="1"/>
              <a:t>nazivali</a:t>
            </a:r>
            <a:r>
              <a:rPr lang="en-GB" sz="4000" dirty="0"/>
              <a:t> </a:t>
            </a:r>
            <a:r>
              <a:rPr lang="en-GB" sz="4000" dirty="0" err="1"/>
              <a:t>hrvatskim</a:t>
            </a:r>
            <a:r>
              <a:rPr lang="en-GB" sz="4000" dirty="0"/>
              <a:t>…</a:t>
            </a:r>
            <a:endParaRPr lang="hr-HR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6451F-F72A-4D24-A4AE-1086795390FA}"/>
              </a:ext>
            </a:extLst>
          </p:cNvPr>
          <p:cNvSpPr txBox="1"/>
          <p:nvPr/>
        </p:nvSpPr>
        <p:spPr>
          <a:xfrm>
            <a:off x="1216241" y="2317072"/>
            <a:ext cx="2768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a) </a:t>
            </a:r>
            <a:r>
              <a:rPr lang="en-GB" sz="3600" dirty="0" err="1"/>
              <a:t>Collodijem</a:t>
            </a:r>
            <a:r>
              <a:rPr lang="en-GB" sz="3600" dirty="0"/>
              <a:t>.</a:t>
            </a:r>
            <a:endParaRPr lang="hr-HR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71D97-FD7F-4732-9D24-4956EC36791A}"/>
              </a:ext>
            </a:extLst>
          </p:cNvPr>
          <p:cNvSpPr txBox="1"/>
          <p:nvPr/>
        </p:nvSpPr>
        <p:spPr>
          <a:xfrm>
            <a:off x="1198485" y="3080018"/>
            <a:ext cx="318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b) </a:t>
            </a:r>
            <a:r>
              <a:rPr lang="en-GB" sz="3600" dirty="0" err="1"/>
              <a:t>Andersenom</a:t>
            </a:r>
            <a:r>
              <a:rPr lang="en-GB" sz="3600" dirty="0"/>
              <a:t>.</a:t>
            </a:r>
            <a:endParaRPr lang="hr-HR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A308EC-1835-4C2B-A39F-E8B7B325A1F6}"/>
              </a:ext>
            </a:extLst>
          </p:cNvPr>
          <p:cNvSpPr txBox="1"/>
          <p:nvPr/>
        </p:nvSpPr>
        <p:spPr>
          <a:xfrm>
            <a:off x="1216241" y="3807399"/>
            <a:ext cx="2648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c) </a:t>
            </a:r>
            <a:r>
              <a:rPr lang="en-GB" sz="3600" dirty="0" err="1"/>
              <a:t>Loftingom</a:t>
            </a:r>
            <a:r>
              <a:rPr lang="en-GB" sz="3600" dirty="0"/>
              <a:t>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28553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60C8A4-1D97-4539-9486-038CC3A1D7F9}"/>
              </a:ext>
            </a:extLst>
          </p:cNvPr>
          <p:cNvSpPr/>
          <p:nvPr/>
        </p:nvSpPr>
        <p:spPr>
          <a:xfrm>
            <a:off x="1065320" y="3789068"/>
            <a:ext cx="3045041" cy="718530"/>
          </a:xfrm>
          <a:prstGeom prst="rect">
            <a:avLst/>
          </a:prstGeom>
          <a:ln w="28575">
            <a:solidFill>
              <a:srgbClr val="CE50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E7840-1A6E-4580-B03C-8A65855A9BEE}"/>
              </a:ext>
            </a:extLst>
          </p:cNvPr>
          <p:cNvSpPr txBox="1"/>
          <p:nvPr/>
        </p:nvSpPr>
        <p:spPr>
          <a:xfrm>
            <a:off x="1065320" y="878889"/>
            <a:ext cx="10525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8. U </a:t>
            </a:r>
            <a:r>
              <a:rPr lang="en-GB" sz="4000" dirty="0" err="1"/>
              <a:t>kojem</a:t>
            </a:r>
            <a:r>
              <a:rPr lang="en-GB" sz="4000" dirty="0"/>
              <a:t> je </a:t>
            </a:r>
            <a:r>
              <a:rPr lang="en-GB" sz="4000" dirty="0" err="1"/>
              <a:t>gradu</a:t>
            </a:r>
            <a:r>
              <a:rPr lang="en-GB" sz="4000" dirty="0"/>
              <a:t> </a:t>
            </a:r>
            <a:r>
              <a:rPr lang="en-GB" sz="4000" dirty="0" err="1"/>
              <a:t>umrla</a:t>
            </a:r>
            <a:r>
              <a:rPr lang="en-GB" sz="4000" dirty="0"/>
              <a:t> Ivana </a:t>
            </a:r>
            <a:r>
              <a:rPr lang="en-GB" sz="4000" dirty="0" err="1"/>
              <a:t>Brlić-Mažuranić</a:t>
            </a:r>
            <a:r>
              <a:rPr lang="en-GB" sz="4000" dirty="0"/>
              <a:t>?</a:t>
            </a:r>
            <a:endParaRPr lang="hr-HR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6451F-F72A-4D24-A4AE-1086795390FA}"/>
              </a:ext>
            </a:extLst>
          </p:cNvPr>
          <p:cNvSpPr txBox="1"/>
          <p:nvPr/>
        </p:nvSpPr>
        <p:spPr>
          <a:xfrm>
            <a:off x="1216241" y="2317072"/>
            <a:ext cx="2629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a) U </a:t>
            </a:r>
            <a:r>
              <a:rPr lang="en-GB" sz="3600" dirty="0" err="1"/>
              <a:t>Ogulinu</a:t>
            </a:r>
            <a:r>
              <a:rPr lang="en-GB" sz="3600" dirty="0"/>
              <a:t>.</a:t>
            </a:r>
            <a:endParaRPr lang="hr-HR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71D97-FD7F-4732-9D24-4956EC36791A}"/>
              </a:ext>
            </a:extLst>
          </p:cNvPr>
          <p:cNvSpPr txBox="1"/>
          <p:nvPr/>
        </p:nvSpPr>
        <p:spPr>
          <a:xfrm>
            <a:off x="1198485" y="3080018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b) U </a:t>
            </a:r>
            <a:r>
              <a:rPr lang="en-GB" sz="3600" dirty="0" err="1"/>
              <a:t>Splitu</a:t>
            </a:r>
            <a:r>
              <a:rPr lang="en-GB" sz="3600" dirty="0"/>
              <a:t>.</a:t>
            </a:r>
            <a:endParaRPr lang="hr-HR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A308EC-1835-4C2B-A39F-E8B7B325A1F6}"/>
              </a:ext>
            </a:extLst>
          </p:cNvPr>
          <p:cNvSpPr txBox="1"/>
          <p:nvPr/>
        </p:nvSpPr>
        <p:spPr>
          <a:xfrm>
            <a:off x="1216241" y="3807399"/>
            <a:ext cx="2662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c) U </a:t>
            </a:r>
            <a:r>
              <a:rPr lang="en-GB" sz="3600" dirty="0" err="1"/>
              <a:t>Zagrebu</a:t>
            </a:r>
            <a:r>
              <a:rPr lang="en-GB" sz="3600" dirty="0"/>
              <a:t>.</a:t>
            </a:r>
            <a:endParaRPr lang="hr-HR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0D46D4-00B8-41EE-86D0-8425F12EF7C3}"/>
              </a:ext>
            </a:extLst>
          </p:cNvPr>
          <p:cNvSpPr txBox="1"/>
          <p:nvPr/>
        </p:nvSpPr>
        <p:spPr>
          <a:xfrm>
            <a:off x="1180729" y="4499293"/>
            <a:ext cx="283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d) U </a:t>
            </a:r>
            <a:r>
              <a:rPr lang="en-GB" sz="3600" dirty="0" err="1"/>
              <a:t>Londonu</a:t>
            </a:r>
            <a:r>
              <a:rPr lang="en-GB" sz="3600" dirty="0"/>
              <a:t>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70968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261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Maja Križman Roškar</dc:creator>
  <cp:lastModifiedBy>Maja Križman Roškar</cp:lastModifiedBy>
  <cp:revision>1</cp:revision>
  <dcterms:created xsi:type="dcterms:W3CDTF">2021-10-18T11:00:13Z</dcterms:created>
  <dcterms:modified xsi:type="dcterms:W3CDTF">2021-10-21T12:23:52Z</dcterms:modified>
</cp:coreProperties>
</file>