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80" r:id="rId12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E50C5"/>
    <a:srgbClr val="EED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C2283E-5B93-4E5A-9239-396F61CDDFD6}" v="708" dt="2021-10-21T12:23:40.9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a Križman Roškar" userId="7abde29d-17fb-4f82-80f9-ffa9eb9edff4" providerId="ADAL" clId="{2BC2283E-5B93-4E5A-9239-396F61CDDFD6}"/>
    <pc:docChg chg="custSel addSld delSld modSld modMainMaster">
      <pc:chgData name="Maja Križman Roškar" userId="7abde29d-17fb-4f82-80f9-ffa9eb9edff4" providerId="ADAL" clId="{2BC2283E-5B93-4E5A-9239-396F61CDDFD6}" dt="2021-10-21T12:23:40.935" v="1127" actId="20577"/>
      <pc:docMkLst>
        <pc:docMk/>
      </pc:docMkLst>
      <pc:sldChg chg="del">
        <pc:chgData name="Maja Križman Roškar" userId="7abde29d-17fb-4f82-80f9-ffa9eb9edff4" providerId="ADAL" clId="{2BC2283E-5B93-4E5A-9239-396F61CDDFD6}" dt="2021-10-21T09:37:55.896" v="204" actId="47"/>
        <pc:sldMkLst>
          <pc:docMk/>
          <pc:sldMk cId="834876332" sldId="256"/>
        </pc:sldMkLst>
      </pc:sldChg>
      <pc:sldChg chg="del">
        <pc:chgData name="Maja Križman Roškar" userId="7abde29d-17fb-4f82-80f9-ffa9eb9edff4" providerId="ADAL" clId="{2BC2283E-5B93-4E5A-9239-396F61CDDFD6}" dt="2021-10-21T09:41:37.390" v="280" actId="47"/>
        <pc:sldMkLst>
          <pc:docMk/>
          <pc:sldMk cId="3804009611" sldId="257"/>
        </pc:sldMkLst>
      </pc:sldChg>
      <pc:sldChg chg="del">
        <pc:chgData name="Maja Križman Roškar" userId="7abde29d-17fb-4f82-80f9-ffa9eb9edff4" providerId="ADAL" clId="{2BC2283E-5B93-4E5A-9239-396F61CDDFD6}" dt="2021-10-21T11:35:48.447" v="309" actId="47"/>
        <pc:sldMkLst>
          <pc:docMk/>
          <pc:sldMk cId="411992115" sldId="258"/>
        </pc:sldMkLst>
      </pc:sldChg>
      <pc:sldChg chg="del">
        <pc:chgData name="Maja Križman Roškar" userId="7abde29d-17fb-4f82-80f9-ffa9eb9edff4" providerId="ADAL" clId="{2BC2283E-5B93-4E5A-9239-396F61CDDFD6}" dt="2021-10-21T11:38:07.426" v="440" actId="47"/>
        <pc:sldMkLst>
          <pc:docMk/>
          <pc:sldMk cId="3431026793" sldId="259"/>
        </pc:sldMkLst>
      </pc:sldChg>
      <pc:sldChg chg="del">
        <pc:chgData name="Maja Križman Roškar" userId="7abde29d-17fb-4f82-80f9-ffa9eb9edff4" providerId="ADAL" clId="{2BC2283E-5B93-4E5A-9239-396F61CDDFD6}" dt="2021-10-21T11:41:18.399" v="549" actId="47"/>
        <pc:sldMkLst>
          <pc:docMk/>
          <pc:sldMk cId="701057770" sldId="260"/>
        </pc:sldMkLst>
      </pc:sldChg>
      <pc:sldChg chg="del">
        <pc:chgData name="Maja Križman Roškar" userId="7abde29d-17fb-4f82-80f9-ffa9eb9edff4" providerId="ADAL" clId="{2BC2283E-5B93-4E5A-9239-396F61CDDFD6}" dt="2021-10-21T11:43:56.593" v="661" actId="47"/>
        <pc:sldMkLst>
          <pc:docMk/>
          <pc:sldMk cId="134554594" sldId="261"/>
        </pc:sldMkLst>
      </pc:sldChg>
      <pc:sldChg chg="del">
        <pc:chgData name="Maja Križman Roškar" userId="7abde29d-17fb-4f82-80f9-ffa9eb9edff4" providerId="ADAL" clId="{2BC2283E-5B93-4E5A-9239-396F61CDDFD6}" dt="2021-10-21T11:47:45.225" v="732" actId="47"/>
        <pc:sldMkLst>
          <pc:docMk/>
          <pc:sldMk cId="722013332" sldId="262"/>
        </pc:sldMkLst>
      </pc:sldChg>
      <pc:sldChg chg="del">
        <pc:chgData name="Maja Križman Roškar" userId="7abde29d-17fb-4f82-80f9-ffa9eb9edff4" providerId="ADAL" clId="{2BC2283E-5B93-4E5A-9239-396F61CDDFD6}" dt="2021-10-21T11:49:35.017" v="788" actId="47"/>
        <pc:sldMkLst>
          <pc:docMk/>
          <pc:sldMk cId="3977307928" sldId="263"/>
        </pc:sldMkLst>
      </pc:sldChg>
      <pc:sldChg chg="del">
        <pc:chgData name="Maja Križman Roškar" userId="7abde29d-17fb-4f82-80f9-ffa9eb9edff4" providerId="ADAL" clId="{2BC2283E-5B93-4E5A-9239-396F61CDDFD6}" dt="2021-10-21T11:51:05.240" v="848" actId="47"/>
        <pc:sldMkLst>
          <pc:docMk/>
          <pc:sldMk cId="145941143" sldId="264"/>
        </pc:sldMkLst>
      </pc:sldChg>
      <pc:sldChg chg="del">
        <pc:chgData name="Maja Križman Roškar" userId="7abde29d-17fb-4f82-80f9-ffa9eb9edff4" providerId="ADAL" clId="{2BC2283E-5B93-4E5A-9239-396F61CDDFD6}" dt="2021-10-21T12:12:28.495" v="957" actId="47"/>
        <pc:sldMkLst>
          <pc:docMk/>
          <pc:sldMk cId="83857081" sldId="265"/>
        </pc:sldMkLst>
      </pc:sldChg>
      <pc:sldChg chg="del">
        <pc:chgData name="Maja Križman Roškar" userId="7abde29d-17fb-4f82-80f9-ffa9eb9edff4" providerId="ADAL" clId="{2BC2283E-5B93-4E5A-9239-396F61CDDFD6}" dt="2021-10-21T12:12:29.816" v="958" actId="47"/>
        <pc:sldMkLst>
          <pc:docMk/>
          <pc:sldMk cId="567793357" sldId="266"/>
        </pc:sldMkLst>
      </pc:sldChg>
      <pc:sldChg chg="del">
        <pc:chgData name="Maja Križman Roškar" userId="7abde29d-17fb-4f82-80f9-ffa9eb9edff4" providerId="ADAL" clId="{2BC2283E-5B93-4E5A-9239-396F61CDDFD6}" dt="2021-10-21T12:12:31.747" v="959" actId="47"/>
        <pc:sldMkLst>
          <pc:docMk/>
          <pc:sldMk cId="759163585" sldId="267"/>
        </pc:sldMkLst>
      </pc:sldChg>
      <pc:sldChg chg="del">
        <pc:chgData name="Maja Križman Roškar" userId="7abde29d-17fb-4f82-80f9-ffa9eb9edff4" providerId="ADAL" clId="{2BC2283E-5B93-4E5A-9239-396F61CDDFD6}" dt="2021-10-21T12:12:39.856" v="960" actId="47"/>
        <pc:sldMkLst>
          <pc:docMk/>
          <pc:sldMk cId="3445542956" sldId="268"/>
        </pc:sldMkLst>
      </pc:sldChg>
      <pc:sldChg chg="addSp modSp new mod setBg">
        <pc:chgData name="Maja Križman Roškar" userId="7abde29d-17fb-4f82-80f9-ffa9eb9edff4" providerId="ADAL" clId="{2BC2283E-5B93-4E5A-9239-396F61CDDFD6}" dt="2021-10-21T12:20:52.406" v="1124" actId="1076"/>
        <pc:sldMkLst>
          <pc:docMk/>
          <pc:sldMk cId="2184989403" sldId="269"/>
        </pc:sldMkLst>
        <pc:spChg chg="add mod">
          <ac:chgData name="Maja Križman Roškar" userId="7abde29d-17fb-4f82-80f9-ffa9eb9edff4" providerId="ADAL" clId="{2BC2283E-5B93-4E5A-9239-396F61CDDFD6}" dt="2021-10-21T12:15:25.894" v="1003" actId="1076"/>
          <ac:spMkLst>
            <pc:docMk/>
            <pc:sldMk cId="2184989403" sldId="269"/>
            <ac:spMk id="2" creationId="{3797870F-0DB2-49D2-840D-60213AD8E6C0}"/>
          </ac:spMkLst>
        </pc:spChg>
        <pc:spChg chg="add mod">
          <ac:chgData name="Maja Križman Roškar" userId="7abde29d-17fb-4f82-80f9-ffa9eb9edff4" providerId="ADAL" clId="{2BC2283E-5B93-4E5A-9239-396F61CDDFD6}" dt="2021-10-21T12:16:47.902" v="1062" actId="1038"/>
          <ac:spMkLst>
            <pc:docMk/>
            <pc:sldMk cId="2184989403" sldId="269"/>
            <ac:spMk id="3" creationId="{DBC5DEC2-BF86-48D6-A43B-288C5F8A8A64}"/>
          </ac:spMkLst>
        </pc:spChg>
        <pc:spChg chg="add mod">
          <ac:chgData name="Maja Križman Roškar" userId="7abde29d-17fb-4f82-80f9-ffa9eb9edff4" providerId="ADAL" clId="{2BC2283E-5B93-4E5A-9239-396F61CDDFD6}" dt="2021-10-21T12:20:52.406" v="1124" actId="1076"/>
          <ac:spMkLst>
            <pc:docMk/>
            <pc:sldMk cId="2184989403" sldId="269"/>
            <ac:spMk id="4" creationId="{03FB454A-9863-4470-BDF6-4CA9FCFC865A}"/>
          </ac:spMkLst>
        </pc:spChg>
      </pc:sldChg>
      <pc:sldChg chg="addSp modSp new mod modAnim">
        <pc:chgData name="Maja Križman Roškar" userId="7abde29d-17fb-4f82-80f9-ffa9eb9edff4" providerId="ADAL" clId="{2BC2283E-5B93-4E5A-9239-396F61CDDFD6}" dt="2021-10-21T12:18:25.072" v="1097" actId="208"/>
        <pc:sldMkLst>
          <pc:docMk/>
          <pc:sldMk cId="2005842283" sldId="270"/>
        </pc:sldMkLst>
        <pc:spChg chg="add mod">
          <ac:chgData name="Maja Križman Roškar" userId="7abde29d-17fb-4f82-80f9-ffa9eb9edff4" providerId="ADAL" clId="{2BC2283E-5B93-4E5A-9239-396F61CDDFD6}" dt="2021-10-21T08:53:15.524" v="186" actId="255"/>
          <ac:spMkLst>
            <pc:docMk/>
            <pc:sldMk cId="2005842283" sldId="270"/>
            <ac:spMk id="2" creationId="{2867504B-E8EE-419A-967A-E47D4D66B4AA}"/>
          </ac:spMkLst>
        </pc:spChg>
        <pc:spChg chg="add mod">
          <ac:chgData name="Maja Križman Roškar" userId="7abde29d-17fb-4f82-80f9-ffa9eb9edff4" providerId="ADAL" clId="{2BC2283E-5B93-4E5A-9239-396F61CDDFD6}" dt="2021-10-21T08:48:47.134" v="92" actId="255"/>
          <ac:spMkLst>
            <pc:docMk/>
            <pc:sldMk cId="2005842283" sldId="270"/>
            <ac:spMk id="3" creationId="{176D3F9D-C618-4DDC-8585-AC8BCE135A0B}"/>
          </ac:spMkLst>
        </pc:spChg>
        <pc:spChg chg="add mod">
          <ac:chgData name="Maja Križman Roškar" userId="7abde29d-17fb-4f82-80f9-ffa9eb9edff4" providerId="ADAL" clId="{2BC2283E-5B93-4E5A-9239-396F61CDDFD6}" dt="2021-10-21T08:49:15.735" v="156" actId="1036"/>
          <ac:spMkLst>
            <pc:docMk/>
            <pc:sldMk cId="2005842283" sldId="270"/>
            <ac:spMk id="4" creationId="{E3AFFFB9-531F-4832-BB57-E874CAB03E51}"/>
          </ac:spMkLst>
        </pc:spChg>
        <pc:spChg chg="add mod">
          <ac:chgData name="Maja Križman Roškar" userId="7abde29d-17fb-4f82-80f9-ffa9eb9edff4" providerId="ADAL" clId="{2BC2283E-5B93-4E5A-9239-396F61CDDFD6}" dt="2021-10-21T08:49:34.806" v="166" actId="1038"/>
          <ac:spMkLst>
            <pc:docMk/>
            <pc:sldMk cId="2005842283" sldId="270"/>
            <ac:spMk id="5" creationId="{BE2A5368-ECDA-46A7-BB0B-892612DF8A4A}"/>
          </ac:spMkLst>
        </pc:spChg>
        <pc:spChg chg="add mod">
          <ac:chgData name="Maja Križman Roškar" userId="7abde29d-17fb-4f82-80f9-ffa9eb9edff4" providerId="ADAL" clId="{2BC2283E-5B93-4E5A-9239-396F61CDDFD6}" dt="2021-10-21T08:49:41.519" v="171" actId="1037"/>
          <ac:spMkLst>
            <pc:docMk/>
            <pc:sldMk cId="2005842283" sldId="270"/>
            <ac:spMk id="6" creationId="{F636635A-F27A-43E2-81A1-146BC5106E68}"/>
          </ac:spMkLst>
        </pc:spChg>
        <pc:spChg chg="add mod ord">
          <ac:chgData name="Maja Križman Roškar" userId="7abde29d-17fb-4f82-80f9-ffa9eb9edff4" providerId="ADAL" clId="{2BC2283E-5B93-4E5A-9239-396F61CDDFD6}" dt="2021-10-21T12:18:25.072" v="1097" actId="208"/>
          <ac:spMkLst>
            <pc:docMk/>
            <pc:sldMk cId="2005842283" sldId="270"/>
            <ac:spMk id="7" creationId="{63D596E1-4D91-4D41-9832-A335B6762E75}"/>
          </ac:spMkLst>
        </pc:spChg>
      </pc:sldChg>
      <pc:sldChg chg="addSp modSp new mod modAnim">
        <pc:chgData name="Maja Križman Roškar" userId="7abde29d-17fb-4f82-80f9-ffa9eb9edff4" providerId="ADAL" clId="{2BC2283E-5B93-4E5A-9239-396F61CDDFD6}" dt="2021-10-21T12:18:33.419" v="1098" actId="208"/>
        <pc:sldMkLst>
          <pc:docMk/>
          <pc:sldMk cId="2407001851" sldId="271"/>
        </pc:sldMkLst>
        <pc:spChg chg="add mod">
          <ac:chgData name="Maja Križman Roškar" userId="7abde29d-17fb-4f82-80f9-ffa9eb9edff4" providerId="ADAL" clId="{2BC2283E-5B93-4E5A-9239-396F61CDDFD6}" dt="2021-10-21T12:18:33.419" v="1098" actId="208"/>
          <ac:spMkLst>
            <pc:docMk/>
            <pc:sldMk cId="2407001851" sldId="271"/>
            <ac:spMk id="2" creationId="{5360C8A4-1D97-4539-9486-038CC3A1D7F9}"/>
          </ac:spMkLst>
        </pc:spChg>
        <pc:spChg chg="add mod">
          <ac:chgData name="Maja Križman Roškar" userId="7abde29d-17fb-4f82-80f9-ffa9eb9edff4" providerId="ADAL" clId="{2BC2283E-5B93-4E5A-9239-396F61CDDFD6}" dt="2021-10-21T09:37:48.724" v="203" actId="20577"/>
          <ac:spMkLst>
            <pc:docMk/>
            <pc:sldMk cId="2407001851" sldId="271"/>
            <ac:spMk id="3" creationId="{E06E7840-1A6E-4580-B03C-8A65855A9BEE}"/>
          </ac:spMkLst>
        </pc:spChg>
        <pc:spChg chg="add mod">
          <ac:chgData name="Maja Križman Roškar" userId="7abde29d-17fb-4f82-80f9-ffa9eb9edff4" providerId="ADAL" clId="{2BC2283E-5B93-4E5A-9239-396F61CDDFD6}" dt="2021-10-21T09:38:08.420" v="216" actId="20577"/>
          <ac:spMkLst>
            <pc:docMk/>
            <pc:sldMk cId="2407001851" sldId="271"/>
            <ac:spMk id="4" creationId="{A826451F-F72A-4D24-A4AE-1086795390FA}"/>
          </ac:spMkLst>
        </pc:spChg>
        <pc:spChg chg="add mod">
          <ac:chgData name="Maja Križman Roškar" userId="7abde29d-17fb-4f82-80f9-ffa9eb9edff4" providerId="ADAL" clId="{2BC2283E-5B93-4E5A-9239-396F61CDDFD6}" dt="2021-10-21T09:39:22.709" v="272" actId="1035"/>
          <ac:spMkLst>
            <pc:docMk/>
            <pc:sldMk cId="2407001851" sldId="271"/>
            <ac:spMk id="5" creationId="{B7871D97-FD7F-4732-9D24-4956EC36791A}"/>
          </ac:spMkLst>
        </pc:spChg>
        <pc:spChg chg="add mod">
          <ac:chgData name="Maja Križman Roškar" userId="7abde29d-17fb-4f82-80f9-ffa9eb9edff4" providerId="ADAL" clId="{2BC2283E-5B93-4E5A-9239-396F61CDDFD6}" dt="2021-10-21T09:39:01.147" v="262" actId="1038"/>
          <ac:spMkLst>
            <pc:docMk/>
            <pc:sldMk cId="2407001851" sldId="271"/>
            <ac:spMk id="6" creationId="{0EA308EC-1835-4C2B-A39F-E8B7B325A1F6}"/>
          </ac:spMkLst>
        </pc:spChg>
        <pc:spChg chg="add mod">
          <ac:chgData name="Maja Križman Roškar" userId="7abde29d-17fb-4f82-80f9-ffa9eb9edff4" providerId="ADAL" clId="{2BC2283E-5B93-4E5A-9239-396F61CDDFD6}" dt="2021-10-21T09:39:06.997" v="264" actId="1037"/>
          <ac:spMkLst>
            <pc:docMk/>
            <pc:sldMk cId="2407001851" sldId="271"/>
            <ac:spMk id="7" creationId="{130D46D4-00B8-41EE-86D0-8425F12EF7C3}"/>
          </ac:spMkLst>
        </pc:spChg>
      </pc:sldChg>
      <pc:sldChg chg="modSp add mod">
        <pc:chgData name="Maja Križman Roškar" userId="7abde29d-17fb-4f82-80f9-ffa9eb9edff4" providerId="ADAL" clId="{2BC2283E-5B93-4E5A-9239-396F61CDDFD6}" dt="2021-10-21T12:18:38.563" v="1099" actId="208"/>
        <pc:sldMkLst>
          <pc:docMk/>
          <pc:sldMk cId="762786152" sldId="272"/>
        </pc:sldMkLst>
        <pc:spChg chg="mod">
          <ac:chgData name="Maja Križman Roškar" userId="7abde29d-17fb-4f82-80f9-ffa9eb9edff4" providerId="ADAL" clId="{2BC2283E-5B93-4E5A-9239-396F61CDDFD6}" dt="2021-10-21T12:18:38.563" v="1099" actId="208"/>
          <ac:spMkLst>
            <pc:docMk/>
            <pc:sldMk cId="762786152" sldId="272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35:11.538" v="307" actId="20577"/>
          <ac:spMkLst>
            <pc:docMk/>
            <pc:sldMk cId="762786152" sldId="272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34:18.034" v="291" actId="20577"/>
          <ac:spMkLst>
            <pc:docMk/>
            <pc:sldMk cId="762786152" sldId="272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34:34.912" v="296" actId="20577"/>
          <ac:spMkLst>
            <pc:docMk/>
            <pc:sldMk cId="762786152" sldId="272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1:34:45.954" v="300" actId="20577"/>
          <ac:spMkLst>
            <pc:docMk/>
            <pc:sldMk cId="762786152" sldId="272"/>
            <ac:spMk id="6" creationId="{0EA308EC-1835-4C2B-A39F-E8B7B325A1F6}"/>
          </ac:spMkLst>
        </pc:spChg>
        <pc:spChg chg="mod">
          <ac:chgData name="Maja Križman Roškar" userId="7abde29d-17fb-4f82-80f9-ffa9eb9edff4" providerId="ADAL" clId="{2BC2283E-5B93-4E5A-9239-396F61CDDFD6}" dt="2021-10-21T11:34:56.166" v="304" actId="20577"/>
          <ac:spMkLst>
            <pc:docMk/>
            <pc:sldMk cId="762786152" sldId="272"/>
            <ac:spMk id="7" creationId="{130D46D4-00B8-41EE-86D0-8425F12EF7C3}"/>
          </ac:spMkLst>
        </pc:spChg>
      </pc:sldChg>
      <pc:sldChg chg="delSp modSp add mod delAnim">
        <pc:chgData name="Maja Križman Roškar" userId="7abde29d-17fb-4f82-80f9-ffa9eb9edff4" providerId="ADAL" clId="{2BC2283E-5B93-4E5A-9239-396F61CDDFD6}" dt="2021-10-21T12:18:48.141" v="1100" actId="208"/>
        <pc:sldMkLst>
          <pc:docMk/>
          <pc:sldMk cId="449898398" sldId="273"/>
        </pc:sldMkLst>
        <pc:spChg chg="mod">
          <ac:chgData name="Maja Križman Roškar" userId="7abde29d-17fb-4f82-80f9-ffa9eb9edff4" providerId="ADAL" clId="{2BC2283E-5B93-4E5A-9239-396F61CDDFD6}" dt="2021-10-21T12:18:48.141" v="1100" actId="208"/>
          <ac:spMkLst>
            <pc:docMk/>
            <pc:sldMk cId="449898398" sldId="273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36:56.561" v="393" actId="14100"/>
          <ac:spMkLst>
            <pc:docMk/>
            <pc:sldMk cId="449898398" sldId="273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37:39.816" v="439" actId="1036"/>
          <ac:spMkLst>
            <pc:docMk/>
            <pc:sldMk cId="449898398" sldId="273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37:39.816" v="439" actId="1036"/>
          <ac:spMkLst>
            <pc:docMk/>
            <pc:sldMk cId="449898398" sldId="273"/>
            <ac:spMk id="5" creationId="{B7871D97-FD7F-4732-9D24-4956EC36791A}"/>
          </ac:spMkLst>
        </pc:spChg>
        <pc:spChg chg="del">
          <ac:chgData name="Maja Križman Roškar" userId="7abde29d-17fb-4f82-80f9-ffa9eb9edff4" providerId="ADAL" clId="{2BC2283E-5B93-4E5A-9239-396F61CDDFD6}" dt="2021-10-21T11:37:25.168" v="408" actId="478"/>
          <ac:spMkLst>
            <pc:docMk/>
            <pc:sldMk cId="449898398" sldId="273"/>
            <ac:spMk id="6" creationId="{0EA308EC-1835-4C2B-A39F-E8B7B325A1F6}"/>
          </ac:spMkLst>
        </pc:spChg>
        <pc:spChg chg="del">
          <ac:chgData name="Maja Križman Roškar" userId="7abde29d-17fb-4f82-80f9-ffa9eb9edff4" providerId="ADAL" clId="{2BC2283E-5B93-4E5A-9239-396F61CDDFD6}" dt="2021-10-21T11:37:27.371" v="409" actId="478"/>
          <ac:spMkLst>
            <pc:docMk/>
            <pc:sldMk cId="449898398" sldId="273"/>
            <ac:spMk id="7" creationId="{130D46D4-00B8-41EE-86D0-8425F12EF7C3}"/>
          </ac:spMkLst>
        </pc:spChg>
      </pc:sldChg>
      <pc:sldChg chg="modSp add mod">
        <pc:chgData name="Maja Križman Roškar" userId="7abde29d-17fb-4f82-80f9-ffa9eb9edff4" providerId="ADAL" clId="{2BC2283E-5B93-4E5A-9239-396F61CDDFD6}" dt="2021-10-21T12:18:56.566" v="1101" actId="208"/>
        <pc:sldMkLst>
          <pc:docMk/>
          <pc:sldMk cId="808753818" sldId="274"/>
        </pc:sldMkLst>
        <pc:spChg chg="mod">
          <ac:chgData name="Maja Križman Roškar" userId="7abde29d-17fb-4f82-80f9-ffa9eb9edff4" providerId="ADAL" clId="{2BC2283E-5B93-4E5A-9239-396F61CDDFD6}" dt="2021-10-21T12:18:56.566" v="1101" actId="208"/>
          <ac:spMkLst>
            <pc:docMk/>
            <pc:sldMk cId="808753818" sldId="274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40:49.136" v="548" actId="20577"/>
          <ac:spMkLst>
            <pc:docMk/>
            <pc:sldMk cId="808753818" sldId="274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39:08.495" v="478" actId="20577"/>
          <ac:spMkLst>
            <pc:docMk/>
            <pc:sldMk cId="808753818" sldId="274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39:22.694" v="505" actId="20577"/>
          <ac:spMkLst>
            <pc:docMk/>
            <pc:sldMk cId="808753818" sldId="274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1:39:56.395" v="515" actId="20577"/>
          <ac:spMkLst>
            <pc:docMk/>
            <pc:sldMk cId="808753818" sldId="274"/>
            <ac:spMk id="6" creationId="{0EA308EC-1835-4C2B-A39F-E8B7B325A1F6}"/>
          </ac:spMkLst>
        </pc:spChg>
        <pc:spChg chg="mod">
          <ac:chgData name="Maja Križman Roškar" userId="7abde29d-17fb-4f82-80f9-ffa9eb9edff4" providerId="ADAL" clId="{2BC2283E-5B93-4E5A-9239-396F61CDDFD6}" dt="2021-10-21T11:40:14.584" v="545" actId="20577"/>
          <ac:spMkLst>
            <pc:docMk/>
            <pc:sldMk cId="808753818" sldId="274"/>
            <ac:spMk id="7" creationId="{130D46D4-00B8-41EE-86D0-8425F12EF7C3}"/>
          </ac:spMkLst>
        </pc:spChg>
      </pc:sldChg>
      <pc:sldChg chg="modSp add mod">
        <pc:chgData name="Maja Križman Roškar" userId="7abde29d-17fb-4f82-80f9-ffa9eb9edff4" providerId="ADAL" clId="{2BC2283E-5B93-4E5A-9239-396F61CDDFD6}" dt="2021-10-21T12:19:03.110" v="1102" actId="208"/>
        <pc:sldMkLst>
          <pc:docMk/>
          <pc:sldMk cId="3100619224" sldId="275"/>
        </pc:sldMkLst>
        <pc:spChg chg="mod">
          <ac:chgData name="Maja Križman Roškar" userId="7abde29d-17fb-4f82-80f9-ffa9eb9edff4" providerId="ADAL" clId="{2BC2283E-5B93-4E5A-9239-396F61CDDFD6}" dt="2021-10-21T12:19:03.110" v="1102" actId="208"/>
          <ac:spMkLst>
            <pc:docMk/>
            <pc:sldMk cId="3100619224" sldId="275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42:36.807" v="604" actId="14100"/>
          <ac:spMkLst>
            <pc:docMk/>
            <pc:sldMk cId="3100619224" sldId="275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43:02.856" v="631" actId="20577"/>
          <ac:spMkLst>
            <pc:docMk/>
            <pc:sldMk cId="3100619224" sldId="275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43:10.198" v="639" actId="20577"/>
          <ac:spMkLst>
            <pc:docMk/>
            <pc:sldMk cId="3100619224" sldId="275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1:43:15.286" v="647" actId="20577"/>
          <ac:spMkLst>
            <pc:docMk/>
            <pc:sldMk cId="3100619224" sldId="275"/>
            <ac:spMk id="6" creationId="{0EA308EC-1835-4C2B-A39F-E8B7B325A1F6}"/>
          </ac:spMkLst>
        </pc:spChg>
        <pc:spChg chg="mod">
          <ac:chgData name="Maja Križman Roškar" userId="7abde29d-17fb-4f82-80f9-ffa9eb9edff4" providerId="ADAL" clId="{2BC2283E-5B93-4E5A-9239-396F61CDDFD6}" dt="2021-10-21T11:43:21.110" v="658" actId="20577"/>
          <ac:spMkLst>
            <pc:docMk/>
            <pc:sldMk cId="3100619224" sldId="275"/>
            <ac:spMk id="7" creationId="{130D46D4-00B8-41EE-86D0-8425F12EF7C3}"/>
          </ac:spMkLst>
        </pc:spChg>
      </pc:sldChg>
      <pc:sldChg chg="delSp modSp add mod delAnim">
        <pc:chgData name="Maja Križman Roškar" userId="7abde29d-17fb-4f82-80f9-ffa9eb9edff4" providerId="ADAL" clId="{2BC2283E-5B93-4E5A-9239-396F61CDDFD6}" dt="2021-10-21T12:19:10.705" v="1103" actId="208"/>
        <pc:sldMkLst>
          <pc:docMk/>
          <pc:sldMk cId="3285532564" sldId="276"/>
        </pc:sldMkLst>
        <pc:spChg chg="mod">
          <ac:chgData name="Maja Križman Roškar" userId="7abde29d-17fb-4f82-80f9-ffa9eb9edff4" providerId="ADAL" clId="{2BC2283E-5B93-4E5A-9239-396F61CDDFD6}" dt="2021-10-21T12:19:10.705" v="1103" actId="208"/>
          <ac:spMkLst>
            <pc:docMk/>
            <pc:sldMk cId="3285532564" sldId="276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45:18.657" v="698" actId="5793"/>
          <ac:spMkLst>
            <pc:docMk/>
            <pc:sldMk cId="3285532564" sldId="276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46:36.056" v="709" actId="20577"/>
          <ac:spMkLst>
            <pc:docMk/>
            <pc:sldMk cId="3285532564" sldId="276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46:44.976" v="719" actId="20577"/>
          <ac:spMkLst>
            <pc:docMk/>
            <pc:sldMk cId="3285532564" sldId="276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1:46:54.638" v="728" actId="20577"/>
          <ac:spMkLst>
            <pc:docMk/>
            <pc:sldMk cId="3285532564" sldId="276"/>
            <ac:spMk id="6" creationId="{0EA308EC-1835-4C2B-A39F-E8B7B325A1F6}"/>
          </ac:spMkLst>
        </pc:spChg>
        <pc:spChg chg="del">
          <ac:chgData name="Maja Križman Roškar" userId="7abde29d-17fb-4f82-80f9-ffa9eb9edff4" providerId="ADAL" clId="{2BC2283E-5B93-4E5A-9239-396F61CDDFD6}" dt="2021-10-21T11:46:21.397" v="699" actId="478"/>
          <ac:spMkLst>
            <pc:docMk/>
            <pc:sldMk cId="3285532564" sldId="276"/>
            <ac:spMk id="7" creationId="{130D46D4-00B8-41EE-86D0-8425F12EF7C3}"/>
          </ac:spMkLst>
        </pc:spChg>
      </pc:sldChg>
      <pc:sldChg chg="modSp add mod">
        <pc:chgData name="Maja Križman Roškar" userId="7abde29d-17fb-4f82-80f9-ffa9eb9edff4" providerId="ADAL" clId="{2BC2283E-5B93-4E5A-9239-396F61CDDFD6}" dt="2021-10-21T12:19:16.995" v="1104" actId="208"/>
        <pc:sldMkLst>
          <pc:docMk/>
          <pc:sldMk cId="709684426" sldId="277"/>
        </pc:sldMkLst>
        <pc:spChg chg="mod">
          <ac:chgData name="Maja Križman Roškar" userId="7abde29d-17fb-4f82-80f9-ffa9eb9edff4" providerId="ADAL" clId="{2BC2283E-5B93-4E5A-9239-396F61CDDFD6}" dt="2021-10-21T12:19:16.995" v="1104" actId="208"/>
          <ac:spMkLst>
            <pc:docMk/>
            <pc:sldMk cId="709684426" sldId="277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48:59.670" v="787" actId="20577"/>
          <ac:spMkLst>
            <pc:docMk/>
            <pc:sldMk cId="709684426" sldId="277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48:29.721" v="766" actId="20577"/>
          <ac:spMkLst>
            <pc:docMk/>
            <pc:sldMk cId="709684426" sldId="277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48:36.662" v="772" actId="20577"/>
          <ac:spMkLst>
            <pc:docMk/>
            <pc:sldMk cId="709684426" sldId="277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1:48:43.745" v="779" actId="20577"/>
          <ac:spMkLst>
            <pc:docMk/>
            <pc:sldMk cId="709684426" sldId="277"/>
            <ac:spMk id="6" creationId="{0EA308EC-1835-4C2B-A39F-E8B7B325A1F6}"/>
          </ac:spMkLst>
        </pc:spChg>
        <pc:spChg chg="mod">
          <ac:chgData name="Maja Križman Roškar" userId="7abde29d-17fb-4f82-80f9-ffa9eb9edff4" providerId="ADAL" clId="{2BC2283E-5B93-4E5A-9239-396F61CDDFD6}" dt="2021-10-21T11:48:50.143" v="786" actId="20577"/>
          <ac:spMkLst>
            <pc:docMk/>
            <pc:sldMk cId="709684426" sldId="277"/>
            <ac:spMk id="7" creationId="{130D46D4-00B8-41EE-86D0-8425F12EF7C3}"/>
          </ac:spMkLst>
        </pc:spChg>
      </pc:sldChg>
      <pc:sldChg chg="modSp add mod">
        <pc:chgData name="Maja Križman Roškar" userId="7abde29d-17fb-4f82-80f9-ffa9eb9edff4" providerId="ADAL" clId="{2BC2283E-5B93-4E5A-9239-396F61CDDFD6}" dt="2021-10-21T12:19:23.171" v="1105" actId="208"/>
        <pc:sldMkLst>
          <pc:docMk/>
          <pc:sldMk cId="1804342488" sldId="278"/>
        </pc:sldMkLst>
        <pc:spChg chg="mod">
          <ac:chgData name="Maja Križman Roškar" userId="7abde29d-17fb-4f82-80f9-ffa9eb9edff4" providerId="ADAL" clId="{2BC2283E-5B93-4E5A-9239-396F61CDDFD6}" dt="2021-10-21T12:19:23.171" v="1105" actId="208"/>
          <ac:spMkLst>
            <pc:docMk/>
            <pc:sldMk cId="1804342488" sldId="278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1:51:31.767" v="852" actId="20577"/>
          <ac:spMkLst>
            <pc:docMk/>
            <pc:sldMk cId="1804342488" sldId="278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1:50:30.760" v="842" actId="20577"/>
          <ac:spMkLst>
            <pc:docMk/>
            <pc:sldMk cId="1804342488" sldId="278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1:50:36.314" v="846" actId="20577"/>
          <ac:spMkLst>
            <pc:docMk/>
            <pc:sldMk cId="1804342488" sldId="278"/>
            <ac:spMk id="5" creationId="{B7871D97-FD7F-4732-9D24-4956EC36791A}"/>
          </ac:spMkLst>
        </pc:spChg>
      </pc:sldChg>
      <pc:sldChg chg="modSp add del mod">
        <pc:chgData name="Maja Križman Roškar" userId="7abde29d-17fb-4f82-80f9-ffa9eb9edff4" providerId="ADAL" clId="{2BC2283E-5B93-4E5A-9239-396F61CDDFD6}" dt="2021-10-21T12:23:35.446" v="1125" actId="47"/>
        <pc:sldMkLst>
          <pc:docMk/>
          <pc:sldMk cId="2882212494" sldId="279"/>
        </pc:sldMkLst>
        <pc:spChg chg="mod">
          <ac:chgData name="Maja Križman Roškar" userId="7abde29d-17fb-4f82-80f9-ffa9eb9edff4" providerId="ADAL" clId="{2BC2283E-5B93-4E5A-9239-396F61CDDFD6}" dt="2021-10-21T12:19:30.700" v="1106" actId="208"/>
          <ac:spMkLst>
            <pc:docMk/>
            <pc:sldMk cId="2882212494" sldId="279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2:19:56.416" v="1109" actId="20577"/>
          <ac:spMkLst>
            <pc:docMk/>
            <pc:sldMk cId="2882212494" sldId="279"/>
            <ac:spMk id="3" creationId="{E06E7840-1A6E-4580-B03C-8A65855A9BEE}"/>
          </ac:spMkLst>
        </pc:spChg>
      </pc:sldChg>
      <pc:sldChg chg="addSp modSp add mod modAnim">
        <pc:chgData name="Maja Križman Roškar" userId="7abde29d-17fb-4f82-80f9-ffa9eb9edff4" providerId="ADAL" clId="{2BC2283E-5B93-4E5A-9239-396F61CDDFD6}" dt="2021-10-21T12:23:40.935" v="1127" actId="20577"/>
        <pc:sldMkLst>
          <pc:docMk/>
          <pc:sldMk cId="1826323911" sldId="280"/>
        </pc:sldMkLst>
        <pc:spChg chg="mod">
          <ac:chgData name="Maja Križman Roškar" userId="7abde29d-17fb-4f82-80f9-ffa9eb9edff4" providerId="ADAL" clId="{2BC2283E-5B93-4E5A-9239-396F61CDDFD6}" dt="2021-10-21T12:20:17.040" v="1115" actId="208"/>
          <ac:spMkLst>
            <pc:docMk/>
            <pc:sldMk cId="1826323911" sldId="280"/>
            <ac:spMk id="2" creationId="{5360C8A4-1D97-4539-9486-038CC3A1D7F9}"/>
          </ac:spMkLst>
        </pc:spChg>
        <pc:spChg chg="mod">
          <ac:chgData name="Maja Križman Roškar" userId="7abde29d-17fb-4f82-80f9-ffa9eb9edff4" providerId="ADAL" clId="{2BC2283E-5B93-4E5A-9239-396F61CDDFD6}" dt="2021-10-21T12:23:40.935" v="1127" actId="20577"/>
          <ac:spMkLst>
            <pc:docMk/>
            <pc:sldMk cId="1826323911" sldId="280"/>
            <ac:spMk id="3" creationId="{E06E7840-1A6E-4580-B03C-8A65855A9BEE}"/>
          </ac:spMkLst>
        </pc:spChg>
        <pc:spChg chg="mod">
          <ac:chgData name="Maja Križman Roškar" userId="7abde29d-17fb-4f82-80f9-ffa9eb9edff4" providerId="ADAL" clId="{2BC2283E-5B93-4E5A-9239-396F61CDDFD6}" dt="2021-10-21T12:08:59.983" v="912" actId="20577"/>
          <ac:spMkLst>
            <pc:docMk/>
            <pc:sldMk cId="1826323911" sldId="280"/>
            <ac:spMk id="4" creationId="{A826451F-F72A-4D24-A4AE-1086795390FA}"/>
          </ac:spMkLst>
        </pc:spChg>
        <pc:spChg chg="mod">
          <ac:chgData name="Maja Križman Roškar" userId="7abde29d-17fb-4f82-80f9-ffa9eb9edff4" providerId="ADAL" clId="{2BC2283E-5B93-4E5A-9239-396F61CDDFD6}" dt="2021-10-21T12:09:05.776" v="915" actId="20577"/>
          <ac:spMkLst>
            <pc:docMk/>
            <pc:sldMk cId="1826323911" sldId="280"/>
            <ac:spMk id="5" creationId="{B7871D97-FD7F-4732-9D24-4956EC36791A}"/>
          </ac:spMkLst>
        </pc:spChg>
        <pc:spChg chg="mod">
          <ac:chgData name="Maja Križman Roškar" userId="7abde29d-17fb-4f82-80f9-ffa9eb9edff4" providerId="ADAL" clId="{2BC2283E-5B93-4E5A-9239-396F61CDDFD6}" dt="2021-10-21T12:09:12.711" v="923" actId="20577"/>
          <ac:spMkLst>
            <pc:docMk/>
            <pc:sldMk cId="1826323911" sldId="280"/>
            <ac:spMk id="6" creationId="{0EA308EC-1835-4C2B-A39F-E8B7B325A1F6}"/>
          </ac:spMkLst>
        </pc:spChg>
        <pc:spChg chg="mod">
          <ac:chgData name="Maja Križman Roškar" userId="7abde29d-17fb-4f82-80f9-ffa9eb9edff4" providerId="ADAL" clId="{2BC2283E-5B93-4E5A-9239-396F61CDDFD6}" dt="2021-10-21T12:09:19.167" v="927" actId="20577"/>
          <ac:spMkLst>
            <pc:docMk/>
            <pc:sldMk cId="1826323911" sldId="280"/>
            <ac:spMk id="7" creationId="{130D46D4-00B8-41EE-86D0-8425F12EF7C3}"/>
          </ac:spMkLst>
        </pc:spChg>
        <pc:spChg chg="add mod ord">
          <ac:chgData name="Maja Križman Roškar" userId="7abde29d-17fb-4f82-80f9-ffa9eb9edff4" providerId="ADAL" clId="{2BC2283E-5B93-4E5A-9239-396F61CDDFD6}" dt="2021-10-21T12:20:07.428" v="1112" actId="208"/>
          <ac:spMkLst>
            <pc:docMk/>
            <pc:sldMk cId="1826323911" sldId="280"/>
            <ac:spMk id="8" creationId="{5B8A0C14-B529-4EFB-9712-FF12DE74DE08}"/>
          </ac:spMkLst>
        </pc:spChg>
        <pc:spChg chg="add mod ord">
          <ac:chgData name="Maja Križman Roškar" userId="7abde29d-17fb-4f82-80f9-ffa9eb9edff4" providerId="ADAL" clId="{2BC2283E-5B93-4E5A-9239-396F61CDDFD6}" dt="2021-10-21T12:20:10.767" v="1113" actId="208"/>
          <ac:spMkLst>
            <pc:docMk/>
            <pc:sldMk cId="1826323911" sldId="280"/>
            <ac:spMk id="9" creationId="{D2442AC6-A106-40A7-BF4F-53A4B1F423C8}"/>
          </ac:spMkLst>
        </pc:spChg>
        <pc:spChg chg="add mod ord">
          <ac:chgData name="Maja Križman Roškar" userId="7abde29d-17fb-4f82-80f9-ffa9eb9edff4" providerId="ADAL" clId="{2BC2283E-5B93-4E5A-9239-396F61CDDFD6}" dt="2021-10-21T12:20:14.599" v="1114" actId="208"/>
          <ac:spMkLst>
            <pc:docMk/>
            <pc:sldMk cId="1826323911" sldId="280"/>
            <ac:spMk id="10" creationId="{94FBA039-B93E-41AC-986C-383B21A9BC88}"/>
          </ac:spMkLst>
        </pc:spChg>
      </pc:sldChg>
      <pc:sldMasterChg chg="setBg modSldLayout">
        <pc:chgData name="Maja Križman Roškar" userId="7abde29d-17fb-4f82-80f9-ffa9eb9edff4" providerId="ADAL" clId="{2BC2283E-5B93-4E5A-9239-396F61CDDFD6}" dt="2021-10-21T12:17:34.191" v="1096"/>
        <pc:sldMasterMkLst>
          <pc:docMk/>
          <pc:sldMasterMk cId="1469077487" sldId="2147483648"/>
        </pc:sldMasterMkLst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243210320" sldId="2147483649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3239881160" sldId="2147483650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1992276855" sldId="2147483651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944079646" sldId="2147483652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3753305246" sldId="2147483653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376624966" sldId="2147483654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4006124126" sldId="2147483655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1689812532" sldId="2147483656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2835090103" sldId="2147483657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1617259534" sldId="2147483658"/>
          </pc:sldLayoutMkLst>
        </pc:sldLayoutChg>
        <pc:sldLayoutChg chg="setBg">
          <pc:chgData name="Maja Križman Roškar" userId="7abde29d-17fb-4f82-80f9-ffa9eb9edff4" providerId="ADAL" clId="{2BC2283E-5B93-4E5A-9239-396F61CDDFD6}" dt="2021-10-21T12:17:34.191" v="1096"/>
          <pc:sldLayoutMkLst>
            <pc:docMk/>
            <pc:sldMasterMk cId="1469077487" sldId="2147483648"/>
            <pc:sldLayoutMk cId="2750206310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5D55C9-4BE9-4FA0-BA3E-A974FC6F61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95F918-2A9A-4312-BAA4-BF1FE58E47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B572ED-C117-4692-B3EC-FF50E73347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471312-465D-424A-A7D4-956F69776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4570B7-0441-4F28-A9AB-3583CB44A6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43210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A92F0-BDB6-472B-A6E1-CF391AEFE6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B843685-8C43-408A-A4CF-5960FCFF4C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780F22-DB6D-41C2-84B0-E4FE7983C2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CF1E30-0C5F-4A41-BCB6-AC8D722E14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F6E41-93C5-4967-B370-EB6AF49A9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17259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98DE3F-D8FF-4592-A14A-1AD3CB9A1A9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3F87A24-78DF-4EAB-9760-AB55DF30D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E507FD-9D9D-4EBA-A596-8771C9198C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8788F5-954C-4A22-BE2E-E627E6951C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B9BEB-1850-49FB-A073-D04F85257D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750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0F38F0-BA26-4867-9E24-6CF0D706E9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4C896-E305-4407-AD4C-925764AC1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859707-E2FE-431A-BDFE-74D061BA0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5A8A9-A3A2-4C98-92DD-620C8BF480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33592F-688C-4156-87A9-B9C478904E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239881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05373-485C-4A53-9BDC-B3EAE55BC6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0250E-7535-4EF5-9781-DD4AED48A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D018D6-FC1A-4D1C-BE2F-BDC9502B2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ECDB11-930B-43FA-8BE9-20285C2ED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99D943-BCFD-4497-AADB-B2FE26824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92276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2207B5-C5F3-430F-906B-1628CBDCEA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4F793A-6525-4943-B5CC-F1CC86F7A5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901CBA-3CC5-4607-9D84-95CD976A3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FD0E36-508F-4A5C-8E5C-F3E11D9FAC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5E2A7B5-79AA-457F-A196-1FB6AAE4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F5F9A8-C610-4414-B440-716A93F9A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44079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19AEB7-A654-4238-8C0B-770FCFB14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3AB57A-0133-4FD6-A83E-91824E040A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396C13E-8055-4B70-87AC-BAAB7FC76AA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2628652-278F-4BC0-A600-BE6B7DDD73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4A0715-945F-4C4C-A0F3-2AB1BD379A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4BF1FD1-8144-4DD6-9F06-DD24FAAB3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15D7780-F4F9-4A58-9ED1-97E347B492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DA3F3D4-931F-4915-A7A0-F3E372E06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53305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F23D2-528A-4F3B-853D-2C937137C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28ACA8-D030-453F-8BD5-B3185DD88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4C718E-A7A5-42EB-A45D-5408D04C4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3B03F3-187B-4D4F-BDDC-FC5289439A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66249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6EED614-8564-4DBD-8F3A-A1387BC67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7F357A8-A56E-4A35-8E5C-A527AF62DD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39E4B8B-4E4A-4757-9F3E-944C3CBC6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4006124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F6D0FB-DB87-4AAB-A0BA-1E1222CFC3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E26E1-E9DA-40A9-86D7-DA7D33EF0E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F4DF816-AA6B-4FCC-8C43-74759C214E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39C64-A267-4517-976B-D51FB72E8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83F168-DFEC-4EF9-9F25-B993ECEB7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BE4175-580B-4D28-8B6C-5BE48D8D3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689812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A3C1FF-63C9-4DFF-9817-6F7CCD497A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1DEFB21-2145-47A2-BC00-3BAE6E34DDE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761615-7674-4D02-B82E-54B46509436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AF8EFA-0D50-49FD-BE00-FAD5CFFFF3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195CD-CB67-42B6-85A2-BFAA2FDBE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7E162B-5DDF-462C-93D5-12D861FE61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35090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ED4F6">
            <a:alpha val="24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6E5B05F-6418-447C-9236-E5A639E4C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925D91-7D13-4802-99FE-0688EC912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04BEC9-4D0D-490C-8A78-098B5261C27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2109A5-79B1-42FF-92DA-081ABEBAD406}" type="datetimeFigureOut">
              <a:rPr lang="hr-HR" smtClean="0"/>
              <a:t>21.10.2021.</a:t>
            </a:fld>
            <a:endParaRPr lang="hr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2BC28-10B4-4090-9A37-F0CB4C22A0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C643E1-C2AC-4C7F-B997-B7578AB2F5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18A821-3940-4F89-AFE5-3A423CE66442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469077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797870F-0DB2-49D2-840D-60213AD8E6C0}"/>
              </a:ext>
            </a:extLst>
          </p:cNvPr>
          <p:cNvSpPr txBox="1"/>
          <p:nvPr/>
        </p:nvSpPr>
        <p:spPr>
          <a:xfrm>
            <a:off x="1322773" y="1917577"/>
            <a:ext cx="984224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800" dirty="0"/>
              <a:t>Koliko </a:t>
            </a:r>
            <a:r>
              <a:rPr lang="en-GB" sz="4800" dirty="0" err="1"/>
              <a:t>poznaješ</a:t>
            </a:r>
            <a:r>
              <a:rPr lang="en-GB" sz="4800" dirty="0"/>
              <a:t> </a:t>
            </a:r>
            <a:r>
              <a:rPr lang="en-GB" sz="4800" dirty="0" err="1"/>
              <a:t>Ivanu</a:t>
            </a:r>
            <a:r>
              <a:rPr lang="en-GB" sz="4800" dirty="0"/>
              <a:t> </a:t>
            </a:r>
            <a:r>
              <a:rPr lang="en-GB" sz="4800" dirty="0" err="1"/>
              <a:t>Brlić-Mažuranić</a:t>
            </a:r>
            <a:r>
              <a:rPr lang="en-GB" sz="4800" dirty="0"/>
              <a:t>?</a:t>
            </a:r>
            <a:endParaRPr lang="hr-HR" sz="48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BC5DEC2-BF86-48D6-A43B-288C5F8A8A64}"/>
              </a:ext>
            </a:extLst>
          </p:cNvPr>
          <p:cNvSpPr txBox="1"/>
          <p:nvPr/>
        </p:nvSpPr>
        <p:spPr>
          <a:xfrm>
            <a:off x="4959814" y="3301507"/>
            <a:ext cx="143500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5400" dirty="0"/>
              <a:t>KVIZ</a:t>
            </a:r>
            <a:endParaRPr lang="hr-HR" sz="5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3FB454A-9863-4470-BDF6-4CA9FCFC865A}"/>
              </a:ext>
            </a:extLst>
          </p:cNvPr>
          <p:cNvSpPr txBox="1"/>
          <p:nvPr/>
        </p:nvSpPr>
        <p:spPr>
          <a:xfrm>
            <a:off x="6811300" y="5947207"/>
            <a:ext cx="5030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/>
              <a:t>Nikolina Jakobenov, OŠ </a:t>
            </a:r>
            <a:r>
              <a:rPr lang="en-GB" sz="2400" dirty="0" err="1"/>
              <a:t>Horvati</a:t>
            </a:r>
            <a:r>
              <a:rPr lang="en-GB" sz="2400" dirty="0"/>
              <a:t>, Zagreb</a:t>
            </a:r>
            <a:endParaRPr lang="hr-HR" sz="2400" dirty="0"/>
          </a:p>
        </p:txBody>
      </p:sp>
    </p:spTree>
    <p:extLst>
      <p:ext uri="{BB962C8B-B14F-4D97-AF65-F5344CB8AC3E}">
        <p14:creationId xmlns:p14="http://schemas.microsoft.com/office/powerpoint/2010/main" val="21849894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171853" y="3689645"/>
            <a:ext cx="1997476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1" y="878889"/>
            <a:ext cx="99104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9. Ivana </a:t>
            </a:r>
            <a:r>
              <a:rPr lang="en-GB" sz="4000" dirty="0" err="1"/>
              <a:t>Brlić-Mažuranić</a:t>
            </a:r>
            <a:r>
              <a:rPr lang="en-GB" sz="4000" dirty="0"/>
              <a:t> </a:t>
            </a:r>
            <a:r>
              <a:rPr lang="en-GB" sz="4000" dirty="0" err="1"/>
              <a:t>ostavila</a:t>
            </a:r>
            <a:r>
              <a:rPr lang="en-GB" sz="4000" dirty="0"/>
              <a:t> je </a:t>
            </a:r>
            <a:r>
              <a:rPr lang="en-GB" sz="4000" dirty="0" err="1"/>
              <a:t>veliki</a:t>
            </a:r>
            <a:r>
              <a:rPr lang="en-GB" sz="4000" dirty="0"/>
              <a:t> </a:t>
            </a:r>
            <a:r>
              <a:rPr lang="en-GB" sz="4000" dirty="0" err="1"/>
              <a:t>trag</a:t>
            </a:r>
            <a:r>
              <a:rPr lang="en-GB" sz="4000" dirty="0"/>
              <a:t> u </a:t>
            </a:r>
            <a:r>
              <a:rPr lang="en-GB" sz="4000" dirty="0" err="1"/>
              <a:t>dječjoj</a:t>
            </a:r>
            <a:r>
              <a:rPr lang="en-GB" sz="4000" dirty="0"/>
              <a:t> </a:t>
            </a:r>
            <a:r>
              <a:rPr lang="en-GB" sz="4000" dirty="0" err="1"/>
              <a:t>književnosti</a:t>
            </a:r>
            <a:r>
              <a:rPr lang="en-GB" sz="4000" dirty="0"/>
              <a:t>.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982086"/>
            <a:ext cx="23657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Netočno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745032"/>
            <a:ext cx="18957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Točno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804342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94FBA039-B93E-41AC-986C-383B21A9BC88}"/>
              </a:ext>
            </a:extLst>
          </p:cNvPr>
          <p:cNvSpPr/>
          <p:nvPr/>
        </p:nvSpPr>
        <p:spPr>
          <a:xfrm>
            <a:off x="1180727" y="4002124"/>
            <a:ext cx="2300750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442AC6-A106-40A7-BF4F-53A4B1F423C8}"/>
              </a:ext>
            </a:extLst>
          </p:cNvPr>
          <p:cNvSpPr/>
          <p:nvPr/>
        </p:nvSpPr>
        <p:spPr>
          <a:xfrm>
            <a:off x="1180728" y="3230327"/>
            <a:ext cx="1978387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B8A0C14-B529-4EFB-9712-FF12DE74DE08}"/>
              </a:ext>
            </a:extLst>
          </p:cNvPr>
          <p:cNvSpPr/>
          <p:nvPr/>
        </p:nvSpPr>
        <p:spPr>
          <a:xfrm>
            <a:off x="1180728" y="2449064"/>
            <a:ext cx="2378023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180728" y="4774508"/>
            <a:ext cx="1978387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1" y="878889"/>
            <a:ext cx="9783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10. Je li Ivana </a:t>
            </a:r>
            <a:r>
              <a:rPr lang="en-GB" sz="4000" dirty="0" err="1"/>
              <a:t>Brlić-Mažuranić</a:t>
            </a:r>
            <a:r>
              <a:rPr lang="en-GB" sz="4000" dirty="0"/>
              <a:t> </a:t>
            </a:r>
            <a:r>
              <a:rPr lang="en-GB" sz="4000" dirty="0" err="1"/>
              <a:t>inspirativna</a:t>
            </a:r>
            <a:r>
              <a:rPr lang="en-GB" sz="4000" dirty="0"/>
              <a:t> </a:t>
            </a:r>
            <a:r>
              <a:rPr lang="en-GB" sz="4000" dirty="0" err="1"/>
              <a:t>osoba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521263"/>
            <a:ext cx="23780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Naravno</a:t>
            </a:r>
            <a:r>
              <a:rPr lang="en-GB" sz="3600" dirty="0"/>
              <a:t>!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284209"/>
            <a:ext cx="13260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Da!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4011590"/>
            <a:ext cx="22652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</a:t>
            </a:r>
            <a:r>
              <a:rPr lang="en-GB" sz="3600" dirty="0" err="1"/>
              <a:t>Svakako</a:t>
            </a:r>
            <a:r>
              <a:rPr lang="en-GB" sz="3600" dirty="0"/>
              <a:t>!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703484"/>
            <a:ext cx="14226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Yes!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1826323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0" presetID="4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9" grpId="0" animBg="1"/>
      <p:bldP spid="8" grpId="0" animBg="1"/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63D596E1-4D91-4D41-9832-A335B6762E75}"/>
              </a:ext>
            </a:extLst>
          </p:cNvPr>
          <p:cNvSpPr/>
          <p:nvPr/>
        </p:nvSpPr>
        <p:spPr>
          <a:xfrm>
            <a:off x="1065320" y="3088869"/>
            <a:ext cx="3045041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867504B-E8EE-419A-967A-E47D4D66B4AA}"/>
              </a:ext>
            </a:extLst>
          </p:cNvPr>
          <p:cNvSpPr txBox="1"/>
          <p:nvPr/>
        </p:nvSpPr>
        <p:spPr>
          <a:xfrm>
            <a:off x="1065320" y="878889"/>
            <a:ext cx="673838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1. </a:t>
            </a:r>
            <a:r>
              <a:rPr lang="en-GB" sz="4000" dirty="0" err="1"/>
              <a:t>Tko</a:t>
            </a:r>
            <a:r>
              <a:rPr lang="en-GB" sz="4000" dirty="0"/>
              <a:t> je Ivana </a:t>
            </a:r>
            <a:r>
              <a:rPr lang="en-GB" sz="4000" dirty="0" err="1"/>
              <a:t>Brlić-Mažuranić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76D3F9D-C618-4DDC-8585-AC8BCE135A0B}"/>
              </a:ext>
            </a:extLst>
          </p:cNvPr>
          <p:cNvSpPr txBox="1"/>
          <p:nvPr/>
        </p:nvSpPr>
        <p:spPr>
          <a:xfrm>
            <a:off x="1216241" y="2317072"/>
            <a:ext cx="25460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sportašica</a:t>
            </a:r>
            <a:endParaRPr lang="hr-HR" sz="3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AFFFB9-531F-4832-BB57-E874CAB03E51}"/>
              </a:ext>
            </a:extLst>
          </p:cNvPr>
          <p:cNvSpPr txBox="1"/>
          <p:nvPr/>
        </p:nvSpPr>
        <p:spPr>
          <a:xfrm>
            <a:off x="1216240" y="3088869"/>
            <a:ext cx="27073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književnica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E2A5368-ECDA-46A7-BB0B-892612DF8A4A}"/>
              </a:ext>
            </a:extLst>
          </p:cNvPr>
          <p:cNvSpPr txBox="1"/>
          <p:nvPr/>
        </p:nvSpPr>
        <p:spPr>
          <a:xfrm>
            <a:off x="1260631" y="3807399"/>
            <a:ext cx="24686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</a:t>
            </a:r>
            <a:r>
              <a:rPr lang="en-GB" sz="3600" dirty="0" err="1"/>
              <a:t>novinarka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636635A-F27A-43E2-81A1-146BC5106E68}"/>
              </a:ext>
            </a:extLst>
          </p:cNvPr>
          <p:cNvSpPr txBox="1"/>
          <p:nvPr/>
        </p:nvSpPr>
        <p:spPr>
          <a:xfrm>
            <a:off x="1198485" y="4499293"/>
            <a:ext cx="282128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</a:t>
            </a:r>
            <a:r>
              <a:rPr lang="en-GB" sz="3600" dirty="0" err="1"/>
              <a:t>manekenka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00584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3" grpId="0"/>
      <p:bldP spid="4" grpId="0"/>
      <p:bldP spid="5" grpId="0"/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065320" y="3789068"/>
            <a:ext cx="3045041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0" y="878889"/>
            <a:ext cx="858446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2. </a:t>
            </a:r>
            <a:r>
              <a:rPr lang="en-GB" sz="4000" dirty="0" err="1"/>
              <a:t>Gdje</a:t>
            </a:r>
            <a:r>
              <a:rPr lang="en-GB" sz="4000" dirty="0"/>
              <a:t> je </a:t>
            </a:r>
            <a:r>
              <a:rPr lang="en-GB" sz="4000" dirty="0" err="1"/>
              <a:t>rođena</a:t>
            </a:r>
            <a:r>
              <a:rPr lang="en-GB" sz="4000" dirty="0"/>
              <a:t> Ivana </a:t>
            </a:r>
            <a:r>
              <a:rPr lang="en-GB" sz="4000" dirty="0" err="1"/>
              <a:t>Brlić-Mažuranić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317072"/>
            <a:ext cx="27236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U </a:t>
            </a:r>
            <a:r>
              <a:rPr lang="en-GB" sz="3600" dirty="0" err="1"/>
              <a:t>Sloveniji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080018"/>
            <a:ext cx="316028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U </a:t>
            </a:r>
            <a:r>
              <a:rPr lang="en-GB" sz="3600" dirty="0" err="1"/>
              <a:t>Njemačkoj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3807399"/>
            <a:ext cx="28954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U </a:t>
            </a:r>
            <a:r>
              <a:rPr lang="en-GB" sz="3600" dirty="0" err="1"/>
              <a:t>Hrvatskoj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499293"/>
            <a:ext cx="21873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U </a:t>
            </a:r>
            <a:r>
              <a:rPr lang="en-GB" sz="3600" dirty="0" err="1"/>
              <a:t>Irskoj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2407001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065321" y="2324255"/>
            <a:ext cx="1997476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0" y="878889"/>
            <a:ext cx="863044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3. </a:t>
            </a:r>
            <a:r>
              <a:rPr lang="en-GB" sz="4000" dirty="0" err="1"/>
              <a:t>Kada</a:t>
            </a:r>
            <a:r>
              <a:rPr lang="en-GB" sz="4000" dirty="0"/>
              <a:t> je </a:t>
            </a:r>
            <a:r>
              <a:rPr lang="en-GB" sz="4000" dirty="0" err="1"/>
              <a:t>rođena</a:t>
            </a:r>
            <a:r>
              <a:rPr lang="en-GB" sz="4000" dirty="0"/>
              <a:t> Ivana </a:t>
            </a:r>
            <a:r>
              <a:rPr lang="en-GB" sz="4000" dirty="0" err="1"/>
              <a:t>Brlić-Mažuranić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317072"/>
            <a:ext cx="170271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1874.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080018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1974.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3807399"/>
            <a:ext cx="1677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2074.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499293"/>
            <a:ext cx="17235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1174.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762786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065321" y="2989269"/>
            <a:ext cx="1997476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1" y="878889"/>
            <a:ext cx="99104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4. Ivana </a:t>
            </a:r>
            <a:r>
              <a:rPr lang="en-GB" sz="4000" dirty="0" err="1"/>
              <a:t>Brlić-Mažuranić</a:t>
            </a:r>
            <a:r>
              <a:rPr lang="en-GB" sz="4000" dirty="0"/>
              <a:t> </a:t>
            </a:r>
            <a:r>
              <a:rPr lang="en-GB" sz="4000" dirty="0" err="1"/>
              <a:t>jedna</a:t>
            </a:r>
            <a:r>
              <a:rPr lang="en-GB" sz="4000" dirty="0"/>
              <a:t> je od </a:t>
            </a:r>
            <a:r>
              <a:rPr lang="en-GB" sz="4000" dirty="0" err="1"/>
              <a:t>najznačajnijih</a:t>
            </a:r>
            <a:r>
              <a:rPr lang="en-GB" sz="4000" dirty="0"/>
              <a:t> </a:t>
            </a:r>
            <a:r>
              <a:rPr lang="en-GB" sz="4000" dirty="0" err="1"/>
              <a:t>hrvatskih</a:t>
            </a:r>
            <a:r>
              <a:rPr lang="en-GB" sz="4000" dirty="0"/>
              <a:t> </a:t>
            </a:r>
            <a:r>
              <a:rPr lang="en-GB" sz="4000" dirty="0" err="1"/>
              <a:t>dječjih</a:t>
            </a:r>
            <a:r>
              <a:rPr lang="en-GB" sz="4000" dirty="0"/>
              <a:t> </a:t>
            </a:r>
            <a:r>
              <a:rPr lang="en-GB" sz="4000" dirty="0" err="1"/>
              <a:t>književnica</a:t>
            </a:r>
            <a:r>
              <a:rPr lang="en-GB" sz="4000" dirty="0"/>
              <a:t>.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982086"/>
            <a:ext cx="18748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Točno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745032"/>
            <a:ext cx="23866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Netočno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449898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180729" y="4427094"/>
            <a:ext cx="7039993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0" y="878889"/>
            <a:ext cx="1031410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5. Ivana </a:t>
            </a:r>
            <a:r>
              <a:rPr lang="en-GB" sz="4000" dirty="0" err="1"/>
              <a:t>Brlić-Mažuranić</a:t>
            </a:r>
            <a:r>
              <a:rPr lang="en-GB" sz="4000" dirty="0"/>
              <a:t> </a:t>
            </a:r>
            <a:r>
              <a:rPr lang="en-GB" sz="4000" dirty="0" err="1"/>
              <a:t>napisala</a:t>
            </a:r>
            <a:r>
              <a:rPr lang="en-GB" sz="4000" dirty="0"/>
              <a:t> je </a:t>
            </a:r>
            <a:r>
              <a:rPr lang="en-GB" sz="4000" dirty="0" err="1"/>
              <a:t>dječji</a:t>
            </a:r>
            <a:r>
              <a:rPr lang="en-GB" sz="4000" dirty="0"/>
              <a:t> roman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317072"/>
            <a:ext cx="444903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Družba</a:t>
            </a:r>
            <a:r>
              <a:rPr lang="en-GB" sz="3600" dirty="0"/>
              <a:t> Pere </a:t>
            </a:r>
            <a:r>
              <a:rPr lang="en-GB" sz="3600" dirty="0" err="1"/>
              <a:t>Kvržice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080018"/>
            <a:ext cx="336502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Vlak</a:t>
            </a:r>
            <a:r>
              <a:rPr lang="en-GB" sz="3600" dirty="0"/>
              <a:t> u </a:t>
            </a:r>
            <a:r>
              <a:rPr lang="en-GB" sz="3600" dirty="0" err="1"/>
              <a:t>snijegu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3807399"/>
            <a:ext cx="25494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</a:t>
            </a:r>
            <a:r>
              <a:rPr lang="en-GB" sz="3600" dirty="0" err="1"/>
              <a:t>Grički</a:t>
            </a:r>
            <a:r>
              <a:rPr lang="en-GB" sz="3600" dirty="0"/>
              <a:t> top.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499293"/>
            <a:ext cx="67529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</a:t>
            </a:r>
            <a:r>
              <a:rPr lang="en-GB" sz="3600" dirty="0" err="1"/>
              <a:t>Čudnovate</a:t>
            </a:r>
            <a:r>
              <a:rPr lang="en-GB" sz="3600" dirty="0"/>
              <a:t> </a:t>
            </a:r>
            <a:r>
              <a:rPr lang="en-GB" sz="3600" dirty="0" err="1"/>
              <a:t>zgode</a:t>
            </a:r>
            <a:r>
              <a:rPr lang="en-GB" sz="3600" dirty="0"/>
              <a:t> </a:t>
            </a:r>
            <a:r>
              <a:rPr lang="en-GB" sz="3600" dirty="0" err="1"/>
              <a:t>šegrta</a:t>
            </a:r>
            <a:r>
              <a:rPr lang="en-GB" sz="3600" dirty="0"/>
              <a:t> </a:t>
            </a:r>
            <a:r>
              <a:rPr lang="en-GB" sz="3600" dirty="0" err="1"/>
              <a:t>Hlapića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808753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146553" y="4631285"/>
            <a:ext cx="2991774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1" y="878889"/>
            <a:ext cx="97831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dirty="0"/>
              <a:t>6. Koliko je puta </a:t>
            </a:r>
            <a:r>
              <a:rPr lang="en-GB" sz="4000" dirty="0" err="1"/>
              <a:t>bila</a:t>
            </a:r>
            <a:r>
              <a:rPr lang="en-GB" sz="4000" dirty="0"/>
              <a:t> </a:t>
            </a:r>
            <a:r>
              <a:rPr lang="en-GB" sz="4000" dirty="0" err="1"/>
              <a:t>predložena</a:t>
            </a:r>
            <a:r>
              <a:rPr lang="en-GB" sz="4000" dirty="0"/>
              <a:t> za </a:t>
            </a:r>
            <a:r>
              <a:rPr lang="en-GB" sz="4000" dirty="0" err="1"/>
              <a:t>Nobelovu</a:t>
            </a:r>
            <a:r>
              <a:rPr lang="en-GB" sz="4000" dirty="0"/>
              <a:t> </a:t>
            </a:r>
            <a:r>
              <a:rPr lang="en-GB" sz="4000" dirty="0" err="1"/>
              <a:t>nagradu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521263"/>
            <a:ext cx="22397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Jednom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284209"/>
            <a:ext cx="24517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Dva</a:t>
            </a:r>
            <a:r>
              <a:rPr lang="en-GB" sz="3600" dirty="0"/>
              <a:t> puta.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4011590"/>
            <a:ext cx="2160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Tri puta.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703484"/>
            <a:ext cx="27445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</a:t>
            </a:r>
            <a:r>
              <a:rPr lang="en-GB" sz="3600" dirty="0" err="1"/>
              <a:t>Četiri</a:t>
            </a:r>
            <a:r>
              <a:rPr lang="en-GB" sz="3600" dirty="0"/>
              <a:t> puta.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1006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198485" y="3069735"/>
            <a:ext cx="3185616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0" y="878889"/>
            <a:ext cx="713836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7. </a:t>
            </a:r>
            <a:r>
              <a:rPr lang="en-GB" sz="4000" dirty="0" err="1"/>
              <a:t>Često</a:t>
            </a:r>
            <a:r>
              <a:rPr lang="en-GB" sz="4000" dirty="0"/>
              <a:t> </a:t>
            </a:r>
            <a:r>
              <a:rPr lang="en-GB" sz="4000" dirty="0" err="1"/>
              <a:t>su</a:t>
            </a:r>
            <a:r>
              <a:rPr lang="en-GB" sz="4000" dirty="0"/>
              <a:t> je </a:t>
            </a:r>
            <a:r>
              <a:rPr lang="en-GB" sz="4000" dirty="0" err="1"/>
              <a:t>nazivali</a:t>
            </a:r>
            <a:r>
              <a:rPr lang="en-GB" sz="4000" dirty="0"/>
              <a:t> </a:t>
            </a:r>
            <a:r>
              <a:rPr lang="en-GB" sz="4000" dirty="0" err="1"/>
              <a:t>hrvatskim</a:t>
            </a:r>
            <a:r>
              <a:rPr lang="en-GB" sz="4000" dirty="0"/>
              <a:t>…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317072"/>
            <a:ext cx="276870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</a:t>
            </a:r>
            <a:r>
              <a:rPr lang="en-GB" sz="3600" dirty="0" err="1"/>
              <a:t>Collodijem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080018"/>
            <a:ext cx="31856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</a:t>
            </a:r>
            <a:r>
              <a:rPr lang="en-GB" sz="3600" dirty="0" err="1"/>
              <a:t>Andersenom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3807399"/>
            <a:ext cx="26485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</a:t>
            </a:r>
            <a:r>
              <a:rPr lang="en-GB" sz="3600" dirty="0" err="1"/>
              <a:t>Loftingom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3285532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360C8A4-1D97-4539-9486-038CC3A1D7F9}"/>
              </a:ext>
            </a:extLst>
          </p:cNvPr>
          <p:cNvSpPr/>
          <p:nvPr/>
        </p:nvSpPr>
        <p:spPr>
          <a:xfrm>
            <a:off x="1065320" y="3789068"/>
            <a:ext cx="3045041" cy="718530"/>
          </a:xfrm>
          <a:prstGeom prst="rect">
            <a:avLst/>
          </a:prstGeom>
          <a:ln w="28575">
            <a:solidFill>
              <a:srgbClr val="CE50C5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06E7840-1A6E-4580-B03C-8A65855A9BEE}"/>
              </a:ext>
            </a:extLst>
          </p:cNvPr>
          <p:cNvSpPr txBox="1"/>
          <p:nvPr/>
        </p:nvSpPr>
        <p:spPr>
          <a:xfrm>
            <a:off x="1065320" y="878889"/>
            <a:ext cx="1052538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dirty="0"/>
              <a:t>8. U </a:t>
            </a:r>
            <a:r>
              <a:rPr lang="en-GB" sz="4000" dirty="0" err="1"/>
              <a:t>kojem</a:t>
            </a:r>
            <a:r>
              <a:rPr lang="en-GB" sz="4000" dirty="0"/>
              <a:t> je </a:t>
            </a:r>
            <a:r>
              <a:rPr lang="en-GB" sz="4000" dirty="0" err="1"/>
              <a:t>gradu</a:t>
            </a:r>
            <a:r>
              <a:rPr lang="en-GB" sz="4000" dirty="0"/>
              <a:t> </a:t>
            </a:r>
            <a:r>
              <a:rPr lang="en-GB" sz="4000" dirty="0" err="1"/>
              <a:t>umrla</a:t>
            </a:r>
            <a:r>
              <a:rPr lang="en-GB" sz="4000" dirty="0"/>
              <a:t> Ivana </a:t>
            </a:r>
            <a:r>
              <a:rPr lang="en-GB" sz="4000" dirty="0" err="1"/>
              <a:t>Brlić-Mažuranić</a:t>
            </a:r>
            <a:r>
              <a:rPr lang="en-GB" sz="4000" dirty="0"/>
              <a:t>?</a:t>
            </a:r>
            <a:endParaRPr lang="hr-HR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826451F-F72A-4D24-A4AE-1086795390FA}"/>
              </a:ext>
            </a:extLst>
          </p:cNvPr>
          <p:cNvSpPr txBox="1"/>
          <p:nvPr/>
        </p:nvSpPr>
        <p:spPr>
          <a:xfrm>
            <a:off x="1216241" y="2317072"/>
            <a:ext cx="26292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a) U </a:t>
            </a:r>
            <a:r>
              <a:rPr lang="en-GB" sz="3600" dirty="0" err="1"/>
              <a:t>Ogulinu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71D97-FD7F-4732-9D24-4956EC36791A}"/>
              </a:ext>
            </a:extLst>
          </p:cNvPr>
          <p:cNvSpPr txBox="1"/>
          <p:nvPr/>
        </p:nvSpPr>
        <p:spPr>
          <a:xfrm>
            <a:off x="1198485" y="3080018"/>
            <a:ext cx="22493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b) U </a:t>
            </a:r>
            <a:r>
              <a:rPr lang="en-GB" sz="3600" dirty="0" err="1"/>
              <a:t>Splitu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A308EC-1835-4C2B-A39F-E8B7B325A1F6}"/>
              </a:ext>
            </a:extLst>
          </p:cNvPr>
          <p:cNvSpPr txBox="1"/>
          <p:nvPr/>
        </p:nvSpPr>
        <p:spPr>
          <a:xfrm>
            <a:off x="1216241" y="3807399"/>
            <a:ext cx="266258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c) U </a:t>
            </a:r>
            <a:r>
              <a:rPr lang="en-GB" sz="3600" dirty="0" err="1"/>
              <a:t>Zagrebu</a:t>
            </a:r>
            <a:r>
              <a:rPr lang="en-GB" sz="3600" dirty="0"/>
              <a:t>.</a:t>
            </a:r>
            <a:endParaRPr lang="hr-HR" sz="36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30D46D4-00B8-41EE-86D0-8425F12EF7C3}"/>
              </a:ext>
            </a:extLst>
          </p:cNvPr>
          <p:cNvSpPr txBox="1"/>
          <p:nvPr/>
        </p:nvSpPr>
        <p:spPr>
          <a:xfrm>
            <a:off x="1180729" y="4499293"/>
            <a:ext cx="283763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dirty="0"/>
              <a:t>d) U </a:t>
            </a:r>
            <a:r>
              <a:rPr lang="en-GB" sz="3600" dirty="0" err="1"/>
              <a:t>Londonu</a:t>
            </a:r>
            <a:r>
              <a:rPr lang="en-GB" sz="3600" dirty="0"/>
              <a:t>.</a:t>
            </a:r>
            <a:endParaRPr lang="hr-HR" sz="3600" dirty="0"/>
          </a:p>
        </p:txBody>
      </p:sp>
    </p:spTree>
    <p:extLst>
      <p:ext uri="{BB962C8B-B14F-4D97-AF65-F5344CB8AC3E}">
        <p14:creationId xmlns:p14="http://schemas.microsoft.com/office/powerpoint/2010/main" val="709684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261</Words>
  <Application>Microsoft Office PowerPoint</Application>
  <PresentationFormat>Widescreen</PresentationFormat>
  <Paragraphs>48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Maja Križman Roškar</dc:creator>
  <cp:lastModifiedBy>Maja Križman Roškar</cp:lastModifiedBy>
  <cp:revision>1</cp:revision>
  <dcterms:created xsi:type="dcterms:W3CDTF">2021-10-18T11:00:13Z</dcterms:created>
  <dcterms:modified xsi:type="dcterms:W3CDTF">2021-10-21T12:23:52Z</dcterms:modified>
</cp:coreProperties>
</file>