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0080C0"/>
    <a:srgbClr val="3488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6" d="100"/>
          <a:sy n="106" d="100"/>
        </p:scale>
        <p:origin x="-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14A12-8839-4FE7-92EB-07741613FAC8}" type="datetimeFigureOut">
              <a:rPr lang="hr-HR" smtClean="0"/>
              <a:t>5.1.2017.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72F7-4711-499A-B475-873C9B892F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615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14A12-8839-4FE7-92EB-07741613FAC8}" type="datetimeFigureOut">
              <a:rPr lang="hr-HR" smtClean="0"/>
              <a:t>5.1.2017.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72F7-4711-499A-B475-873C9B892F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456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14A12-8839-4FE7-92EB-07741613FAC8}" type="datetimeFigureOut">
              <a:rPr lang="hr-HR" smtClean="0"/>
              <a:t>5.1.2017.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72F7-4711-499A-B475-873C9B892F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23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14A12-8839-4FE7-92EB-07741613FAC8}" type="datetimeFigureOut">
              <a:rPr lang="hr-HR" smtClean="0"/>
              <a:t>5.1.2017.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72F7-4711-499A-B475-873C9B892F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075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14A12-8839-4FE7-92EB-07741613FAC8}" type="datetimeFigureOut">
              <a:rPr lang="hr-HR" smtClean="0"/>
              <a:t>5.1.2017.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72F7-4711-499A-B475-873C9B892F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719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14A12-8839-4FE7-92EB-07741613FAC8}" type="datetimeFigureOut">
              <a:rPr lang="hr-HR" smtClean="0"/>
              <a:t>5.1.2017.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72F7-4711-499A-B475-873C9B892F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797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14A12-8839-4FE7-92EB-07741613FAC8}" type="datetimeFigureOut">
              <a:rPr lang="hr-HR" smtClean="0"/>
              <a:t>5.1.2017.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72F7-4711-499A-B475-873C9B892F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891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14A12-8839-4FE7-92EB-07741613FAC8}" type="datetimeFigureOut">
              <a:rPr lang="hr-HR" smtClean="0"/>
              <a:t>5.1.2017.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72F7-4711-499A-B475-873C9B892F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26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14A12-8839-4FE7-92EB-07741613FAC8}" type="datetimeFigureOut">
              <a:rPr lang="hr-HR" smtClean="0"/>
              <a:t>5.1.2017.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72F7-4711-499A-B475-873C9B892F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8307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14A12-8839-4FE7-92EB-07741613FAC8}" type="datetimeFigureOut">
              <a:rPr lang="hr-HR" smtClean="0"/>
              <a:t>5.1.2017.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72F7-4711-499A-B475-873C9B892F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832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14A12-8839-4FE7-92EB-07741613FAC8}" type="datetimeFigureOut">
              <a:rPr lang="hr-HR" smtClean="0"/>
              <a:t>5.1.2017.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72F7-4711-499A-B475-873C9B892F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1703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14A12-8839-4FE7-92EB-07741613FAC8}" type="datetimeFigureOut">
              <a:rPr lang="hr-HR" smtClean="0"/>
              <a:t>5.1.2017.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A72F7-4711-499A-B475-873C9B892F4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498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0.jpg"/><Relationship Id="rId3" Type="http://schemas.openxmlformats.org/officeDocument/2006/relationships/image" Target="../media/image15.jpg"/><Relationship Id="rId7" Type="http://schemas.openxmlformats.org/officeDocument/2006/relationships/image" Target="../media/image23.jpg"/><Relationship Id="rId12" Type="http://schemas.openxmlformats.org/officeDocument/2006/relationships/image" Target="../media/image1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11" Type="http://schemas.openxmlformats.org/officeDocument/2006/relationships/image" Target="../media/image22.jpg"/><Relationship Id="rId5" Type="http://schemas.openxmlformats.org/officeDocument/2006/relationships/image" Target="../media/image17.jpg"/><Relationship Id="rId10" Type="http://schemas.openxmlformats.org/officeDocument/2006/relationships/image" Target="../media/image18.png"/><Relationship Id="rId4" Type="http://schemas.openxmlformats.org/officeDocument/2006/relationships/image" Target="../media/image16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image" Target="../media/image12.jp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9.jpg"/><Relationship Id="rId7" Type="http://schemas.openxmlformats.org/officeDocument/2006/relationships/image" Target="../media/image1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g"/><Relationship Id="rId5" Type="http://schemas.openxmlformats.org/officeDocument/2006/relationships/image" Target="../media/image10.jpg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g"/><Relationship Id="rId3" Type="http://schemas.openxmlformats.org/officeDocument/2006/relationships/image" Target="../media/image5.gif"/><Relationship Id="rId7" Type="http://schemas.openxmlformats.org/officeDocument/2006/relationships/image" Target="../media/image2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g"/><Relationship Id="rId5" Type="http://schemas.openxmlformats.org/officeDocument/2006/relationships/image" Target="../media/image19.jpg"/><Relationship Id="rId4" Type="http://schemas.openxmlformats.org/officeDocument/2006/relationships/image" Target="../media/image18.png"/><Relationship Id="rId9" Type="http://schemas.openxmlformats.org/officeDocument/2006/relationships/image" Target="../media/image2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5" name="Slika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5725">
            <a:off x="8806043" y="3171150"/>
            <a:ext cx="2539981" cy="2992087"/>
          </a:xfrm>
          <a:prstGeom prst="rect">
            <a:avLst/>
          </a:prstGeom>
        </p:spPr>
      </p:pic>
      <p:pic>
        <p:nvPicPr>
          <p:cNvPr id="26" name="Slika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9159" y="3360077"/>
            <a:ext cx="1474295" cy="2942291"/>
          </a:xfrm>
          <a:prstGeom prst="rect">
            <a:avLst/>
          </a:prstGeom>
        </p:spPr>
      </p:pic>
      <p:sp>
        <p:nvSpPr>
          <p:cNvPr id="27" name="TekstniOkvir 26"/>
          <p:cNvSpPr txBox="1"/>
          <p:nvPr/>
        </p:nvSpPr>
        <p:spPr>
          <a:xfrm rot="541209">
            <a:off x="9636594" y="3977291"/>
            <a:ext cx="1356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Informal Roman" panose="030604020304060B0204" pitchFamily="66" charset="0"/>
              </a:rPr>
              <a:t>Izradila: </a:t>
            </a:r>
          </a:p>
          <a:p>
            <a:r>
              <a:rPr lang="hr-HR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Informal Roman" panose="030604020304060B0204" pitchFamily="66" charset="0"/>
              </a:rPr>
              <a:t>Adrijana Leko</a:t>
            </a:r>
            <a:endParaRPr lang="hr-HR" dirty="0">
              <a:solidFill>
                <a:schemeClr val="accent6">
                  <a:lumMod val="20000"/>
                  <a:lumOff val="80000"/>
                </a:schemeClr>
              </a:solidFill>
              <a:latin typeface="Informal Roman" panose="030604020304060B0204" pitchFamily="66" charset="0"/>
            </a:endParaRPr>
          </a:p>
        </p:txBody>
      </p:sp>
      <p:pic>
        <p:nvPicPr>
          <p:cNvPr id="28" name="Slika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640" y="860933"/>
            <a:ext cx="8863185" cy="3014020"/>
          </a:xfrm>
          <a:prstGeom prst="rect">
            <a:avLst/>
          </a:prstGeom>
        </p:spPr>
      </p:pic>
      <p:sp>
        <p:nvSpPr>
          <p:cNvPr id="8" name="TekstniOkvir 7"/>
          <p:cNvSpPr txBox="1"/>
          <p:nvPr/>
        </p:nvSpPr>
        <p:spPr>
          <a:xfrm>
            <a:off x="2507950" y="1867658"/>
            <a:ext cx="76501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b="1" dirty="0" smtClean="0">
                <a:solidFill>
                  <a:schemeClr val="accent6">
                    <a:lumMod val="75000"/>
                  </a:schemeClr>
                </a:solidFill>
                <a:latin typeface="Informal Roman" panose="030604020304060B0204" pitchFamily="66" charset="0"/>
              </a:rPr>
              <a:t>Jedinice za novac: Kune i lipe</a:t>
            </a:r>
            <a:endParaRPr lang="hr-HR" sz="4800" b="1" dirty="0">
              <a:solidFill>
                <a:schemeClr val="accent6">
                  <a:lumMod val="75000"/>
                </a:schemeClr>
              </a:solidFill>
              <a:latin typeface="Informal Roman" panose="030604020304060B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23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443248" y="346119"/>
            <a:ext cx="5378002" cy="2847841"/>
          </a:xfrm>
          <a:prstGeom prst="rect">
            <a:avLst/>
          </a:prstGeom>
          <a:ln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592425" y="2344359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443248" y="3780484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Pravokutnik 10"/>
          <p:cNvSpPr/>
          <p:nvPr/>
        </p:nvSpPr>
        <p:spPr>
          <a:xfrm>
            <a:off x="6569298" y="3780485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Pravokutnik 11"/>
          <p:cNvSpPr/>
          <p:nvPr/>
        </p:nvSpPr>
        <p:spPr>
          <a:xfrm>
            <a:off x="6569298" y="346118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ravokutnik 12"/>
          <p:cNvSpPr/>
          <p:nvPr/>
        </p:nvSpPr>
        <p:spPr>
          <a:xfrm>
            <a:off x="2302318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91 kuna i 5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4028936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Pravokutnik 14"/>
          <p:cNvSpPr/>
          <p:nvPr/>
        </p:nvSpPr>
        <p:spPr>
          <a:xfrm>
            <a:off x="40289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42 kune i 90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231068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40 kuna i 10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59242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42 kune i 10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8" name="Pravokutnik 17"/>
          <p:cNvSpPr/>
          <p:nvPr/>
        </p:nvSpPr>
        <p:spPr>
          <a:xfrm>
            <a:off x="592427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8</a:t>
            </a:r>
            <a:r>
              <a:rPr lang="hr-HR" sz="2400" dirty="0">
                <a:latin typeface="Arial Rounded MT Bold" panose="020F0704030504030204" pitchFamily="34" charset="0"/>
              </a:rPr>
              <a:t>9</a:t>
            </a:r>
            <a:r>
              <a:rPr lang="hr-HR" sz="2400" dirty="0" smtClean="0">
                <a:latin typeface="Arial Rounded MT Bold" panose="020F0704030504030204" pitchFamily="34" charset="0"/>
              </a:rPr>
              <a:t> kuna i 15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8421171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76 kuna i 35 lipa</a:t>
            </a:r>
          </a:p>
        </p:txBody>
      </p:sp>
      <p:sp>
        <p:nvSpPr>
          <p:cNvPr id="20" name="Pravokutnik 19"/>
          <p:cNvSpPr/>
          <p:nvPr/>
        </p:nvSpPr>
        <p:spPr>
          <a:xfrm>
            <a:off x="6685206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80 kuna i 60 </a:t>
            </a:r>
            <a:r>
              <a:rPr lang="hr-HR" sz="2400" dirty="0" smtClean="0">
                <a:latin typeface="Arial Rounded MT Bold" panose="020F0704030504030204" pitchFamily="34" charset="0"/>
              </a:rPr>
              <a:t>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1" name="Pravokutnik 20"/>
          <p:cNvSpPr/>
          <p:nvPr/>
        </p:nvSpPr>
        <p:spPr>
          <a:xfrm>
            <a:off x="10157136" y="2323027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81 kuna i 55 lipa</a:t>
            </a:r>
          </a:p>
        </p:txBody>
      </p:sp>
      <p:sp>
        <p:nvSpPr>
          <p:cNvPr id="22" name="Pravokutnik 21"/>
          <p:cNvSpPr/>
          <p:nvPr/>
        </p:nvSpPr>
        <p:spPr>
          <a:xfrm>
            <a:off x="101571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79 kuna i 18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3" name="Pravokutnik 22"/>
          <p:cNvSpPr/>
          <p:nvPr/>
        </p:nvSpPr>
        <p:spPr>
          <a:xfrm>
            <a:off x="842117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70 kuna i 58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4" name="Pravokutnik 23"/>
          <p:cNvSpPr/>
          <p:nvPr/>
        </p:nvSpPr>
        <p:spPr>
          <a:xfrm>
            <a:off x="6685205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77 kuna i 14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66" name="Pravokutnik 65"/>
          <p:cNvSpPr/>
          <p:nvPr/>
        </p:nvSpPr>
        <p:spPr>
          <a:xfrm>
            <a:off x="4097480" y="2323027"/>
            <a:ext cx="158761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70 kuna i </a:t>
            </a:r>
          </a:p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50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65" y="624835"/>
            <a:ext cx="1471304" cy="7200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65" y="1443617"/>
            <a:ext cx="1471304" cy="72000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984" y="622074"/>
            <a:ext cx="1471304" cy="720000"/>
          </a:xfrm>
          <a:prstGeom prst="rect">
            <a:avLst/>
          </a:prstGeom>
        </p:spPr>
      </p:pic>
      <p:pic>
        <p:nvPicPr>
          <p:cNvPr id="43" name="Slika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03837" y="986916"/>
            <a:ext cx="1471304" cy="720000"/>
          </a:xfrm>
          <a:prstGeom prst="rect">
            <a:avLst/>
          </a:prstGeom>
        </p:spPr>
      </p:pic>
      <p:pic>
        <p:nvPicPr>
          <p:cNvPr id="46" name="Slika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99295" y="942812"/>
            <a:ext cx="1471304" cy="720000"/>
          </a:xfrm>
          <a:prstGeom prst="rect">
            <a:avLst/>
          </a:prstGeom>
        </p:spPr>
      </p:pic>
      <p:pic>
        <p:nvPicPr>
          <p:cNvPr id="47" name="Slika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83884">
            <a:off x="7713259" y="4548260"/>
            <a:ext cx="1471304" cy="720000"/>
          </a:xfrm>
          <a:prstGeom prst="rect">
            <a:avLst/>
          </a:prstGeom>
        </p:spPr>
      </p:pic>
      <p:pic>
        <p:nvPicPr>
          <p:cNvPr id="48" name="Slika 4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23864">
            <a:off x="6750356" y="4327934"/>
            <a:ext cx="1471304" cy="720000"/>
          </a:xfrm>
          <a:prstGeom prst="rect">
            <a:avLst/>
          </a:prstGeom>
        </p:spPr>
      </p:pic>
      <p:pic>
        <p:nvPicPr>
          <p:cNvPr id="49" name="Slika 4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65" y="4935291"/>
            <a:ext cx="1471304" cy="720000"/>
          </a:xfrm>
          <a:prstGeom prst="rect">
            <a:avLst/>
          </a:prstGeom>
        </p:spPr>
      </p:pic>
      <p:pic>
        <p:nvPicPr>
          <p:cNvPr id="50" name="Slika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13" y="4102316"/>
            <a:ext cx="1471304" cy="720000"/>
          </a:xfrm>
          <a:prstGeom prst="rect">
            <a:avLst/>
          </a:prstGeom>
        </p:spPr>
      </p:pic>
      <p:pic>
        <p:nvPicPr>
          <p:cNvPr id="37" name="Slika 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217" y="656034"/>
            <a:ext cx="588922" cy="588922"/>
          </a:xfrm>
          <a:prstGeom prst="rect">
            <a:avLst/>
          </a:prstGeom>
        </p:spPr>
      </p:pic>
      <p:pic>
        <p:nvPicPr>
          <p:cNvPr id="38" name="Slika 3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439" y="744035"/>
            <a:ext cx="609600" cy="609600"/>
          </a:xfrm>
          <a:prstGeom prst="rect">
            <a:avLst/>
          </a:prstGeom>
        </p:spPr>
      </p:pic>
      <p:pic>
        <p:nvPicPr>
          <p:cNvPr id="39" name="Slika 3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968" y="1401876"/>
            <a:ext cx="843052" cy="840550"/>
          </a:xfrm>
          <a:prstGeom prst="rect">
            <a:avLst/>
          </a:prstGeom>
        </p:spPr>
      </p:pic>
      <p:pic>
        <p:nvPicPr>
          <p:cNvPr id="40" name="Slika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584" y="656034"/>
            <a:ext cx="609600" cy="609600"/>
          </a:xfrm>
          <a:prstGeom prst="rect">
            <a:avLst/>
          </a:prstGeom>
        </p:spPr>
      </p:pic>
      <p:pic>
        <p:nvPicPr>
          <p:cNvPr id="42" name="Slika 4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66173" y="1450896"/>
            <a:ext cx="716150" cy="720000"/>
          </a:xfrm>
          <a:prstGeom prst="rect">
            <a:avLst/>
          </a:prstGeom>
        </p:spPr>
      </p:pic>
      <p:pic>
        <p:nvPicPr>
          <p:cNvPr id="55" name="Slika 5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151" y="1520451"/>
            <a:ext cx="544186" cy="540000"/>
          </a:xfrm>
          <a:prstGeom prst="rect">
            <a:avLst/>
          </a:prstGeom>
        </p:spPr>
      </p:pic>
      <p:pic>
        <p:nvPicPr>
          <p:cNvPr id="56" name="Slika 5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702" y="4117030"/>
            <a:ext cx="609600" cy="609600"/>
          </a:xfrm>
          <a:prstGeom prst="rect">
            <a:avLst/>
          </a:prstGeom>
        </p:spPr>
      </p:pic>
      <p:pic>
        <p:nvPicPr>
          <p:cNvPr id="57" name="Slika 5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417" y="1479316"/>
            <a:ext cx="609600" cy="609600"/>
          </a:xfrm>
          <a:prstGeom prst="rect">
            <a:avLst/>
          </a:prstGeom>
        </p:spPr>
      </p:pic>
      <p:pic>
        <p:nvPicPr>
          <p:cNvPr id="58" name="Slika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9018" y="503011"/>
            <a:ext cx="843052" cy="840550"/>
          </a:xfrm>
          <a:prstGeom prst="rect">
            <a:avLst/>
          </a:prstGeom>
        </p:spPr>
      </p:pic>
      <p:pic>
        <p:nvPicPr>
          <p:cNvPr id="59" name="Slika 5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9597" y="519264"/>
            <a:ext cx="843052" cy="840550"/>
          </a:xfrm>
          <a:prstGeom prst="rect">
            <a:avLst/>
          </a:prstGeom>
        </p:spPr>
      </p:pic>
      <p:pic>
        <p:nvPicPr>
          <p:cNvPr id="60" name="Slika 5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457" y="529681"/>
            <a:ext cx="843052" cy="840550"/>
          </a:xfrm>
          <a:prstGeom prst="rect">
            <a:avLst/>
          </a:prstGeom>
        </p:spPr>
      </p:pic>
      <p:pic>
        <p:nvPicPr>
          <p:cNvPr id="61" name="Slika 6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58402" y="1443127"/>
            <a:ext cx="716150" cy="720000"/>
          </a:xfrm>
          <a:prstGeom prst="rect">
            <a:avLst/>
          </a:prstGeom>
        </p:spPr>
      </p:pic>
      <p:pic>
        <p:nvPicPr>
          <p:cNvPr id="62" name="Slika 6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136084" y="1443127"/>
            <a:ext cx="716150" cy="720000"/>
          </a:xfrm>
          <a:prstGeom prst="rect">
            <a:avLst/>
          </a:prstGeom>
        </p:spPr>
      </p:pic>
      <p:pic>
        <p:nvPicPr>
          <p:cNvPr id="63" name="Slika 6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97243" y="1443127"/>
            <a:ext cx="716150" cy="720000"/>
          </a:xfrm>
          <a:prstGeom prst="rect">
            <a:avLst/>
          </a:prstGeom>
        </p:spPr>
      </p:pic>
      <p:pic>
        <p:nvPicPr>
          <p:cNvPr id="64" name="Slika 6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22107">
            <a:off x="11053081" y="1518823"/>
            <a:ext cx="609600" cy="609600"/>
          </a:xfrm>
          <a:prstGeom prst="rect">
            <a:avLst/>
          </a:prstGeom>
        </p:spPr>
      </p:pic>
      <p:pic>
        <p:nvPicPr>
          <p:cNvPr id="65" name="Slika 6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176" y="4852078"/>
            <a:ext cx="609600" cy="609600"/>
          </a:xfrm>
          <a:prstGeom prst="rect">
            <a:avLst/>
          </a:prstGeom>
        </p:spPr>
      </p:pic>
      <p:pic>
        <p:nvPicPr>
          <p:cNvPr id="67" name="Slika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228" y="635273"/>
            <a:ext cx="609600" cy="609600"/>
          </a:xfrm>
          <a:prstGeom prst="rect">
            <a:avLst/>
          </a:prstGeom>
        </p:spPr>
      </p:pic>
      <p:pic>
        <p:nvPicPr>
          <p:cNvPr id="68" name="Slika 6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792" y="4114297"/>
            <a:ext cx="609600" cy="609600"/>
          </a:xfrm>
          <a:prstGeom prst="rect">
            <a:avLst/>
          </a:prstGeom>
        </p:spPr>
      </p:pic>
      <p:pic>
        <p:nvPicPr>
          <p:cNvPr id="69" name="Slika 6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968" y="4102316"/>
            <a:ext cx="609600" cy="609600"/>
          </a:xfrm>
          <a:prstGeom prst="rect">
            <a:avLst/>
          </a:prstGeom>
        </p:spPr>
      </p:pic>
      <p:pic>
        <p:nvPicPr>
          <p:cNvPr id="70" name="Slika 6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831" y="4114297"/>
            <a:ext cx="609600" cy="609600"/>
          </a:xfrm>
          <a:prstGeom prst="rect">
            <a:avLst/>
          </a:prstGeom>
        </p:spPr>
      </p:pic>
      <p:pic>
        <p:nvPicPr>
          <p:cNvPr id="71" name="Slika 7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616" y="4103752"/>
            <a:ext cx="609600" cy="609600"/>
          </a:xfrm>
          <a:prstGeom prst="rect">
            <a:avLst/>
          </a:prstGeom>
        </p:spPr>
      </p:pic>
      <p:pic>
        <p:nvPicPr>
          <p:cNvPr id="72" name="Slika 7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903" y="4931602"/>
            <a:ext cx="609600" cy="609600"/>
          </a:xfrm>
          <a:prstGeom prst="rect">
            <a:avLst/>
          </a:prstGeom>
        </p:spPr>
      </p:pic>
      <p:pic>
        <p:nvPicPr>
          <p:cNvPr id="73" name="Slika 7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493" y="4901546"/>
            <a:ext cx="609600" cy="609600"/>
          </a:xfrm>
          <a:prstGeom prst="rect">
            <a:avLst/>
          </a:prstGeom>
        </p:spPr>
      </p:pic>
      <p:pic>
        <p:nvPicPr>
          <p:cNvPr id="74" name="Slika 7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669" y="4920869"/>
            <a:ext cx="609600" cy="609600"/>
          </a:xfrm>
          <a:prstGeom prst="rect">
            <a:avLst/>
          </a:prstGeom>
        </p:spPr>
      </p:pic>
      <p:pic>
        <p:nvPicPr>
          <p:cNvPr id="75" name="Slika 7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690" y="4931602"/>
            <a:ext cx="609600" cy="609600"/>
          </a:xfrm>
          <a:prstGeom prst="rect">
            <a:avLst/>
          </a:prstGeom>
        </p:spPr>
      </p:pic>
      <p:pic>
        <p:nvPicPr>
          <p:cNvPr id="76" name="Slika 7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288" y="5037227"/>
            <a:ext cx="609600" cy="609600"/>
          </a:xfrm>
          <a:prstGeom prst="rect">
            <a:avLst/>
          </a:prstGeom>
        </p:spPr>
      </p:pic>
      <p:pic>
        <p:nvPicPr>
          <p:cNvPr id="77" name="Slika 7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5826" y="5030332"/>
            <a:ext cx="609600" cy="609600"/>
          </a:xfrm>
          <a:prstGeom prst="rect">
            <a:avLst/>
          </a:prstGeom>
        </p:spPr>
      </p:pic>
      <p:pic>
        <p:nvPicPr>
          <p:cNvPr id="78" name="Slika 7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9402" y="3987320"/>
            <a:ext cx="468000" cy="468000"/>
          </a:xfrm>
          <a:prstGeom prst="rect">
            <a:avLst/>
          </a:prstGeom>
        </p:spPr>
      </p:pic>
      <p:pic>
        <p:nvPicPr>
          <p:cNvPr id="79" name="Slika 7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593" y="3987320"/>
            <a:ext cx="468000" cy="468000"/>
          </a:xfrm>
          <a:prstGeom prst="rect">
            <a:avLst/>
          </a:prstGeom>
        </p:spPr>
      </p:pic>
      <p:pic>
        <p:nvPicPr>
          <p:cNvPr id="80" name="Slika 7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9402" y="4523096"/>
            <a:ext cx="468000" cy="468000"/>
          </a:xfrm>
          <a:prstGeom prst="rect">
            <a:avLst/>
          </a:prstGeom>
        </p:spPr>
      </p:pic>
      <p:pic>
        <p:nvPicPr>
          <p:cNvPr id="81" name="Slika 8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5754" y="4523096"/>
            <a:ext cx="468000" cy="468000"/>
          </a:xfrm>
          <a:prstGeom prst="rect">
            <a:avLst/>
          </a:prstGeom>
        </p:spPr>
      </p:pic>
      <p:pic>
        <p:nvPicPr>
          <p:cNvPr id="82" name="Slika 8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22107">
            <a:off x="10664444" y="5047663"/>
            <a:ext cx="609600" cy="609600"/>
          </a:xfrm>
          <a:prstGeom prst="rect">
            <a:avLst/>
          </a:prstGeom>
        </p:spPr>
      </p:pic>
      <p:pic>
        <p:nvPicPr>
          <p:cNvPr id="83" name="Slika 8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22107">
            <a:off x="11254471" y="5030332"/>
            <a:ext cx="609600" cy="609600"/>
          </a:xfrm>
          <a:prstGeom prst="rect">
            <a:avLst/>
          </a:prstGeom>
        </p:spPr>
      </p:pic>
      <p:pic>
        <p:nvPicPr>
          <p:cNvPr id="84" name="Slika 8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696" y="4185422"/>
            <a:ext cx="843052" cy="840550"/>
          </a:xfrm>
          <a:prstGeom prst="rect">
            <a:avLst/>
          </a:prstGeom>
        </p:spPr>
      </p:pic>
      <p:pic>
        <p:nvPicPr>
          <p:cNvPr id="85" name="Slika 8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235" y="3987320"/>
            <a:ext cx="588922" cy="588922"/>
          </a:xfrm>
          <a:prstGeom prst="rect">
            <a:avLst/>
          </a:prstGeom>
        </p:spPr>
      </p:pic>
      <p:pic>
        <p:nvPicPr>
          <p:cNvPr id="86" name="Slika 8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00624" y="4114297"/>
            <a:ext cx="71615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00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443248" y="346119"/>
            <a:ext cx="5378002" cy="2847841"/>
          </a:xfrm>
          <a:prstGeom prst="rect">
            <a:avLst/>
          </a:prstGeom>
          <a:ln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592425" y="2344359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443248" y="3780484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Pravokutnik 10"/>
          <p:cNvSpPr/>
          <p:nvPr/>
        </p:nvSpPr>
        <p:spPr>
          <a:xfrm>
            <a:off x="6569298" y="3780485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Pravokutnik 11"/>
          <p:cNvSpPr/>
          <p:nvPr/>
        </p:nvSpPr>
        <p:spPr>
          <a:xfrm>
            <a:off x="6569298" y="346118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ravokutnik 12"/>
          <p:cNvSpPr/>
          <p:nvPr/>
        </p:nvSpPr>
        <p:spPr>
          <a:xfrm>
            <a:off x="2302318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25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4028936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Pravokutnik 14"/>
          <p:cNvSpPr/>
          <p:nvPr/>
        </p:nvSpPr>
        <p:spPr>
          <a:xfrm>
            <a:off x="40289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>
                <a:latin typeface="Arial Rounded MT Bold" panose="020F0704030504030204" pitchFamily="34" charset="0"/>
              </a:rPr>
              <a:t>3</a:t>
            </a:r>
            <a:r>
              <a:rPr lang="hr-HR" sz="2400" dirty="0" smtClean="0">
                <a:latin typeface="Arial Rounded MT Bold" panose="020F0704030504030204" pitchFamily="34" charset="0"/>
              </a:rPr>
              <a:t>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231068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59242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35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8" name="Pravokutnik 17"/>
          <p:cNvSpPr/>
          <p:nvPr/>
        </p:nvSpPr>
        <p:spPr>
          <a:xfrm>
            <a:off x="592427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8421171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>
                <a:latin typeface="Arial Rounded MT Bold" panose="020F0704030504030204" pitchFamily="34" charset="0"/>
              </a:rPr>
              <a:t>1</a:t>
            </a:r>
            <a:r>
              <a:rPr lang="hr-HR" sz="2400" dirty="0" smtClean="0">
                <a:latin typeface="Arial Rounded MT Bold" panose="020F0704030504030204" pitchFamily="34" charset="0"/>
              </a:rPr>
              <a:t>2 kuna</a:t>
            </a:r>
          </a:p>
        </p:txBody>
      </p:sp>
      <p:sp>
        <p:nvSpPr>
          <p:cNvPr id="20" name="Pravokutnik 19"/>
          <p:cNvSpPr/>
          <p:nvPr/>
        </p:nvSpPr>
        <p:spPr>
          <a:xfrm>
            <a:off x="6685206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1" name="Pravokutnik 20"/>
          <p:cNvSpPr/>
          <p:nvPr/>
        </p:nvSpPr>
        <p:spPr>
          <a:xfrm>
            <a:off x="10157136" y="2323027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24 kune</a:t>
            </a:r>
          </a:p>
        </p:txBody>
      </p:sp>
      <p:sp>
        <p:nvSpPr>
          <p:cNvPr id="22" name="Pravokutnik 21"/>
          <p:cNvSpPr/>
          <p:nvPr/>
        </p:nvSpPr>
        <p:spPr>
          <a:xfrm>
            <a:off x="101571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3" name="Pravokutnik 22"/>
          <p:cNvSpPr/>
          <p:nvPr/>
        </p:nvSpPr>
        <p:spPr>
          <a:xfrm>
            <a:off x="842117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25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4" name="Pravokutnik 23"/>
          <p:cNvSpPr/>
          <p:nvPr/>
        </p:nvSpPr>
        <p:spPr>
          <a:xfrm>
            <a:off x="6685205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35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pic>
        <p:nvPicPr>
          <p:cNvPr id="25" name="Slika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7984" y="4926479"/>
            <a:ext cx="720000" cy="720000"/>
          </a:xfrm>
          <a:prstGeom prst="rect">
            <a:avLst/>
          </a:prstGeom>
        </p:spPr>
      </p:pic>
      <p:pic>
        <p:nvPicPr>
          <p:cNvPr id="27" name="Slika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8" y="525566"/>
            <a:ext cx="992947" cy="990000"/>
          </a:xfrm>
          <a:prstGeom prst="rect">
            <a:avLst/>
          </a:prstGeom>
        </p:spPr>
      </p:pic>
      <p:pic>
        <p:nvPicPr>
          <p:cNvPr id="28" name="Slika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462" y="528868"/>
            <a:ext cx="992947" cy="990000"/>
          </a:xfrm>
          <a:prstGeom prst="rect">
            <a:avLst/>
          </a:prstGeom>
        </p:spPr>
      </p:pic>
      <p:pic>
        <p:nvPicPr>
          <p:cNvPr id="29" name="Slika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686" y="506453"/>
            <a:ext cx="992947" cy="990000"/>
          </a:xfrm>
          <a:prstGeom prst="rect">
            <a:avLst/>
          </a:prstGeom>
        </p:spPr>
      </p:pic>
      <p:pic>
        <p:nvPicPr>
          <p:cNvPr id="30" name="Slika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74" y="3961156"/>
            <a:ext cx="992947" cy="990000"/>
          </a:xfrm>
          <a:prstGeom prst="rect">
            <a:avLst/>
          </a:prstGeom>
        </p:spPr>
      </p:pic>
      <p:pic>
        <p:nvPicPr>
          <p:cNvPr id="31" name="Slika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15" y="525566"/>
            <a:ext cx="992947" cy="990000"/>
          </a:xfrm>
          <a:prstGeom prst="rect">
            <a:avLst/>
          </a:prstGeom>
        </p:spPr>
      </p:pic>
      <p:pic>
        <p:nvPicPr>
          <p:cNvPr id="32" name="Slika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40" y="535456"/>
            <a:ext cx="992947" cy="990000"/>
          </a:xfrm>
          <a:prstGeom prst="rect">
            <a:avLst/>
          </a:prstGeom>
        </p:spPr>
      </p:pic>
      <p:pic>
        <p:nvPicPr>
          <p:cNvPr id="33" name="Slika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6448" y="3958505"/>
            <a:ext cx="992947" cy="990000"/>
          </a:xfrm>
          <a:prstGeom prst="rect">
            <a:avLst/>
          </a:prstGeom>
        </p:spPr>
      </p:pic>
      <p:pic>
        <p:nvPicPr>
          <p:cNvPr id="34" name="Slika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259" y="3937085"/>
            <a:ext cx="992947" cy="990000"/>
          </a:xfrm>
          <a:prstGeom prst="rect">
            <a:avLst/>
          </a:prstGeom>
        </p:spPr>
      </p:pic>
      <p:pic>
        <p:nvPicPr>
          <p:cNvPr id="35" name="Slika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070" y="3958505"/>
            <a:ext cx="992947" cy="990000"/>
          </a:xfrm>
          <a:prstGeom prst="rect">
            <a:avLst/>
          </a:prstGeom>
        </p:spPr>
      </p:pic>
      <p:pic>
        <p:nvPicPr>
          <p:cNvPr id="37" name="Slika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644" y="3917893"/>
            <a:ext cx="992947" cy="990000"/>
          </a:xfrm>
          <a:prstGeom prst="rect">
            <a:avLst/>
          </a:prstGeom>
        </p:spPr>
      </p:pic>
      <p:pic>
        <p:nvPicPr>
          <p:cNvPr id="36" name="Slika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4913" y="4679223"/>
            <a:ext cx="992947" cy="990000"/>
          </a:xfrm>
          <a:prstGeom prst="rect">
            <a:avLst/>
          </a:prstGeom>
        </p:spPr>
      </p:pic>
      <p:pic>
        <p:nvPicPr>
          <p:cNvPr id="38" name="Slika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666" y="3938851"/>
            <a:ext cx="992947" cy="990000"/>
          </a:xfrm>
          <a:prstGeom prst="rect">
            <a:avLst/>
          </a:prstGeom>
        </p:spPr>
      </p:pic>
      <p:pic>
        <p:nvPicPr>
          <p:cNvPr id="39" name="Slika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701" y="3927687"/>
            <a:ext cx="992947" cy="990000"/>
          </a:xfrm>
          <a:prstGeom prst="rect">
            <a:avLst/>
          </a:prstGeom>
        </p:spPr>
      </p:pic>
      <p:pic>
        <p:nvPicPr>
          <p:cNvPr id="40" name="Slika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631" y="4709682"/>
            <a:ext cx="992947" cy="990000"/>
          </a:xfrm>
          <a:prstGeom prst="rect">
            <a:avLst/>
          </a:prstGeom>
        </p:spPr>
      </p:pic>
      <p:pic>
        <p:nvPicPr>
          <p:cNvPr id="41" name="Slika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639" y="4695551"/>
            <a:ext cx="992947" cy="990000"/>
          </a:xfrm>
          <a:prstGeom prst="rect">
            <a:avLst/>
          </a:prstGeom>
        </p:spPr>
      </p:pic>
      <p:pic>
        <p:nvPicPr>
          <p:cNvPr id="42" name="Slika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759" y="1560213"/>
            <a:ext cx="720000" cy="720000"/>
          </a:xfrm>
          <a:prstGeom prst="rect">
            <a:avLst/>
          </a:prstGeom>
        </p:spPr>
      </p:pic>
      <p:pic>
        <p:nvPicPr>
          <p:cNvPr id="43" name="Slika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115" y="1530976"/>
            <a:ext cx="720000" cy="720000"/>
          </a:xfrm>
          <a:prstGeom prst="rect">
            <a:avLst/>
          </a:prstGeom>
        </p:spPr>
      </p:pic>
      <p:pic>
        <p:nvPicPr>
          <p:cNvPr id="44" name="Slika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505" y="1527015"/>
            <a:ext cx="720000" cy="720000"/>
          </a:xfrm>
          <a:prstGeom prst="rect">
            <a:avLst/>
          </a:prstGeom>
        </p:spPr>
      </p:pic>
      <p:pic>
        <p:nvPicPr>
          <p:cNvPr id="45" name="Slika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702" y="1527015"/>
            <a:ext cx="720000" cy="720000"/>
          </a:xfrm>
          <a:prstGeom prst="rect">
            <a:avLst/>
          </a:prstGeom>
        </p:spPr>
      </p:pic>
      <p:pic>
        <p:nvPicPr>
          <p:cNvPr id="46" name="Slika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268" y="1534945"/>
            <a:ext cx="720000" cy="720000"/>
          </a:xfrm>
          <a:prstGeom prst="rect">
            <a:avLst/>
          </a:prstGeom>
        </p:spPr>
      </p:pic>
      <p:pic>
        <p:nvPicPr>
          <p:cNvPr id="47" name="Slika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237" y="598320"/>
            <a:ext cx="720000" cy="720000"/>
          </a:xfrm>
          <a:prstGeom prst="rect">
            <a:avLst/>
          </a:prstGeom>
        </p:spPr>
      </p:pic>
      <p:pic>
        <p:nvPicPr>
          <p:cNvPr id="48" name="Slika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1253" y="605087"/>
            <a:ext cx="720000" cy="720000"/>
          </a:xfrm>
          <a:prstGeom prst="rect">
            <a:avLst/>
          </a:prstGeom>
        </p:spPr>
      </p:pic>
      <p:pic>
        <p:nvPicPr>
          <p:cNvPr id="49" name="Slika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5074" y="623249"/>
            <a:ext cx="720000" cy="720000"/>
          </a:xfrm>
          <a:prstGeom prst="rect">
            <a:avLst/>
          </a:prstGeom>
        </p:spPr>
      </p:pic>
      <p:pic>
        <p:nvPicPr>
          <p:cNvPr id="50" name="Slika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379" y="4789743"/>
            <a:ext cx="720000" cy="720000"/>
          </a:xfrm>
          <a:prstGeom prst="rect">
            <a:avLst/>
          </a:prstGeom>
        </p:spPr>
      </p:pic>
      <p:pic>
        <p:nvPicPr>
          <p:cNvPr id="51" name="Slika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802" y="4052893"/>
            <a:ext cx="720000" cy="720000"/>
          </a:xfrm>
          <a:prstGeom prst="rect">
            <a:avLst/>
          </a:prstGeom>
        </p:spPr>
      </p:pic>
      <p:pic>
        <p:nvPicPr>
          <p:cNvPr id="52" name="Slika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1253" y="1354168"/>
            <a:ext cx="720000" cy="720000"/>
          </a:xfrm>
          <a:prstGeom prst="rect">
            <a:avLst/>
          </a:prstGeom>
        </p:spPr>
      </p:pic>
      <p:pic>
        <p:nvPicPr>
          <p:cNvPr id="53" name="Slika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425" y="1354916"/>
            <a:ext cx="720000" cy="720000"/>
          </a:xfrm>
          <a:prstGeom prst="rect">
            <a:avLst/>
          </a:prstGeom>
        </p:spPr>
      </p:pic>
      <p:pic>
        <p:nvPicPr>
          <p:cNvPr id="54" name="Slika 5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9606" y="4032836"/>
            <a:ext cx="720000" cy="720000"/>
          </a:xfrm>
          <a:prstGeom prst="rect">
            <a:avLst/>
          </a:prstGeom>
        </p:spPr>
      </p:pic>
      <p:pic>
        <p:nvPicPr>
          <p:cNvPr id="55" name="Slika 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8942" y="1353903"/>
            <a:ext cx="720000" cy="720000"/>
          </a:xfrm>
          <a:prstGeom prst="rect">
            <a:avLst/>
          </a:prstGeom>
        </p:spPr>
      </p:pic>
      <p:pic>
        <p:nvPicPr>
          <p:cNvPr id="56" name="Slika 5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88" y="1547333"/>
            <a:ext cx="720000" cy="720000"/>
          </a:xfrm>
          <a:prstGeom prst="rect">
            <a:avLst/>
          </a:prstGeom>
        </p:spPr>
      </p:pic>
      <p:pic>
        <p:nvPicPr>
          <p:cNvPr id="57" name="Slika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3163" y="4927892"/>
            <a:ext cx="720000" cy="720000"/>
          </a:xfrm>
          <a:prstGeom prst="rect">
            <a:avLst/>
          </a:prstGeom>
        </p:spPr>
      </p:pic>
      <p:pic>
        <p:nvPicPr>
          <p:cNvPr id="58" name="Slika 5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039" y="4988777"/>
            <a:ext cx="720000" cy="720000"/>
          </a:xfrm>
          <a:prstGeom prst="rect">
            <a:avLst/>
          </a:prstGeom>
        </p:spPr>
      </p:pic>
      <p:pic>
        <p:nvPicPr>
          <p:cNvPr id="59" name="Slika 5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47" y="4983962"/>
            <a:ext cx="720000" cy="720000"/>
          </a:xfrm>
          <a:prstGeom prst="rect">
            <a:avLst/>
          </a:prstGeom>
        </p:spPr>
      </p:pic>
      <p:pic>
        <p:nvPicPr>
          <p:cNvPr id="60" name="Slika 5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38245" y="4987264"/>
            <a:ext cx="716150" cy="720000"/>
          </a:xfrm>
          <a:prstGeom prst="rect">
            <a:avLst/>
          </a:prstGeom>
        </p:spPr>
      </p:pic>
      <p:pic>
        <p:nvPicPr>
          <p:cNvPr id="61" name="Slika 6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36922" y="4983828"/>
            <a:ext cx="716150" cy="720000"/>
          </a:xfrm>
          <a:prstGeom prst="rect">
            <a:avLst/>
          </a:prstGeom>
        </p:spPr>
      </p:pic>
      <p:pic>
        <p:nvPicPr>
          <p:cNvPr id="62" name="Slika 6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38144" y="4982207"/>
            <a:ext cx="716150" cy="720000"/>
          </a:xfrm>
          <a:prstGeom prst="rect">
            <a:avLst/>
          </a:prstGeom>
        </p:spPr>
      </p:pic>
      <p:pic>
        <p:nvPicPr>
          <p:cNvPr id="63" name="Slika 6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79472" y="1554761"/>
            <a:ext cx="716150" cy="720000"/>
          </a:xfrm>
          <a:prstGeom prst="rect">
            <a:avLst/>
          </a:prstGeom>
        </p:spPr>
      </p:pic>
      <p:pic>
        <p:nvPicPr>
          <p:cNvPr id="64" name="Slika 6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10931" y="1553042"/>
            <a:ext cx="716150" cy="720000"/>
          </a:xfrm>
          <a:prstGeom prst="rect">
            <a:avLst/>
          </a:prstGeom>
        </p:spPr>
      </p:pic>
      <p:pic>
        <p:nvPicPr>
          <p:cNvPr id="65" name="Slika 6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22103" y="1573117"/>
            <a:ext cx="716150" cy="720000"/>
          </a:xfrm>
          <a:prstGeom prst="rect">
            <a:avLst/>
          </a:prstGeom>
        </p:spPr>
      </p:pic>
      <p:sp>
        <p:nvSpPr>
          <p:cNvPr id="66" name="Pravokutnik 65"/>
          <p:cNvSpPr/>
          <p:nvPr/>
        </p:nvSpPr>
        <p:spPr>
          <a:xfrm>
            <a:off x="4169719" y="2509888"/>
            <a:ext cx="1350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pic>
        <p:nvPicPr>
          <p:cNvPr id="68" name="Slika 6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21292" y="4049560"/>
            <a:ext cx="716150" cy="720000"/>
          </a:xfrm>
          <a:prstGeom prst="rect">
            <a:avLst/>
          </a:prstGeom>
        </p:spPr>
      </p:pic>
      <p:pic>
        <p:nvPicPr>
          <p:cNvPr id="69" name="Slika 6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65349" y="640300"/>
            <a:ext cx="716150" cy="720000"/>
          </a:xfrm>
          <a:prstGeom prst="rect">
            <a:avLst/>
          </a:prstGeom>
        </p:spPr>
      </p:pic>
      <p:pic>
        <p:nvPicPr>
          <p:cNvPr id="70" name="Slika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8292" y="606309"/>
            <a:ext cx="71615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07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443248" y="346119"/>
            <a:ext cx="5378002" cy="2847841"/>
          </a:xfrm>
          <a:prstGeom prst="rect">
            <a:avLst/>
          </a:prstGeom>
          <a:ln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592425" y="2344359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443248" y="3780484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Pravokutnik 10"/>
          <p:cNvSpPr/>
          <p:nvPr/>
        </p:nvSpPr>
        <p:spPr>
          <a:xfrm>
            <a:off x="6569298" y="3780485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Pravokutnik 11"/>
          <p:cNvSpPr/>
          <p:nvPr/>
        </p:nvSpPr>
        <p:spPr>
          <a:xfrm>
            <a:off x="6569298" y="346118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ravokutnik 12"/>
          <p:cNvSpPr/>
          <p:nvPr/>
        </p:nvSpPr>
        <p:spPr>
          <a:xfrm>
            <a:off x="2302318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25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4028936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Pravokutnik 14"/>
          <p:cNvSpPr/>
          <p:nvPr/>
        </p:nvSpPr>
        <p:spPr>
          <a:xfrm>
            <a:off x="40289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43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231068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>
                <a:latin typeface="Arial Rounded MT Bold" panose="020F0704030504030204" pitchFamily="34" charset="0"/>
              </a:rPr>
              <a:t>4</a:t>
            </a:r>
            <a:r>
              <a:rPr lang="hr-HR" sz="2400" dirty="0" smtClean="0">
                <a:latin typeface="Arial Rounded MT Bold" panose="020F0704030504030204" pitchFamily="34" charset="0"/>
              </a:rPr>
              <a:t>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59242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>
                <a:latin typeface="Arial Rounded MT Bold" panose="020F0704030504030204" pitchFamily="34" charset="0"/>
              </a:rPr>
              <a:t>4</a:t>
            </a:r>
            <a:r>
              <a:rPr lang="hr-HR" sz="2400" dirty="0" smtClean="0">
                <a:latin typeface="Arial Rounded MT Bold" panose="020F0704030504030204" pitchFamily="34" charset="0"/>
              </a:rPr>
              <a:t>5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8" name="Pravokutnik 17"/>
          <p:cNvSpPr/>
          <p:nvPr/>
        </p:nvSpPr>
        <p:spPr>
          <a:xfrm>
            <a:off x="592427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8421171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27 kuna</a:t>
            </a:r>
          </a:p>
        </p:txBody>
      </p:sp>
      <p:sp>
        <p:nvSpPr>
          <p:cNvPr id="20" name="Pravokutnik 19"/>
          <p:cNvSpPr/>
          <p:nvPr/>
        </p:nvSpPr>
        <p:spPr>
          <a:xfrm>
            <a:off x="6685206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1" name="Pravokutnik 20"/>
          <p:cNvSpPr/>
          <p:nvPr/>
        </p:nvSpPr>
        <p:spPr>
          <a:xfrm>
            <a:off x="10157136" y="2323027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24 kune</a:t>
            </a:r>
          </a:p>
        </p:txBody>
      </p:sp>
      <p:sp>
        <p:nvSpPr>
          <p:cNvPr id="22" name="Pravokutnik 21"/>
          <p:cNvSpPr/>
          <p:nvPr/>
        </p:nvSpPr>
        <p:spPr>
          <a:xfrm>
            <a:off x="101571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3" name="Pravokutnik 22"/>
          <p:cNvSpPr/>
          <p:nvPr/>
        </p:nvSpPr>
        <p:spPr>
          <a:xfrm>
            <a:off x="842117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25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4" name="Pravokutnik 23"/>
          <p:cNvSpPr/>
          <p:nvPr/>
        </p:nvSpPr>
        <p:spPr>
          <a:xfrm>
            <a:off x="6685205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pic>
        <p:nvPicPr>
          <p:cNvPr id="25" name="Slika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933" y="4062687"/>
            <a:ext cx="720000" cy="720000"/>
          </a:xfrm>
          <a:prstGeom prst="rect">
            <a:avLst/>
          </a:prstGeom>
        </p:spPr>
      </p:pic>
      <p:pic>
        <p:nvPicPr>
          <p:cNvPr id="27" name="Slika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386" y="983249"/>
            <a:ext cx="992947" cy="990000"/>
          </a:xfrm>
          <a:prstGeom prst="rect">
            <a:avLst/>
          </a:prstGeom>
        </p:spPr>
      </p:pic>
      <p:pic>
        <p:nvPicPr>
          <p:cNvPr id="30" name="Slika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89" y="3914560"/>
            <a:ext cx="992947" cy="990000"/>
          </a:xfrm>
          <a:prstGeom prst="rect">
            <a:avLst/>
          </a:prstGeom>
        </p:spPr>
      </p:pic>
      <p:pic>
        <p:nvPicPr>
          <p:cNvPr id="31" name="Slika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12" y="1275038"/>
            <a:ext cx="992947" cy="990000"/>
          </a:xfrm>
          <a:prstGeom prst="rect">
            <a:avLst/>
          </a:prstGeom>
        </p:spPr>
      </p:pic>
      <p:pic>
        <p:nvPicPr>
          <p:cNvPr id="32" name="Slika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016" y="523306"/>
            <a:ext cx="992947" cy="990000"/>
          </a:xfrm>
          <a:prstGeom prst="rect">
            <a:avLst/>
          </a:prstGeom>
        </p:spPr>
      </p:pic>
      <p:pic>
        <p:nvPicPr>
          <p:cNvPr id="33" name="Slika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151" y="3885749"/>
            <a:ext cx="992947" cy="990000"/>
          </a:xfrm>
          <a:prstGeom prst="rect">
            <a:avLst/>
          </a:prstGeom>
        </p:spPr>
      </p:pic>
      <p:pic>
        <p:nvPicPr>
          <p:cNvPr id="34" name="Slika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688" y="3879214"/>
            <a:ext cx="992947" cy="990000"/>
          </a:xfrm>
          <a:prstGeom prst="rect">
            <a:avLst/>
          </a:prstGeom>
        </p:spPr>
      </p:pic>
      <p:pic>
        <p:nvPicPr>
          <p:cNvPr id="35" name="Slika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495" y="3891298"/>
            <a:ext cx="992947" cy="990000"/>
          </a:xfrm>
          <a:prstGeom prst="rect">
            <a:avLst/>
          </a:prstGeom>
        </p:spPr>
      </p:pic>
      <p:pic>
        <p:nvPicPr>
          <p:cNvPr id="38" name="Slika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527" y="4679223"/>
            <a:ext cx="992947" cy="990000"/>
          </a:xfrm>
          <a:prstGeom prst="rect">
            <a:avLst/>
          </a:prstGeom>
        </p:spPr>
      </p:pic>
      <p:pic>
        <p:nvPicPr>
          <p:cNvPr id="39" name="Slika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701" y="3927687"/>
            <a:ext cx="992947" cy="990000"/>
          </a:xfrm>
          <a:prstGeom prst="rect">
            <a:avLst/>
          </a:prstGeom>
        </p:spPr>
      </p:pic>
      <p:pic>
        <p:nvPicPr>
          <p:cNvPr id="43" name="Slika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115" y="1530976"/>
            <a:ext cx="720000" cy="720000"/>
          </a:xfrm>
          <a:prstGeom prst="rect">
            <a:avLst/>
          </a:prstGeom>
        </p:spPr>
      </p:pic>
      <p:pic>
        <p:nvPicPr>
          <p:cNvPr id="44" name="Slika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505" y="1527015"/>
            <a:ext cx="720000" cy="720000"/>
          </a:xfrm>
          <a:prstGeom prst="rect">
            <a:avLst/>
          </a:prstGeom>
        </p:spPr>
      </p:pic>
      <p:pic>
        <p:nvPicPr>
          <p:cNvPr id="45" name="Slika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702" y="1527015"/>
            <a:ext cx="720000" cy="720000"/>
          </a:xfrm>
          <a:prstGeom prst="rect">
            <a:avLst/>
          </a:prstGeom>
        </p:spPr>
      </p:pic>
      <p:pic>
        <p:nvPicPr>
          <p:cNvPr id="46" name="Slika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268" y="1534945"/>
            <a:ext cx="720000" cy="720000"/>
          </a:xfrm>
          <a:prstGeom prst="rect">
            <a:avLst/>
          </a:prstGeom>
        </p:spPr>
      </p:pic>
      <p:pic>
        <p:nvPicPr>
          <p:cNvPr id="50" name="Slika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506" y="4904560"/>
            <a:ext cx="720000" cy="720000"/>
          </a:xfrm>
          <a:prstGeom prst="rect">
            <a:avLst/>
          </a:prstGeom>
        </p:spPr>
      </p:pic>
      <p:pic>
        <p:nvPicPr>
          <p:cNvPr id="54" name="Slika 5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241" y="4066642"/>
            <a:ext cx="720000" cy="720000"/>
          </a:xfrm>
          <a:prstGeom prst="rect">
            <a:avLst/>
          </a:prstGeom>
        </p:spPr>
      </p:pic>
      <p:pic>
        <p:nvPicPr>
          <p:cNvPr id="55" name="Slika 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109" y="793306"/>
            <a:ext cx="720000" cy="720000"/>
          </a:xfrm>
          <a:prstGeom prst="rect">
            <a:avLst/>
          </a:prstGeom>
        </p:spPr>
      </p:pic>
      <p:pic>
        <p:nvPicPr>
          <p:cNvPr id="56" name="Slika 5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88" y="1547333"/>
            <a:ext cx="720000" cy="720000"/>
          </a:xfrm>
          <a:prstGeom prst="rect">
            <a:avLst/>
          </a:prstGeom>
        </p:spPr>
      </p:pic>
      <p:pic>
        <p:nvPicPr>
          <p:cNvPr id="57" name="Slika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933" y="4911666"/>
            <a:ext cx="720000" cy="720000"/>
          </a:xfrm>
          <a:prstGeom prst="rect">
            <a:avLst/>
          </a:prstGeom>
        </p:spPr>
      </p:pic>
      <p:pic>
        <p:nvPicPr>
          <p:cNvPr id="60" name="Slika 5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81407" y="4889221"/>
            <a:ext cx="716150" cy="720000"/>
          </a:xfrm>
          <a:prstGeom prst="rect">
            <a:avLst/>
          </a:prstGeom>
        </p:spPr>
      </p:pic>
      <p:pic>
        <p:nvPicPr>
          <p:cNvPr id="63" name="Slika 6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10577" y="567427"/>
            <a:ext cx="716150" cy="720000"/>
          </a:xfrm>
          <a:prstGeom prst="rect">
            <a:avLst/>
          </a:prstGeom>
        </p:spPr>
      </p:pic>
      <p:pic>
        <p:nvPicPr>
          <p:cNvPr id="64" name="Slika 6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62511" y="577280"/>
            <a:ext cx="716150" cy="720000"/>
          </a:xfrm>
          <a:prstGeom prst="rect">
            <a:avLst/>
          </a:prstGeom>
        </p:spPr>
      </p:pic>
      <p:pic>
        <p:nvPicPr>
          <p:cNvPr id="65" name="Slika 6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14463" y="577280"/>
            <a:ext cx="716150" cy="720000"/>
          </a:xfrm>
          <a:prstGeom prst="rect">
            <a:avLst/>
          </a:prstGeom>
        </p:spPr>
      </p:pic>
      <p:sp>
        <p:nvSpPr>
          <p:cNvPr id="66" name="Pravokutnik 65"/>
          <p:cNvSpPr/>
          <p:nvPr/>
        </p:nvSpPr>
        <p:spPr>
          <a:xfrm>
            <a:off x="4169719" y="2509888"/>
            <a:ext cx="1350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pic>
        <p:nvPicPr>
          <p:cNvPr id="68" name="Slika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8649" y="4067335"/>
            <a:ext cx="716150" cy="720000"/>
          </a:xfrm>
          <a:prstGeom prst="rect">
            <a:avLst/>
          </a:prstGeom>
        </p:spPr>
      </p:pic>
      <p:pic>
        <p:nvPicPr>
          <p:cNvPr id="69" name="Slika 6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5349" y="640300"/>
            <a:ext cx="716150" cy="720000"/>
          </a:xfrm>
          <a:prstGeom prst="rect">
            <a:avLst/>
          </a:prstGeom>
        </p:spPr>
      </p:pic>
      <p:pic>
        <p:nvPicPr>
          <p:cNvPr id="70" name="Slika 6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286" y="623249"/>
            <a:ext cx="716150" cy="720000"/>
          </a:xfrm>
          <a:prstGeom prst="rect">
            <a:avLst/>
          </a:prstGeom>
        </p:spPr>
      </p:pic>
      <p:pic>
        <p:nvPicPr>
          <p:cNvPr id="67" name="Slika 6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7064" y="632728"/>
            <a:ext cx="716150" cy="720000"/>
          </a:xfrm>
          <a:prstGeom prst="rect">
            <a:avLst/>
          </a:prstGeom>
        </p:spPr>
      </p:pic>
      <p:pic>
        <p:nvPicPr>
          <p:cNvPr id="71" name="Slika 7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8075" y="626783"/>
            <a:ext cx="716150" cy="720000"/>
          </a:xfrm>
          <a:prstGeom prst="rect">
            <a:avLst/>
          </a:prstGeom>
        </p:spPr>
      </p:pic>
      <p:pic>
        <p:nvPicPr>
          <p:cNvPr id="72" name="Slika 7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7678" y="633903"/>
            <a:ext cx="716150" cy="720000"/>
          </a:xfrm>
          <a:prstGeom prst="rect">
            <a:avLst/>
          </a:prstGeom>
        </p:spPr>
      </p:pic>
      <p:pic>
        <p:nvPicPr>
          <p:cNvPr id="73" name="Slika 7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88966" y="1460744"/>
            <a:ext cx="716150" cy="720000"/>
          </a:xfrm>
          <a:prstGeom prst="rect">
            <a:avLst/>
          </a:prstGeom>
        </p:spPr>
      </p:pic>
      <p:pic>
        <p:nvPicPr>
          <p:cNvPr id="74" name="Slika 7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23694" y="1469365"/>
            <a:ext cx="716150" cy="720000"/>
          </a:xfrm>
          <a:prstGeom prst="rect">
            <a:avLst/>
          </a:prstGeom>
        </p:spPr>
      </p:pic>
      <p:pic>
        <p:nvPicPr>
          <p:cNvPr id="75" name="Slika 7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5474" y="1476018"/>
            <a:ext cx="716150" cy="720000"/>
          </a:xfrm>
          <a:prstGeom prst="rect">
            <a:avLst/>
          </a:prstGeom>
        </p:spPr>
      </p:pic>
      <p:pic>
        <p:nvPicPr>
          <p:cNvPr id="76" name="Slika 7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50122" y="567427"/>
            <a:ext cx="716150" cy="720000"/>
          </a:xfrm>
          <a:prstGeom prst="rect">
            <a:avLst/>
          </a:prstGeom>
        </p:spPr>
      </p:pic>
      <p:pic>
        <p:nvPicPr>
          <p:cNvPr id="77" name="Slika 7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49226" y="1475307"/>
            <a:ext cx="716150" cy="720000"/>
          </a:xfrm>
          <a:prstGeom prst="rect">
            <a:avLst/>
          </a:prstGeom>
        </p:spPr>
      </p:pic>
      <p:pic>
        <p:nvPicPr>
          <p:cNvPr id="78" name="Slika 7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514" y="4331989"/>
            <a:ext cx="992947" cy="990000"/>
          </a:xfrm>
          <a:prstGeom prst="rect">
            <a:avLst/>
          </a:prstGeom>
        </p:spPr>
      </p:pic>
      <p:pic>
        <p:nvPicPr>
          <p:cNvPr id="79" name="Slika 7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86" y="4709404"/>
            <a:ext cx="992947" cy="990000"/>
          </a:xfrm>
          <a:prstGeom prst="rect">
            <a:avLst/>
          </a:prstGeom>
        </p:spPr>
      </p:pic>
      <p:pic>
        <p:nvPicPr>
          <p:cNvPr id="80" name="Slika 7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165" y="4335176"/>
            <a:ext cx="992947" cy="990000"/>
          </a:xfrm>
          <a:prstGeom prst="rect">
            <a:avLst/>
          </a:prstGeom>
        </p:spPr>
      </p:pic>
      <p:pic>
        <p:nvPicPr>
          <p:cNvPr id="81" name="Slika 8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477" y="4729411"/>
            <a:ext cx="992947" cy="990000"/>
          </a:xfrm>
          <a:prstGeom prst="rect">
            <a:avLst/>
          </a:prstGeom>
        </p:spPr>
      </p:pic>
      <p:pic>
        <p:nvPicPr>
          <p:cNvPr id="82" name="Slika 8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0400" y="4900290"/>
            <a:ext cx="720000" cy="720000"/>
          </a:xfrm>
          <a:prstGeom prst="rect">
            <a:avLst/>
          </a:prstGeom>
        </p:spPr>
      </p:pic>
      <p:pic>
        <p:nvPicPr>
          <p:cNvPr id="83" name="Slika 8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550" y="4083915"/>
            <a:ext cx="720000" cy="720000"/>
          </a:xfrm>
          <a:prstGeom prst="rect">
            <a:avLst/>
          </a:prstGeom>
        </p:spPr>
      </p:pic>
      <p:pic>
        <p:nvPicPr>
          <p:cNvPr id="84" name="Slika 8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3549" y="4050621"/>
            <a:ext cx="720000" cy="720000"/>
          </a:xfrm>
          <a:prstGeom prst="rect">
            <a:avLst/>
          </a:prstGeom>
        </p:spPr>
      </p:pic>
      <p:pic>
        <p:nvPicPr>
          <p:cNvPr id="85" name="Slika 8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256" y="4864411"/>
            <a:ext cx="720000" cy="720000"/>
          </a:xfrm>
          <a:prstGeom prst="rect">
            <a:avLst/>
          </a:prstGeom>
        </p:spPr>
      </p:pic>
      <p:pic>
        <p:nvPicPr>
          <p:cNvPr id="86" name="Slika 8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5426" y="4875749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80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443248" y="346119"/>
            <a:ext cx="5378002" cy="2847841"/>
          </a:xfrm>
          <a:prstGeom prst="rect">
            <a:avLst/>
          </a:prstGeom>
          <a:ln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592425" y="2344359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443248" y="3780484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Pravokutnik 10"/>
          <p:cNvSpPr/>
          <p:nvPr/>
        </p:nvSpPr>
        <p:spPr>
          <a:xfrm>
            <a:off x="6569298" y="3780485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Pravokutnik 11"/>
          <p:cNvSpPr/>
          <p:nvPr/>
        </p:nvSpPr>
        <p:spPr>
          <a:xfrm>
            <a:off x="6569298" y="346118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ravokutnik 12"/>
          <p:cNvSpPr/>
          <p:nvPr/>
        </p:nvSpPr>
        <p:spPr>
          <a:xfrm>
            <a:off x="2302318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37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4028936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Pravokutnik 14"/>
          <p:cNvSpPr/>
          <p:nvPr/>
        </p:nvSpPr>
        <p:spPr>
          <a:xfrm>
            <a:off x="40289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>
                <a:latin typeface="Arial Rounded MT Bold" panose="020F0704030504030204" pitchFamily="34" charset="0"/>
              </a:rPr>
              <a:t>3</a:t>
            </a:r>
            <a:r>
              <a:rPr lang="hr-HR" sz="2400" dirty="0" smtClean="0">
                <a:latin typeface="Arial Rounded MT Bold" panose="020F0704030504030204" pitchFamily="34" charset="0"/>
              </a:rPr>
              <a:t>3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231068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32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59242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29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8" name="Pravokutnik 17"/>
          <p:cNvSpPr/>
          <p:nvPr/>
        </p:nvSpPr>
        <p:spPr>
          <a:xfrm>
            <a:off x="592427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8421171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26 kuna</a:t>
            </a:r>
          </a:p>
        </p:txBody>
      </p:sp>
      <p:sp>
        <p:nvSpPr>
          <p:cNvPr id="20" name="Pravokutnik 19"/>
          <p:cNvSpPr/>
          <p:nvPr/>
        </p:nvSpPr>
        <p:spPr>
          <a:xfrm>
            <a:off x="6685206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1" name="Pravokutnik 20"/>
          <p:cNvSpPr/>
          <p:nvPr/>
        </p:nvSpPr>
        <p:spPr>
          <a:xfrm>
            <a:off x="10157136" y="2323027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24 kune</a:t>
            </a:r>
          </a:p>
        </p:txBody>
      </p:sp>
      <p:sp>
        <p:nvSpPr>
          <p:cNvPr id="22" name="Pravokutnik 21"/>
          <p:cNvSpPr/>
          <p:nvPr/>
        </p:nvSpPr>
        <p:spPr>
          <a:xfrm>
            <a:off x="101571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3" name="Pravokutnik 22"/>
          <p:cNvSpPr/>
          <p:nvPr/>
        </p:nvSpPr>
        <p:spPr>
          <a:xfrm>
            <a:off x="842117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25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4" name="Pravokutnik 23"/>
          <p:cNvSpPr/>
          <p:nvPr/>
        </p:nvSpPr>
        <p:spPr>
          <a:xfrm>
            <a:off x="6685205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66" name="Pravokutnik 65"/>
          <p:cNvSpPr/>
          <p:nvPr/>
        </p:nvSpPr>
        <p:spPr>
          <a:xfrm>
            <a:off x="4169719" y="2509888"/>
            <a:ext cx="1350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25" y="556846"/>
            <a:ext cx="609600" cy="609600"/>
          </a:xfrm>
          <a:prstGeom prst="rect">
            <a:avLst/>
          </a:prstGeom>
        </p:spPr>
      </p:pic>
      <p:pic>
        <p:nvPicPr>
          <p:cNvPr id="87" name="Slika 8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737" y="556846"/>
            <a:ext cx="609600" cy="609600"/>
          </a:xfrm>
          <a:prstGeom prst="rect">
            <a:avLst/>
          </a:prstGeom>
        </p:spPr>
      </p:pic>
      <p:pic>
        <p:nvPicPr>
          <p:cNvPr id="88" name="Slika 8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863" y="556846"/>
            <a:ext cx="609600" cy="609600"/>
          </a:xfrm>
          <a:prstGeom prst="rect">
            <a:avLst/>
          </a:prstGeom>
        </p:spPr>
      </p:pic>
      <p:pic>
        <p:nvPicPr>
          <p:cNvPr id="89" name="Slika 8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263" y="556846"/>
            <a:ext cx="609600" cy="609600"/>
          </a:xfrm>
          <a:prstGeom prst="rect">
            <a:avLst/>
          </a:prstGeom>
        </p:spPr>
      </p:pic>
      <p:pic>
        <p:nvPicPr>
          <p:cNvPr id="90" name="Slika 8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489" y="1308782"/>
            <a:ext cx="609600" cy="609600"/>
          </a:xfrm>
          <a:prstGeom prst="rect">
            <a:avLst/>
          </a:prstGeom>
        </p:spPr>
      </p:pic>
      <p:pic>
        <p:nvPicPr>
          <p:cNvPr id="91" name="Slika 9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792" y="624459"/>
            <a:ext cx="609600" cy="609600"/>
          </a:xfrm>
          <a:prstGeom prst="rect">
            <a:avLst/>
          </a:prstGeom>
        </p:spPr>
      </p:pic>
      <p:pic>
        <p:nvPicPr>
          <p:cNvPr id="92" name="Slika 9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11" y="4848094"/>
            <a:ext cx="609600" cy="609600"/>
          </a:xfrm>
          <a:prstGeom prst="rect">
            <a:avLst/>
          </a:prstGeom>
        </p:spPr>
      </p:pic>
      <p:pic>
        <p:nvPicPr>
          <p:cNvPr id="93" name="Slika 9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11" y="4181141"/>
            <a:ext cx="609600" cy="609600"/>
          </a:xfrm>
          <a:prstGeom prst="rect">
            <a:avLst/>
          </a:prstGeom>
        </p:spPr>
      </p:pic>
      <p:pic>
        <p:nvPicPr>
          <p:cNvPr id="94" name="Slika 9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486" y="4750295"/>
            <a:ext cx="609600" cy="609600"/>
          </a:xfrm>
          <a:prstGeom prst="rect">
            <a:avLst/>
          </a:prstGeom>
        </p:spPr>
      </p:pic>
      <p:pic>
        <p:nvPicPr>
          <p:cNvPr id="95" name="Slika 9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486" y="4132357"/>
            <a:ext cx="609600" cy="609600"/>
          </a:xfrm>
          <a:prstGeom prst="rect">
            <a:avLst/>
          </a:prstGeom>
        </p:spPr>
      </p:pic>
      <p:pic>
        <p:nvPicPr>
          <p:cNvPr id="96" name="Slika 9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086" y="4750295"/>
            <a:ext cx="609600" cy="609600"/>
          </a:xfrm>
          <a:prstGeom prst="rect">
            <a:avLst/>
          </a:prstGeom>
        </p:spPr>
      </p:pic>
      <p:pic>
        <p:nvPicPr>
          <p:cNvPr id="97" name="Slika 9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520" y="4132357"/>
            <a:ext cx="609600" cy="6096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034" y="4848094"/>
            <a:ext cx="609600" cy="609600"/>
          </a:xfrm>
          <a:prstGeom prst="rect">
            <a:avLst/>
          </a:prstGeom>
        </p:spPr>
      </p:pic>
      <p:pic>
        <p:nvPicPr>
          <p:cNvPr id="98" name="Slika 9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393" y="4186341"/>
            <a:ext cx="609600" cy="609600"/>
          </a:xfrm>
          <a:prstGeom prst="rect">
            <a:avLst/>
          </a:prstGeom>
        </p:spPr>
      </p:pic>
      <p:pic>
        <p:nvPicPr>
          <p:cNvPr id="99" name="Slika 9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138" y="4197463"/>
            <a:ext cx="609600" cy="609600"/>
          </a:xfrm>
          <a:prstGeom prst="rect">
            <a:avLst/>
          </a:prstGeom>
        </p:spPr>
      </p:pic>
      <p:pic>
        <p:nvPicPr>
          <p:cNvPr id="100" name="Slika 9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649" y="4197463"/>
            <a:ext cx="609600" cy="609600"/>
          </a:xfrm>
          <a:prstGeom prst="rect">
            <a:avLst/>
          </a:prstGeom>
        </p:spPr>
      </p:pic>
      <p:pic>
        <p:nvPicPr>
          <p:cNvPr id="101" name="Slika 10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738" y="4858290"/>
            <a:ext cx="609600" cy="609600"/>
          </a:xfrm>
          <a:prstGeom prst="rect">
            <a:avLst/>
          </a:prstGeom>
        </p:spPr>
      </p:pic>
      <p:pic>
        <p:nvPicPr>
          <p:cNvPr id="102" name="Slika 10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4093" y="5076426"/>
            <a:ext cx="609600" cy="609600"/>
          </a:xfrm>
          <a:prstGeom prst="rect">
            <a:avLst/>
          </a:prstGeom>
        </p:spPr>
      </p:pic>
      <p:pic>
        <p:nvPicPr>
          <p:cNvPr id="103" name="Slika 10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845" y="4862901"/>
            <a:ext cx="609600" cy="609600"/>
          </a:xfrm>
          <a:prstGeom prst="rect">
            <a:avLst/>
          </a:prstGeom>
        </p:spPr>
      </p:pic>
      <p:pic>
        <p:nvPicPr>
          <p:cNvPr id="104" name="Slika 10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5674" y="4585155"/>
            <a:ext cx="609600" cy="609600"/>
          </a:xfrm>
          <a:prstGeom prst="rect">
            <a:avLst/>
          </a:prstGeom>
        </p:spPr>
      </p:pic>
      <p:pic>
        <p:nvPicPr>
          <p:cNvPr id="105" name="Slika 10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686" y="4060110"/>
            <a:ext cx="609600" cy="609600"/>
          </a:xfrm>
          <a:prstGeom prst="rect">
            <a:avLst/>
          </a:prstGeom>
        </p:spPr>
      </p:pic>
      <p:pic>
        <p:nvPicPr>
          <p:cNvPr id="106" name="Slika 10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866" y="1288098"/>
            <a:ext cx="609600" cy="609600"/>
          </a:xfrm>
          <a:prstGeom prst="rect">
            <a:avLst/>
          </a:prstGeom>
        </p:spPr>
      </p:pic>
      <p:pic>
        <p:nvPicPr>
          <p:cNvPr id="107" name="Slika 10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3453" y="603775"/>
            <a:ext cx="609600" cy="609600"/>
          </a:xfrm>
          <a:prstGeom prst="rect">
            <a:avLst/>
          </a:prstGeom>
        </p:spPr>
      </p:pic>
      <p:pic>
        <p:nvPicPr>
          <p:cNvPr id="108" name="Slika 10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458" y="554781"/>
            <a:ext cx="609600" cy="609600"/>
          </a:xfrm>
          <a:prstGeom prst="rect">
            <a:avLst/>
          </a:prstGeom>
        </p:spPr>
      </p:pic>
      <p:pic>
        <p:nvPicPr>
          <p:cNvPr id="109" name="Slika 10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399" y="554781"/>
            <a:ext cx="609600" cy="609600"/>
          </a:xfrm>
          <a:prstGeom prst="rect">
            <a:avLst/>
          </a:prstGeom>
        </p:spPr>
      </p:pic>
      <p:pic>
        <p:nvPicPr>
          <p:cNvPr id="110" name="Slika 10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999" y="554781"/>
            <a:ext cx="609600" cy="609600"/>
          </a:xfrm>
          <a:prstGeom prst="rect">
            <a:avLst/>
          </a:prstGeom>
        </p:spPr>
      </p:pic>
      <p:pic>
        <p:nvPicPr>
          <p:cNvPr id="111" name="Slika 1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684" y="554781"/>
            <a:ext cx="609600" cy="60960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25" y="1236559"/>
            <a:ext cx="990000" cy="990000"/>
          </a:xfrm>
          <a:prstGeom prst="rect">
            <a:avLst/>
          </a:prstGeom>
        </p:spPr>
      </p:pic>
      <p:pic>
        <p:nvPicPr>
          <p:cNvPr id="112" name="Slika 1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957" y="1212254"/>
            <a:ext cx="990000" cy="990000"/>
          </a:xfrm>
          <a:prstGeom prst="rect">
            <a:avLst/>
          </a:prstGeom>
        </p:spPr>
      </p:pic>
      <p:pic>
        <p:nvPicPr>
          <p:cNvPr id="113" name="Slika 1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799" y="1212254"/>
            <a:ext cx="990000" cy="990000"/>
          </a:xfrm>
          <a:prstGeom prst="rect">
            <a:avLst/>
          </a:prstGeom>
        </p:spPr>
      </p:pic>
      <p:pic>
        <p:nvPicPr>
          <p:cNvPr id="115" name="Slika 1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300" y="3902068"/>
            <a:ext cx="990000" cy="990000"/>
          </a:xfrm>
          <a:prstGeom prst="rect">
            <a:avLst/>
          </a:prstGeom>
        </p:spPr>
      </p:pic>
      <p:pic>
        <p:nvPicPr>
          <p:cNvPr id="116" name="Slika 1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923" y="3915030"/>
            <a:ext cx="990000" cy="990000"/>
          </a:xfrm>
          <a:prstGeom prst="rect">
            <a:avLst/>
          </a:prstGeom>
        </p:spPr>
      </p:pic>
      <p:pic>
        <p:nvPicPr>
          <p:cNvPr id="114" name="Slika 1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734" y="4736456"/>
            <a:ext cx="990000" cy="990000"/>
          </a:xfrm>
          <a:prstGeom prst="rect">
            <a:avLst/>
          </a:prstGeom>
        </p:spPr>
      </p:pic>
      <p:pic>
        <p:nvPicPr>
          <p:cNvPr id="117" name="Slika 1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455" y="1236559"/>
            <a:ext cx="990000" cy="990000"/>
          </a:xfrm>
          <a:prstGeom prst="rect">
            <a:avLst/>
          </a:prstGeom>
        </p:spPr>
      </p:pic>
      <p:pic>
        <p:nvPicPr>
          <p:cNvPr id="118" name="Slika 1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58" y="1236559"/>
            <a:ext cx="990000" cy="990000"/>
          </a:xfrm>
          <a:prstGeom prst="rect">
            <a:avLst/>
          </a:prstGeom>
        </p:spPr>
      </p:pic>
      <p:pic>
        <p:nvPicPr>
          <p:cNvPr id="120" name="Slika 1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3609" y="479813"/>
            <a:ext cx="990000" cy="990000"/>
          </a:xfrm>
          <a:prstGeom prst="rect">
            <a:avLst/>
          </a:prstGeom>
        </p:spPr>
      </p:pic>
      <p:pic>
        <p:nvPicPr>
          <p:cNvPr id="119" name="Slika 1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409" y="1198556"/>
            <a:ext cx="990000" cy="990000"/>
          </a:xfrm>
          <a:prstGeom prst="rect">
            <a:avLst/>
          </a:prstGeom>
        </p:spPr>
      </p:pic>
      <p:pic>
        <p:nvPicPr>
          <p:cNvPr id="121" name="Slika 1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609" y="1232619"/>
            <a:ext cx="990000" cy="990000"/>
          </a:xfrm>
          <a:prstGeom prst="rect">
            <a:avLst/>
          </a:prstGeom>
        </p:spPr>
      </p:pic>
      <p:pic>
        <p:nvPicPr>
          <p:cNvPr id="122" name="Slika 1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700" y="483397"/>
            <a:ext cx="990000" cy="990000"/>
          </a:xfrm>
          <a:prstGeom prst="rect">
            <a:avLst/>
          </a:prstGeom>
        </p:spPr>
      </p:pic>
      <p:pic>
        <p:nvPicPr>
          <p:cNvPr id="123" name="Slika 1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120" y="4585155"/>
            <a:ext cx="990000" cy="990000"/>
          </a:xfrm>
          <a:prstGeom prst="rect">
            <a:avLst/>
          </a:prstGeom>
        </p:spPr>
      </p:pic>
      <p:pic>
        <p:nvPicPr>
          <p:cNvPr id="124" name="Slika 1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236" y="4033034"/>
            <a:ext cx="990000" cy="99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87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443248" y="346119"/>
            <a:ext cx="5378002" cy="2847841"/>
          </a:xfrm>
          <a:prstGeom prst="rect">
            <a:avLst/>
          </a:prstGeom>
          <a:ln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592425" y="2344359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443248" y="3780484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Pravokutnik 10"/>
          <p:cNvSpPr/>
          <p:nvPr/>
        </p:nvSpPr>
        <p:spPr>
          <a:xfrm>
            <a:off x="6569298" y="3780485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Pravokutnik 11"/>
          <p:cNvSpPr/>
          <p:nvPr/>
        </p:nvSpPr>
        <p:spPr>
          <a:xfrm>
            <a:off x="6569298" y="346118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ravokutnik 12"/>
          <p:cNvSpPr/>
          <p:nvPr/>
        </p:nvSpPr>
        <p:spPr>
          <a:xfrm>
            <a:off x="2302318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90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4028936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Pravokutnik 14"/>
          <p:cNvSpPr/>
          <p:nvPr/>
        </p:nvSpPr>
        <p:spPr>
          <a:xfrm>
            <a:off x="40289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80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231068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30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59242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90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8" name="Pravokutnik 17"/>
          <p:cNvSpPr/>
          <p:nvPr/>
        </p:nvSpPr>
        <p:spPr>
          <a:xfrm>
            <a:off x="592427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8421171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90 kuna</a:t>
            </a:r>
          </a:p>
        </p:txBody>
      </p:sp>
      <p:sp>
        <p:nvSpPr>
          <p:cNvPr id="20" name="Pravokutnik 19"/>
          <p:cNvSpPr/>
          <p:nvPr/>
        </p:nvSpPr>
        <p:spPr>
          <a:xfrm>
            <a:off x="6685206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80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1" name="Pravokutnik 20"/>
          <p:cNvSpPr/>
          <p:nvPr/>
        </p:nvSpPr>
        <p:spPr>
          <a:xfrm>
            <a:off x="10157136" y="2323027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20 kuna</a:t>
            </a:r>
          </a:p>
        </p:txBody>
      </p:sp>
      <p:sp>
        <p:nvSpPr>
          <p:cNvPr id="22" name="Pravokutnik 21"/>
          <p:cNvSpPr/>
          <p:nvPr/>
        </p:nvSpPr>
        <p:spPr>
          <a:xfrm>
            <a:off x="101571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70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3" name="Pravokutnik 22"/>
          <p:cNvSpPr/>
          <p:nvPr/>
        </p:nvSpPr>
        <p:spPr>
          <a:xfrm>
            <a:off x="842117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90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4" name="Pravokutnik 23"/>
          <p:cNvSpPr/>
          <p:nvPr/>
        </p:nvSpPr>
        <p:spPr>
          <a:xfrm>
            <a:off x="6685205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66" name="Pravokutnik 65"/>
          <p:cNvSpPr/>
          <p:nvPr/>
        </p:nvSpPr>
        <p:spPr>
          <a:xfrm>
            <a:off x="4078348" y="2509888"/>
            <a:ext cx="15331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100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806" y="602898"/>
            <a:ext cx="1440000" cy="720000"/>
          </a:xfrm>
          <a:prstGeom prst="rect">
            <a:avLst/>
          </a:prstGeom>
        </p:spPr>
      </p:pic>
      <p:pic>
        <p:nvPicPr>
          <p:cNvPr id="63" name="Slika 6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180" y="595908"/>
            <a:ext cx="1440000" cy="720000"/>
          </a:xfrm>
          <a:prstGeom prst="rect">
            <a:avLst/>
          </a:prstGeom>
        </p:spPr>
      </p:pic>
      <p:pic>
        <p:nvPicPr>
          <p:cNvPr id="64" name="Slika 6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293" y="598603"/>
            <a:ext cx="1440000" cy="720000"/>
          </a:xfrm>
          <a:prstGeom prst="rect">
            <a:avLst/>
          </a:prstGeom>
        </p:spPr>
      </p:pic>
      <p:pic>
        <p:nvPicPr>
          <p:cNvPr id="65" name="Slika 6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13" y="1073136"/>
            <a:ext cx="1440000" cy="720000"/>
          </a:xfrm>
          <a:prstGeom prst="rect">
            <a:avLst/>
          </a:prstGeom>
        </p:spPr>
      </p:pic>
      <p:pic>
        <p:nvPicPr>
          <p:cNvPr id="68" name="Slika 6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42" y="4862647"/>
            <a:ext cx="1440000" cy="720000"/>
          </a:xfrm>
          <a:prstGeom prst="rect">
            <a:avLst/>
          </a:prstGeom>
        </p:spPr>
      </p:pic>
      <p:pic>
        <p:nvPicPr>
          <p:cNvPr id="69" name="Slika 6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25" y="4037361"/>
            <a:ext cx="1440000" cy="720000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764" y="1429968"/>
            <a:ext cx="1471304" cy="720000"/>
          </a:xfrm>
          <a:prstGeom prst="rect">
            <a:avLst/>
          </a:prstGeom>
        </p:spPr>
      </p:pic>
      <p:pic>
        <p:nvPicPr>
          <p:cNvPr id="70" name="Slika 6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909" y="1433323"/>
            <a:ext cx="1471304" cy="720000"/>
          </a:xfrm>
          <a:prstGeom prst="rect">
            <a:avLst/>
          </a:prstGeom>
        </p:spPr>
      </p:pic>
      <p:pic>
        <p:nvPicPr>
          <p:cNvPr id="71" name="Slika 7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0750" y="1433323"/>
            <a:ext cx="1471304" cy="720000"/>
          </a:xfrm>
          <a:prstGeom prst="rect">
            <a:avLst/>
          </a:prstGeom>
        </p:spPr>
      </p:pic>
      <p:pic>
        <p:nvPicPr>
          <p:cNvPr id="72" name="Slika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960" y="709968"/>
            <a:ext cx="1471304" cy="720000"/>
          </a:xfrm>
          <a:prstGeom prst="rect">
            <a:avLst/>
          </a:prstGeom>
        </p:spPr>
      </p:pic>
      <p:pic>
        <p:nvPicPr>
          <p:cNvPr id="73" name="Slika 7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597" y="1526961"/>
            <a:ext cx="1471304" cy="720000"/>
          </a:xfrm>
          <a:prstGeom prst="rect">
            <a:avLst/>
          </a:prstGeom>
        </p:spPr>
      </p:pic>
      <p:pic>
        <p:nvPicPr>
          <p:cNvPr id="75" name="Slika 7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937" y="4484404"/>
            <a:ext cx="1471304" cy="720000"/>
          </a:xfrm>
          <a:prstGeom prst="rect">
            <a:avLst/>
          </a:prstGeom>
        </p:spPr>
      </p:pic>
      <p:pic>
        <p:nvPicPr>
          <p:cNvPr id="77" name="Slika 7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887" y="4430322"/>
            <a:ext cx="1471304" cy="720000"/>
          </a:xfrm>
          <a:prstGeom prst="rect">
            <a:avLst/>
          </a:prstGeom>
        </p:spPr>
      </p:pic>
      <p:pic>
        <p:nvPicPr>
          <p:cNvPr id="78" name="Slika 7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909" y="4430322"/>
            <a:ext cx="1471304" cy="720000"/>
          </a:xfrm>
          <a:prstGeom prst="rect">
            <a:avLst/>
          </a:prstGeom>
        </p:spPr>
      </p:pic>
      <p:pic>
        <p:nvPicPr>
          <p:cNvPr id="25" name="Slika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892" y="1129513"/>
            <a:ext cx="1471304" cy="720000"/>
          </a:xfrm>
          <a:prstGeom prst="rect">
            <a:avLst/>
          </a:prstGeom>
        </p:spPr>
      </p:pic>
      <p:pic>
        <p:nvPicPr>
          <p:cNvPr id="80" name="Slika 7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7394" y="4430322"/>
            <a:ext cx="1471304" cy="720000"/>
          </a:xfrm>
          <a:prstGeom prst="rect">
            <a:avLst/>
          </a:prstGeom>
        </p:spPr>
      </p:pic>
      <p:pic>
        <p:nvPicPr>
          <p:cNvPr id="81" name="Slika 8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024" y="4484404"/>
            <a:ext cx="147130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61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443248" y="346119"/>
            <a:ext cx="5378002" cy="2847841"/>
          </a:xfrm>
          <a:prstGeom prst="rect">
            <a:avLst/>
          </a:prstGeom>
          <a:ln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592425" y="2344359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443248" y="3780484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Pravokutnik 10"/>
          <p:cNvSpPr/>
          <p:nvPr/>
        </p:nvSpPr>
        <p:spPr>
          <a:xfrm>
            <a:off x="6569298" y="3780485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Pravokutnik 11"/>
          <p:cNvSpPr/>
          <p:nvPr/>
        </p:nvSpPr>
        <p:spPr>
          <a:xfrm>
            <a:off x="6569298" y="346118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ravokutnik 12"/>
          <p:cNvSpPr/>
          <p:nvPr/>
        </p:nvSpPr>
        <p:spPr>
          <a:xfrm>
            <a:off x="2302318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90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4028936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Pravokutnik 14"/>
          <p:cNvSpPr/>
          <p:nvPr/>
        </p:nvSpPr>
        <p:spPr>
          <a:xfrm>
            <a:off x="40289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80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231068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30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59242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90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8" name="Pravokutnik 17"/>
          <p:cNvSpPr/>
          <p:nvPr/>
        </p:nvSpPr>
        <p:spPr>
          <a:xfrm>
            <a:off x="592427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>
                <a:latin typeface="Arial Rounded MT Bold" panose="020F0704030504030204" pitchFamily="34" charset="0"/>
              </a:rPr>
              <a:t>8</a:t>
            </a:r>
            <a:r>
              <a:rPr lang="hr-HR" sz="2400" dirty="0" smtClean="0">
                <a:latin typeface="Arial Rounded MT Bold" panose="020F0704030504030204" pitchFamily="34" charset="0"/>
              </a:rPr>
              <a:t>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8421171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90 kuna</a:t>
            </a:r>
          </a:p>
        </p:txBody>
      </p:sp>
      <p:sp>
        <p:nvSpPr>
          <p:cNvPr id="20" name="Pravokutnik 19"/>
          <p:cNvSpPr/>
          <p:nvPr/>
        </p:nvSpPr>
        <p:spPr>
          <a:xfrm>
            <a:off x="6685206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80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1" name="Pravokutnik 20"/>
          <p:cNvSpPr/>
          <p:nvPr/>
        </p:nvSpPr>
        <p:spPr>
          <a:xfrm>
            <a:off x="10157136" y="2323027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20 kuna</a:t>
            </a:r>
          </a:p>
        </p:txBody>
      </p:sp>
      <p:sp>
        <p:nvSpPr>
          <p:cNvPr id="22" name="Pravokutnik 21"/>
          <p:cNvSpPr/>
          <p:nvPr/>
        </p:nvSpPr>
        <p:spPr>
          <a:xfrm>
            <a:off x="101571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70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3" name="Pravokutnik 22"/>
          <p:cNvSpPr/>
          <p:nvPr/>
        </p:nvSpPr>
        <p:spPr>
          <a:xfrm>
            <a:off x="842117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90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4" name="Pravokutnik 23"/>
          <p:cNvSpPr/>
          <p:nvPr/>
        </p:nvSpPr>
        <p:spPr>
          <a:xfrm>
            <a:off x="6685205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66" name="Pravokutnik 65"/>
          <p:cNvSpPr/>
          <p:nvPr/>
        </p:nvSpPr>
        <p:spPr>
          <a:xfrm>
            <a:off x="4078348" y="2509888"/>
            <a:ext cx="15331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100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39" y="1025219"/>
            <a:ext cx="1471304" cy="7200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751" y="1025219"/>
            <a:ext cx="1471304" cy="72000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463" y="1025219"/>
            <a:ext cx="1471304" cy="720000"/>
          </a:xfrm>
          <a:prstGeom prst="rect">
            <a:avLst/>
          </a:prstGeom>
        </p:spPr>
      </p:pic>
      <p:pic>
        <p:nvPicPr>
          <p:cNvPr id="41" name="Slika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74241" y="1057671"/>
            <a:ext cx="1471304" cy="720000"/>
          </a:xfrm>
          <a:prstGeom prst="rect">
            <a:avLst/>
          </a:prstGeom>
        </p:spPr>
      </p:pic>
      <p:pic>
        <p:nvPicPr>
          <p:cNvPr id="43" name="Slika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316733" y="1057671"/>
            <a:ext cx="1471304" cy="720000"/>
          </a:xfrm>
          <a:prstGeom prst="rect">
            <a:avLst/>
          </a:prstGeom>
        </p:spPr>
      </p:pic>
      <p:pic>
        <p:nvPicPr>
          <p:cNvPr id="44" name="Slika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685519" y="1057671"/>
            <a:ext cx="1471304" cy="720000"/>
          </a:xfrm>
          <a:prstGeom prst="rect">
            <a:avLst/>
          </a:prstGeom>
        </p:spPr>
      </p:pic>
      <p:pic>
        <p:nvPicPr>
          <p:cNvPr id="45" name="Slika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488629" y="1057671"/>
            <a:ext cx="1471304" cy="720000"/>
          </a:xfrm>
          <a:prstGeom prst="rect">
            <a:avLst/>
          </a:prstGeom>
        </p:spPr>
      </p:pic>
      <p:pic>
        <p:nvPicPr>
          <p:cNvPr id="46" name="Slika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161743" y="1057671"/>
            <a:ext cx="1471304" cy="720000"/>
          </a:xfrm>
          <a:prstGeom prst="rect">
            <a:avLst/>
          </a:prstGeom>
        </p:spPr>
      </p:pic>
      <p:pic>
        <p:nvPicPr>
          <p:cNvPr id="47" name="Slika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22989">
            <a:off x="9380906" y="4429762"/>
            <a:ext cx="1471304" cy="720000"/>
          </a:xfrm>
          <a:prstGeom prst="rect">
            <a:avLst/>
          </a:prstGeom>
        </p:spPr>
      </p:pic>
      <p:pic>
        <p:nvPicPr>
          <p:cNvPr id="48" name="Slika 4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23864">
            <a:off x="7833696" y="4504380"/>
            <a:ext cx="1471304" cy="720000"/>
          </a:xfrm>
          <a:prstGeom prst="rect">
            <a:avLst/>
          </a:prstGeom>
        </p:spPr>
      </p:pic>
      <p:pic>
        <p:nvPicPr>
          <p:cNvPr id="49" name="Slika 4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65" y="4935291"/>
            <a:ext cx="1471304" cy="720000"/>
          </a:xfrm>
          <a:prstGeom prst="rect">
            <a:avLst/>
          </a:prstGeom>
        </p:spPr>
      </p:pic>
      <p:pic>
        <p:nvPicPr>
          <p:cNvPr id="50" name="Slika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13" y="4102316"/>
            <a:ext cx="1471304" cy="720000"/>
          </a:xfrm>
          <a:prstGeom prst="rect">
            <a:avLst/>
          </a:prstGeom>
        </p:spPr>
      </p:pic>
      <p:pic>
        <p:nvPicPr>
          <p:cNvPr id="51" name="Slika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45922">
            <a:off x="2174984" y="4617355"/>
            <a:ext cx="1471304" cy="720000"/>
          </a:xfrm>
          <a:prstGeom prst="rect">
            <a:avLst/>
          </a:prstGeom>
        </p:spPr>
      </p:pic>
      <p:pic>
        <p:nvPicPr>
          <p:cNvPr id="52" name="Slika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45922">
            <a:off x="2730065" y="4504380"/>
            <a:ext cx="1471304" cy="720000"/>
          </a:xfrm>
          <a:prstGeom prst="rect">
            <a:avLst/>
          </a:prstGeom>
        </p:spPr>
      </p:pic>
      <p:pic>
        <p:nvPicPr>
          <p:cNvPr id="53" name="Slika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45922">
            <a:off x="3350969" y="4429762"/>
            <a:ext cx="1471304" cy="720000"/>
          </a:xfrm>
          <a:prstGeom prst="rect">
            <a:avLst/>
          </a:prstGeom>
        </p:spPr>
      </p:pic>
      <p:pic>
        <p:nvPicPr>
          <p:cNvPr id="54" name="Slika 5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45922">
            <a:off x="4160683" y="4480846"/>
            <a:ext cx="147130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28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443248" y="346119"/>
            <a:ext cx="5378002" cy="2847841"/>
          </a:xfrm>
          <a:prstGeom prst="rect">
            <a:avLst/>
          </a:prstGeom>
          <a:ln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592425" y="2344359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443248" y="3780484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1" name="Pravokutnik 10"/>
          <p:cNvSpPr/>
          <p:nvPr/>
        </p:nvSpPr>
        <p:spPr>
          <a:xfrm>
            <a:off x="6569298" y="3780485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Pravokutnik 11"/>
          <p:cNvSpPr/>
          <p:nvPr/>
        </p:nvSpPr>
        <p:spPr>
          <a:xfrm>
            <a:off x="6569298" y="346118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ravokutnik 12"/>
          <p:cNvSpPr/>
          <p:nvPr/>
        </p:nvSpPr>
        <p:spPr>
          <a:xfrm>
            <a:off x="2302318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90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4028936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Pravokutnik 14"/>
          <p:cNvSpPr/>
          <p:nvPr/>
        </p:nvSpPr>
        <p:spPr>
          <a:xfrm>
            <a:off x="40289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82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231068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58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59242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84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8" name="Pravokutnik 17"/>
          <p:cNvSpPr/>
          <p:nvPr/>
        </p:nvSpPr>
        <p:spPr>
          <a:xfrm>
            <a:off x="592427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27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8421171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91 kuna</a:t>
            </a:r>
          </a:p>
        </p:txBody>
      </p:sp>
      <p:sp>
        <p:nvSpPr>
          <p:cNvPr id="20" name="Pravokutnik 19"/>
          <p:cNvSpPr/>
          <p:nvPr/>
        </p:nvSpPr>
        <p:spPr>
          <a:xfrm>
            <a:off x="6685206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88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1" name="Pravokutnik 20"/>
          <p:cNvSpPr/>
          <p:nvPr/>
        </p:nvSpPr>
        <p:spPr>
          <a:xfrm>
            <a:off x="10157136" y="2323027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83 kune</a:t>
            </a:r>
          </a:p>
        </p:txBody>
      </p:sp>
      <p:sp>
        <p:nvSpPr>
          <p:cNvPr id="22" name="Pravokutnik 21"/>
          <p:cNvSpPr/>
          <p:nvPr/>
        </p:nvSpPr>
        <p:spPr>
          <a:xfrm>
            <a:off x="101571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82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3" name="Pravokutnik 22"/>
          <p:cNvSpPr/>
          <p:nvPr/>
        </p:nvSpPr>
        <p:spPr>
          <a:xfrm>
            <a:off x="842117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86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4" name="Pravokutnik 23"/>
          <p:cNvSpPr/>
          <p:nvPr/>
        </p:nvSpPr>
        <p:spPr>
          <a:xfrm>
            <a:off x="6685205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76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66" name="Pravokutnik 65"/>
          <p:cNvSpPr/>
          <p:nvPr/>
        </p:nvSpPr>
        <p:spPr>
          <a:xfrm>
            <a:off x="4078348" y="2509888"/>
            <a:ext cx="15331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100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pic>
        <p:nvPicPr>
          <p:cNvPr id="65" name="Slika 6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9284" y="970693"/>
            <a:ext cx="1440000" cy="720000"/>
          </a:xfrm>
          <a:prstGeom prst="rect">
            <a:avLst/>
          </a:prstGeom>
        </p:spPr>
      </p:pic>
      <p:pic>
        <p:nvPicPr>
          <p:cNvPr id="72" name="Slika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43173" y="985037"/>
            <a:ext cx="1471304" cy="720000"/>
          </a:xfrm>
          <a:prstGeom prst="rect">
            <a:avLst/>
          </a:prstGeom>
        </p:spPr>
      </p:pic>
      <p:pic>
        <p:nvPicPr>
          <p:cNvPr id="25" name="Slika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46421" y="978550"/>
            <a:ext cx="1471304" cy="720000"/>
          </a:xfrm>
          <a:prstGeom prst="rect">
            <a:avLst/>
          </a:prstGeom>
        </p:spPr>
      </p:pic>
      <p:pic>
        <p:nvPicPr>
          <p:cNvPr id="38" name="Slika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614" y="753137"/>
            <a:ext cx="992947" cy="990000"/>
          </a:xfrm>
          <a:prstGeom prst="rect">
            <a:avLst/>
          </a:prstGeom>
        </p:spPr>
      </p:pic>
      <p:pic>
        <p:nvPicPr>
          <p:cNvPr id="39" name="Slika 3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89156" y="595908"/>
            <a:ext cx="716150" cy="720000"/>
          </a:xfrm>
          <a:prstGeom prst="rect">
            <a:avLst/>
          </a:prstGeom>
        </p:spPr>
      </p:pic>
      <p:pic>
        <p:nvPicPr>
          <p:cNvPr id="40" name="Slika 3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383" y="1456568"/>
            <a:ext cx="720000" cy="720000"/>
          </a:xfrm>
          <a:prstGeom prst="rect">
            <a:avLst/>
          </a:prstGeom>
        </p:spPr>
      </p:pic>
      <p:pic>
        <p:nvPicPr>
          <p:cNvPr id="41" name="Slika 4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646" y="569182"/>
            <a:ext cx="720000" cy="720000"/>
          </a:xfrm>
          <a:prstGeom prst="rect">
            <a:avLst/>
          </a:prstGeom>
        </p:spPr>
      </p:pic>
      <p:pic>
        <p:nvPicPr>
          <p:cNvPr id="42" name="Slika 4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286" y="1448941"/>
            <a:ext cx="720000" cy="720000"/>
          </a:xfrm>
          <a:prstGeom prst="rect">
            <a:avLst/>
          </a:prstGeom>
        </p:spPr>
      </p:pic>
      <p:pic>
        <p:nvPicPr>
          <p:cNvPr id="43" name="Slika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48509" y="921464"/>
            <a:ext cx="1440000" cy="720000"/>
          </a:xfrm>
          <a:prstGeom prst="rect">
            <a:avLst/>
          </a:prstGeom>
        </p:spPr>
      </p:pic>
      <p:pic>
        <p:nvPicPr>
          <p:cNvPr id="44" name="Slika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53603" y="921464"/>
            <a:ext cx="1440000" cy="720000"/>
          </a:xfrm>
          <a:prstGeom prst="rect">
            <a:avLst/>
          </a:prstGeom>
        </p:spPr>
      </p:pic>
      <p:pic>
        <p:nvPicPr>
          <p:cNvPr id="46" name="Slika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67764" y="4540291"/>
            <a:ext cx="1440000" cy="720000"/>
          </a:xfrm>
          <a:prstGeom prst="rect">
            <a:avLst/>
          </a:prstGeom>
        </p:spPr>
      </p:pic>
      <p:pic>
        <p:nvPicPr>
          <p:cNvPr id="47" name="Slika 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7764" y="4540291"/>
            <a:ext cx="1440000" cy="720000"/>
          </a:xfrm>
          <a:prstGeom prst="rect">
            <a:avLst/>
          </a:prstGeom>
        </p:spPr>
      </p:pic>
      <p:pic>
        <p:nvPicPr>
          <p:cNvPr id="48" name="Slika 4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32858" y="4526741"/>
            <a:ext cx="1471304" cy="720000"/>
          </a:xfrm>
          <a:prstGeom prst="rect">
            <a:avLst/>
          </a:prstGeom>
        </p:spPr>
      </p:pic>
      <p:pic>
        <p:nvPicPr>
          <p:cNvPr id="49" name="Slika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55360" y="4540291"/>
            <a:ext cx="1471304" cy="720000"/>
          </a:xfrm>
          <a:prstGeom prst="rect">
            <a:avLst/>
          </a:prstGeom>
        </p:spPr>
      </p:pic>
      <p:pic>
        <p:nvPicPr>
          <p:cNvPr id="50" name="Slika 4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046821" y="955041"/>
            <a:ext cx="1471304" cy="720000"/>
          </a:xfrm>
          <a:prstGeom prst="rect">
            <a:avLst/>
          </a:prstGeom>
        </p:spPr>
      </p:pic>
      <p:pic>
        <p:nvPicPr>
          <p:cNvPr id="51" name="Slika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13430" y="4540291"/>
            <a:ext cx="1471304" cy="720000"/>
          </a:xfrm>
          <a:prstGeom prst="rect">
            <a:avLst/>
          </a:prstGeom>
        </p:spPr>
      </p:pic>
      <p:pic>
        <p:nvPicPr>
          <p:cNvPr id="52" name="Slika 5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440" y="498762"/>
            <a:ext cx="992947" cy="990000"/>
          </a:xfrm>
          <a:prstGeom prst="rect">
            <a:avLst/>
          </a:prstGeom>
        </p:spPr>
      </p:pic>
      <p:pic>
        <p:nvPicPr>
          <p:cNvPr id="53" name="Slika 5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09" y="3927799"/>
            <a:ext cx="992947" cy="990000"/>
          </a:xfrm>
          <a:prstGeom prst="rect">
            <a:avLst/>
          </a:prstGeom>
        </p:spPr>
      </p:pic>
      <p:pic>
        <p:nvPicPr>
          <p:cNvPr id="54" name="Slika 5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528" y="3940487"/>
            <a:ext cx="992947" cy="990000"/>
          </a:xfrm>
          <a:prstGeom prst="rect">
            <a:avLst/>
          </a:prstGeom>
        </p:spPr>
      </p:pic>
      <p:pic>
        <p:nvPicPr>
          <p:cNvPr id="55" name="Slika 5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4867" y="1483899"/>
            <a:ext cx="716150" cy="720000"/>
          </a:xfrm>
          <a:prstGeom prst="rect">
            <a:avLst/>
          </a:prstGeom>
        </p:spPr>
      </p:pic>
      <p:pic>
        <p:nvPicPr>
          <p:cNvPr id="56" name="Slika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95426" y="1501875"/>
            <a:ext cx="716150" cy="720000"/>
          </a:xfrm>
          <a:prstGeom prst="rect">
            <a:avLst/>
          </a:prstGeom>
        </p:spPr>
      </p:pic>
      <p:pic>
        <p:nvPicPr>
          <p:cNvPr id="57" name="Slika 5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94462" y="1508585"/>
            <a:ext cx="716150" cy="720000"/>
          </a:xfrm>
          <a:prstGeom prst="rect">
            <a:avLst/>
          </a:prstGeom>
        </p:spPr>
      </p:pic>
      <p:pic>
        <p:nvPicPr>
          <p:cNvPr id="58" name="Slika 5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08920" y="4950293"/>
            <a:ext cx="716150" cy="720000"/>
          </a:xfrm>
          <a:prstGeom prst="rect">
            <a:avLst/>
          </a:prstGeom>
        </p:spPr>
      </p:pic>
      <p:pic>
        <p:nvPicPr>
          <p:cNvPr id="59" name="Slika 5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05672" y="4950293"/>
            <a:ext cx="716150" cy="720000"/>
          </a:xfrm>
          <a:prstGeom prst="rect">
            <a:avLst/>
          </a:prstGeom>
        </p:spPr>
      </p:pic>
      <p:pic>
        <p:nvPicPr>
          <p:cNvPr id="60" name="Slika 5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67575" y="3997540"/>
            <a:ext cx="716150" cy="720000"/>
          </a:xfrm>
          <a:prstGeom prst="rect">
            <a:avLst/>
          </a:prstGeom>
        </p:spPr>
      </p:pic>
      <p:pic>
        <p:nvPicPr>
          <p:cNvPr id="61" name="Slika 6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89631" y="4009626"/>
            <a:ext cx="716150" cy="720000"/>
          </a:xfrm>
          <a:prstGeom prst="rect">
            <a:avLst/>
          </a:prstGeom>
        </p:spPr>
      </p:pic>
      <p:pic>
        <p:nvPicPr>
          <p:cNvPr id="62" name="Slika 6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62045" y="3971740"/>
            <a:ext cx="716150" cy="720000"/>
          </a:xfrm>
          <a:prstGeom prst="rect">
            <a:avLst/>
          </a:prstGeom>
        </p:spPr>
      </p:pic>
      <p:pic>
        <p:nvPicPr>
          <p:cNvPr id="67" name="Slika 6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61623" y="4002067"/>
            <a:ext cx="716150" cy="720000"/>
          </a:xfrm>
          <a:prstGeom prst="rect">
            <a:avLst/>
          </a:prstGeom>
        </p:spPr>
      </p:pic>
      <p:pic>
        <p:nvPicPr>
          <p:cNvPr id="74" name="Slika 7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94462" y="4814223"/>
            <a:ext cx="716150" cy="720000"/>
          </a:xfrm>
          <a:prstGeom prst="rect">
            <a:avLst/>
          </a:prstGeom>
        </p:spPr>
      </p:pic>
      <p:pic>
        <p:nvPicPr>
          <p:cNvPr id="76" name="Slika 7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48295" y="4792892"/>
            <a:ext cx="716150" cy="720000"/>
          </a:xfrm>
          <a:prstGeom prst="rect">
            <a:avLst/>
          </a:prstGeom>
        </p:spPr>
      </p:pic>
      <p:pic>
        <p:nvPicPr>
          <p:cNvPr id="79" name="Slika 7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22789" y="4820332"/>
            <a:ext cx="716150" cy="720000"/>
          </a:xfrm>
          <a:prstGeom prst="rect">
            <a:avLst/>
          </a:prstGeom>
        </p:spPr>
      </p:pic>
      <p:pic>
        <p:nvPicPr>
          <p:cNvPr id="82" name="Slika 8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94396" y="4792892"/>
            <a:ext cx="716150" cy="720000"/>
          </a:xfrm>
          <a:prstGeom prst="rect">
            <a:avLst/>
          </a:prstGeom>
        </p:spPr>
      </p:pic>
      <p:pic>
        <p:nvPicPr>
          <p:cNvPr id="83" name="Slika 8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3354" y="598823"/>
            <a:ext cx="720000" cy="720000"/>
          </a:xfrm>
          <a:prstGeom prst="rect">
            <a:avLst/>
          </a:prstGeom>
        </p:spPr>
      </p:pic>
      <p:pic>
        <p:nvPicPr>
          <p:cNvPr id="84" name="Slika 8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6514" y="587930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84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443248" y="346119"/>
            <a:ext cx="5378002" cy="2847841"/>
          </a:xfrm>
          <a:prstGeom prst="rect">
            <a:avLst/>
          </a:prstGeom>
          <a:ln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592425" y="2344359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443248" y="3780484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1" name="Pravokutnik 10"/>
          <p:cNvSpPr/>
          <p:nvPr/>
        </p:nvSpPr>
        <p:spPr>
          <a:xfrm>
            <a:off x="6569298" y="3780485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Pravokutnik 11"/>
          <p:cNvSpPr/>
          <p:nvPr/>
        </p:nvSpPr>
        <p:spPr>
          <a:xfrm>
            <a:off x="6569298" y="346118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ravokutnik 12"/>
          <p:cNvSpPr/>
          <p:nvPr/>
        </p:nvSpPr>
        <p:spPr>
          <a:xfrm>
            <a:off x="2302318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49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4028936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Pravokutnik 14"/>
          <p:cNvSpPr/>
          <p:nvPr/>
        </p:nvSpPr>
        <p:spPr>
          <a:xfrm>
            <a:off x="40289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82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231068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63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59242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83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8" name="Pravokutnik 17"/>
          <p:cNvSpPr/>
          <p:nvPr/>
        </p:nvSpPr>
        <p:spPr>
          <a:xfrm>
            <a:off x="592427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>
                <a:latin typeface="Arial Rounded MT Bold" panose="020F0704030504030204" pitchFamily="34" charset="0"/>
              </a:rPr>
              <a:t>4</a:t>
            </a:r>
            <a:r>
              <a:rPr lang="hr-HR" sz="2400" dirty="0" smtClean="0">
                <a:latin typeface="Arial Rounded MT Bold" panose="020F0704030504030204" pitchFamily="34" charset="0"/>
              </a:rPr>
              <a:t>7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8421171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91 kuna</a:t>
            </a:r>
          </a:p>
        </p:txBody>
      </p:sp>
      <p:sp>
        <p:nvSpPr>
          <p:cNvPr id="20" name="Pravokutnik 19"/>
          <p:cNvSpPr/>
          <p:nvPr/>
        </p:nvSpPr>
        <p:spPr>
          <a:xfrm>
            <a:off x="6685206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>
                <a:latin typeface="Arial Rounded MT Bold" panose="020F0704030504030204" pitchFamily="34" charset="0"/>
              </a:rPr>
              <a:t>7</a:t>
            </a:r>
            <a:r>
              <a:rPr lang="hr-HR" sz="2400" dirty="0" smtClean="0">
                <a:latin typeface="Arial Rounded MT Bold" panose="020F0704030504030204" pitchFamily="34" charset="0"/>
              </a:rPr>
              <a:t>8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1" name="Pravokutnik 20"/>
          <p:cNvSpPr/>
          <p:nvPr/>
        </p:nvSpPr>
        <p:spPr>
          <a:xfrm>
            <a:off x="10157136" y="2323027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73 kune</a:t>
            </a:r>
          </a:p>
        </p:txBody>
      </p:sp>
      <p:sp>
        <p:nvSpPr>
          <p:cNvPr id="22" name="Pravokutnik 21"/>
          <p:cNvSpPr/>
          <p:nvPr/>
        </p:nvSpPr>
        <p:spPr>
          <a:xfrm>
            <a:off x="101571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>
                <a:latin typeface="Arial Rounded MT Bold" panose="020F0704030504030204" pitchFamily="34" charset="0"/>
              </a:rPr>
              <a:t>9</a:t>
            </a:r>
            <a:r>
              <a:rPr lang="hr-HR" sz="2400" dirty="0" smtClean="0">
                <a:latin typeface="Arial Rounded MT Bold" panose="020F0704030504030204" pitchFamily="34" charset="0"/>
              </a:rPr>
              <a:t>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3" name="Pravokutnik 22"/>
          <p:cNvSpPr/>
          <p:nvPr/>
        </p:nvSpPr>
        <p:spPr>
          <a:xfrm>
            <a:off x="842117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>
                <a:latin typeface="Arial Rounded MT Bold" panose="020F0704030504030204" pitchFamily="34" charset="0"/>
              </a:rPr>
              <a:t>7</a:t>
            </a:r>
            <a:r>
              <a:rPr lang="hr-HR" sz="2400" dirty="0" smtClean="0">
                <a:latin typeface="Arial Rounded MT Bold" panose="020F0704030504030204" pitchFamily="34" charset="0"/>
              </a:rPr>
              <a:t>6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4" name="Pravokutnik 23"/>
          <p:cNvSpPr/>
          <p:nvPr/>
        </p:nvSpPr>
        <p:spPr>
          <a:xfrm>
            <a:off x="6685205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72 kune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66" name="Pravokutnik 65"/>
          <p:cNvSpPr/>
          <p:nvPr/>
        </p:nvSpPr>
        <p:spPr>
          <a:xfrm>
            <a:off x="4169719" y="2509888"/>
            <a:ext cx="1350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40 kuna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pic>
        <p:nvPicPr>
          <p:cNvPr id="63" name="Slika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12" y="1678502"/>
            <a:ext cx="609600" cy="609600"/>
          </a:xfrm>
          <a:prstGeom prst="rect">
            <a:avLst/>
          </a:prstGeom>
        </p:spPr>
      </p:pic>
      <p:pic>
        <p:nvPicPr>
          <p:cNvPr id="64" name="Slika 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183" y="1280009"/>
            <a:ext cx="900000" cy="900000"/>
          </a:xfrm>
          <a:prstGeom prst="rect">
            <a:avLst/>
          </a:prstGeom>
        </p:spPr>
      </p:pic>
      <p:pic>
        <p:nvPicPr>
          <p:cNvPr id="68" name="Slika 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249" y="518359"/>
            <a:ext cx="609600" cy="609600"/>
          </a:xfrm>
          <a:prstGeom prst="rect">
            <a:avLst/>
          </a:prstGeom>
        </p:spPr>
      </p:pic>
      <p:pic>
        <p:nvPicPr>
          <p:cNvPr id="69" name="Slika 6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160" y="514867"/>
            <a:ext cx="2206956" cy="1080000"/>
          </a:xfrm>
          <a:prstGeom prst="rect">
            <a:avLst/>
          </a:prstGeom>
        </p:spPr>
      </p:pic>
      <p:pic>
        <p:nvPicPr>
          <p:cNvPr id="77" name="Slika 7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12" y="1068902"/>
            <a:ext cx="609600" cy="609600"/>
          </a:xfrm>
          <a:prstGeom prst="rect">
            <a:avLst/>
          </a:prstGeom>
        </p:spPr>
      </p:pic>
      <p:pic>
        <p:nvPicPr>
          <p:cNvPr id="78" name="Slika 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25" y="458006"/>
            <a:ext cx="609600" cy="609600"/>
          </a:xfrm>
          <a:prstGeom prst="rect">
            <a:avLst/>
          </a:prstGeom>
        </p:spPr>
      </p:pic>
      <p:pic>
        <p:nvPicPr>
          <p:cNvPr id="80" name="Slika 7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886" y="530254"/>
            <a:ext cx="609600" cy="609600"/>
          </a:xfrm>
          <a:prstGeom prst="rect">
            <a:avLst/>
          </a:prstGeom>
        </p:spPr>
      </p:pic>
      <p:pic>
        <p:nvPicPr>
          <p:cNvPr id="81" name="Slika 8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574" y="538201"/>
            <a:ext cx="609600" cy="609600"/>
          </a:xfrm>
          <a:prstGeom prst="rect">
            <a:avLst/>
          </a:prstGeom>
        </p:spPr>
      </p:pic>
      <p:pic>
        <p:nvPicPr>
          <p:cNvPr id="85" name="Slika 8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050" y="526484"/>
            <a:ext cx="900000" cy="900000"/>
          </a:xfrm>
          <a:prstGeom prst="rect">
            <a:avLst/>
          </a:prstGeom>
        </p:spPr>
      </p:pic>
      <p:pic>
        <p:nvPicPr>
          <p:cNvPr id="86" name="Slika 8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66" y="526484"/>
            <a:ext cx="900000" cy="900000"/>
          </a:xfrm>
          <a:prstGeom prst="rect">
            <a:avLst/>
          </a:prstGeom>
        </p:spPr>
      </p:pic>
      <p:pic>
        <p:nvPicPr>
          <p:cNvPr id="87" name="Slika 8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630" y="1280009"/>
            <a:ext cx="900000" cy="900000"/>
          </a:xfrm>
          <a:prstGeom prst="rect">
            <a:avLst/>
          </a:prstGeom>
        </p:spPr>
      </p:pic>
      <p:pic>
        <p:nvPicPr>
          <p:cNvPr id="88" name="Slika 8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758" y="1181017"/>
            <a:ext cx="2206956" cy="1080000"/>
          </a:xfrm>
          <a:prstGeom prst="rect">
            <a:avLst/>
          </a:prstGeom>
        </p:spPr>
      </p:pic>
      <p:pic>
        <p:nvPicPr>
          <p:cNvPr id="89" name="Slika 8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025" y="1570409"/>
            <a:ext cx="609600" cy="609600"/>
          </a:xfrm>
          <a:prstGeom prst="rect">
            <a:avLst/>
          </a:prstGeom>
        </p:spPr>
      </p:pic>
      <p:pic>
        <p:nvPicPr>
          <p:cNvPr id="90" name="Slika 8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176" y="5010691"/>
            <a:ext cx="609600" cy="609600"/>
          </a:xfrm>
          <a:prstGeom prst="rect">
            <a:avLst/>
          </a:prstGeom>
        </p:spPr>
      </p:pic>
      <p:pic>
        <p:nvPicPr>
          <p:cNvPr id="91" name="Slika 9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176" y="4343942"/>
            <a:ext cx="609600" cy="609600"/>
          </a:xfrm>
          <a:prstGeom prst="rect">
            <a:avLst/>
          </a:prstGeom>
        </p:spPr>
      </p:pic>
      <p:pic>
        <p:nvPicPr>
          <p:cNvPr id="92" name="Slika 9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450" y="1580377"/>
            <a:ext cx="609600" cy="609600"/>
          </a:xfrm>
          <a:prstGeom prst="rect">
            <a:avLst/>
          </a:prstGeom>
        </p:spPr>
      </p:pic>
      <p:pic>
        <p:nvPicPr>
          <p:cNvPr id="93" name="Slika 9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2431" y="5090189"/>
            <a:ext cx="609600" cy="609600"/>
          </a:xfrm>
          <a:prstGeom prst="rect">
            <a:avLst/>
          </a:prstGeom>
        </p:spPr>
      </p:pic>
      <p:pic>
        <p:nvPicPr>
          <p:cNvPr id="94" name="Slika 9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172" y="5088182"/>
            <a:ext cx="609600" cy="609600"/>
          </a:xfrm>
          <a:prstGeom prst="rect">
            <a:avLst/>
          </a:prstGeom>
        </p:spPr>
      </p:pic>
      <p:pic>
        <p:nvPicPr>
          <p:cNvPr id="95" name="Slika 9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05" y="3992669"/>
            <a:ext cx="2206956" cy="1080000"/>
          </a:xfrm>
          <a:prstGeom prst="rect">
            <a:avLst/>
          </a:prstGeom>
        </p:spPr>
      </p:pic>
      <p:pic>
        <p:nvPicPr>
          <p:cNvPr id="96" name="Slika 9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857" y="4201641"/>
            <a:ext cx="2206956" cy="1080000"/>
          </a:xfrm>
          <a:prstGeom prst="rect">
            <a:avLst/>
          </a:prstGeom>
        </p:spPr>
      </p:pic>
      <p:pic>
        <p:nvPicPr>
          <p:cNvPr id="97" name="Slika 9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1602" y="4540291"/>
            <a:ext cx="2206956" cy="1080000"/>
          </a:xfrm>
          <a:prstGeom prst="rect">
            <a:avLst/>
          </a:prstGeom>
        </p:spPr>
      </p:pic>
      <p:pic>
        <p:nvPicPr>
          <p:cNvPr id="98" name="Slika 9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555" y="3969519"/>
            <a:ext cx="2206956" cy="1080000"/>
          </a:xfrm>
          <a:prstGeom prst="rect">
            <a:avLst/>
          </a:prstGeom>
        </p:spPr>
      </p:pic>
      <p:pic>
        <p:nvPicPr>
          <p:cNvPr id="99" name="Slika 9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118" y="4545101"/>
            <a:ext cx="2206956" cy="1080000"/>
          </a:xfrm>
          <a:prstGeom prst="rect">
            <a:avLst/>
          </a:prstGeom>
        </p:spPr>
      </p:pic>
      <p:pic>
        <p:nvPicPr>
          <p:cNvPr id="100" name="Slika 9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726" y="543158"/>
            <a:ext cx="2206956" cy="1080000"/>
          </a:xfrm>
          <a:prstGeom prst="rect">
            <a:avLst/>
          </a:prstGeom>
        </p:spPr>
      </p:pic>
      <p:pic>
        <p:nvPicPr>
          <p:cNvPr id="101" name="Slika 10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6050" y="1153726"/>
            <a:ext cx="2206956" cy="1080000"/>
          </a:xfrm>
          <a:prstGeom prst="rect">
            <a:avLst/>
          </a:prstGeom>
        </p:spPr>
      </p:pic>
      <p:pic>
        <p:nvPicPr>
          <p:cNvPr id="103" name="Slika 10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912" y="3954036"/>
            <a:ext cx="2206956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28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443248" y="346119"/>
            <a:ext cx="5378002" cy="2847841"/>
          </a:xfrm>
          <a:prstGeom prst="rect">
            <a:avLst/>
          </a:prstGeom>
          <a:ln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592425" y="2344359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443248" y="3780484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1" name="Pravokutnik 10"/>
          <p:cNvSpPr/>
          <p:nvPr/>
        </p:nvSpPr>
        <p:spPr>
          <a:xfrm>
            <a:off x="6569298" y="3780485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Pravokutnik 11"/>
          <p:cNvSpPr/>
          <p:nvPr/>
        </p:nvSpPr>
        <p:spPr>
          <a:xfrm>
            <a:off x="6569298" y="346118"/>
            <a:ext cx="5378002" cy="28478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ravokutnik 12"/>
          <p:cNvSpPr/>
          <p:nvPr/>
        </p:nvSpPr>
        <p:spPr>
          <a:xfrm>
            <a:off x="2302318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3 kune i 88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4028936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Pravokutnik 14"/>
          <p:cNvSpPr/>
          <p:nvPr/>
        </p:nvSpPr>
        <p:spPr>
          <a:xfrm>
            <a:off x="40289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2 kune i 45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231068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3 kune i </a:t>
            </a:r>
          </a:p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7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59242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3 kune i 12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8" name="Pravokutnik 17"/>
          <p:cNvSpPr/>
          <p:nvPr/>
        </p:nvSpPr>
        <p:spPr>
          <a:xfrm>
            <a:off x="592427" y="2343955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>
                <a:latin typeface="Arial Rounded MT Bold" panose="020F0704030504030204" pitchFamily="34" charset="0"/>
              </a:rPr>
              <a:t>3</a:t>
            </a:r>
            <a:r>
              <a:rPr lang="hr-HR" sz="2400" dirty="0" smtClean="0">
                <a:latin typeface="Arial Rounded MT Bold" panose="020F0704030504030204" pitchFamily="34" charset="0"/>
              </a:rPr>
              <a:t> kune i 98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8421171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1 kuna i 48 lipa</a:t>
            </a:r>
          </a:p>
        </p:txBody>
      </p:sp>
      <p:sp>
        <p:nvSpPr>
          <p:cNvPr id="20" name="Pravokutnik 19"/>
          <p:cNvSpPr/>
          <p:nvPr/>
        </p:nvSpPr>
        <p:spPr>
          <a:xfrm>
            <a:off x="6685206" y="2326382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>
                <a:latin typeface="Arial Rounded MT Bold" panose="020F0704030504030204" pitchFamily="34" charset="0"/>
              </a:rPr>
              <a:t>1</a:t>
            </a:r>
            <a:r>
              <a:rPr lang="hr-HR" sz="2400" dirty="0" smtClean="0">
                <a:latin typeface="Arial Rounded MT Bold" panose="020F0704030504030204" pitchFamily="34" charset="0"/>
              </a:rPr>
              <a:t> kuna i 35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1" name="Pravokutnik 20"/>
          <p:cNvSpPr/>
          <p:nvPr/>
        </p:nvSpPr>
        <p:spPr>
          <a:xfrm>
            <a:off x="10157136" y="2323027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>
                <a:latin typeface="Arial Rounded MT Bold" panose="020F0704030504030204" pitchFamily="34" charset="0"/>
              </a:rPr>
              <a:t>1</a:t>
            </a:r>
            <a:r>
              <a:rPr lang="hr-HR" sz="2400" dirty="0" smtClean="0">
                <a:latin typeface="Arial Rounded MT Bold" panose="020F0704030504030204" pitchFamily="34" charset="0"/>
              </a:rPr>
              <a:t> kuna i 22 lipe</a:t>
            </a:r>
          </a:p>
        </p:txBody>
      </p:sp>
      <p:sp>
        <p:nvSpPr>
          <p:cNvPr id="22" name="Pravokutnik 21"/>
          <p:cNvSpPr/>
          <p:nvPr/>
        </p:nvSpPr>
        <p:spPr>
          <a:xfrm>
            <a:off x="10157136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9 kuna i 59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3" name="Pravokutnik 22"/>
          <p:cNvSpPr/>
          <p:nvPr/>
        </p:nvSpPr>
        <p:spPr>
          <a:xfrm>
            <a:off x="8421171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7 kuna i 96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24" name="Pravokutnik 23"/>
          <p:cNvSpPr/>
          <p:nvPr/>
        </p:nvSpPr>
        <p:spPr>
          <a:xfrm>
            <a:off x="6685205" y="5739418"/>
            <a:ext cx="1674255" cy="769780"/>
          </a:xfrm>
          <a:prstGeom prst="rect">
            <a:avLst/>
          </a:prstGeom>
          <a:ln w="28575">
            <a:solidFill>
              <a:srgbClr val="008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7 kuna i 95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sp>
        <p:nvSpPr>
          <p:cNvPr id="66" name="Pravokutnik 65"/>
          <p:cNvSpPr/>
          <p:nvPr/>
        </p:nvSpPr>
        <p:spPr>
          <a:xfrm>
            <a:off x="4179103" y="2333989"/>
            <a:ext cx="14048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3 kune i </a:t>
            </a:r>
          </a:p>
          <a:p>
            <a:pPr algn="ctr"/>
            <a:r>
              <a:rPr lang="hr-HR" sz="2400" dirty="0" smtClean="0">
                <a:latin typeface="Arial Rounded MT Bold" panose="020F0704030504030204" pitchFamily="34" charset="0"/>
              </a:rPr>
              <a:t>99 lipa</a:t>
            </a:r>
            <a:endParaRPr lang="hr-HR" sz="2400" dirty="0">
              <a:latin typeface="Arial Rounded MT Bold" panose="020F0704030504030204" pitchFamily="34" charset="0"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52" y="624835"/>
            <a:ext cx="720000" cy="720000"/>
          </a:xfrm>
          <a:prstGeom prst="rect">
            <a:avLst/>
          </a:prstGeom>
        </p:spPr>
      </p:pic>
      <p:pic>
        <p:nvPicPr>
          <p:cNvPr id="48" name="Slika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728" y="624835"/>
            <a:ext cx="720000" cy="720000"/>
          </a:xfrm>
          <a:prstGeom prst="rect">
            <a:avLst/>
          </a:prstGeom>
        </p:spPr>
      </p:pic>
      <p:pic>
        <p:nvPicPr>
          <p:cNvPr id="49" name="Slika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680" y="631343"/>
            <a:ext cx="720000" cy="720000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59" y="1580050"/>
            <a:ext cx="544186" cy="540000"/>
          </a:xfrm>
          <a:prstGeom prst="rect">
            <a:avLst/>
          </a:prstGeom>
        </p:spPr>
      </p:pic>
      <p:pic>
        <p:nvPicPr>
          <p:cNvPr id="52" name="Slika 5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713" y="1587901"/>
            <a:ext cx="544186" cy="540000"/>
          </a:xfrm>
          <a:prstGeom prst="rect">
            <a:avLst/>
          </a:prstGeom>
        </p:spPr>
      </p:pic>
      <p:pic>
        <p:nvPicPr>
          <p:cNvPr id="53" name="Slika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112" y="1587901"/>
            <a:ext cx="544186" cy="5400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391" y="735235"/>
            <a:ext cx="609600" cy="609600"/>
          </a:xfrm>
          <a:prstGeom prst="rect">
            <a:avLst/>
          </a:prstGeom>
        </p:spPr>
      </p:pic>
      <p:pic>
        <p:nvPicPr>
          <p:cNvPr id="55" name="Slika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076" y="735235"/>
            <a:ext cx="609600" cy="609600"/>
          </a:xfrm>
          <a:prstGeom prst="rect">
            <a:avLst/>
          </a:prstGeom>
        </p:spPr>
      </p:pic>
      <p:pic>
        <p:nvPicPr>
          <p:cNvPr id="56" name="Slika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804" y="754888"/>
            <a:ext cx="609600" cy="60960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249" y="1646280"/>
            <a:ext cx="468000" cy="468000"/>
          </a:xfrm>
          <a:prstGeom prst="rect">
            <a:avLst/>
          </a:prstGeom>
        </p:spPr>
      </p:pic>
      <p:pic>
        <p:nvPicPr>
          <p:cNvPr id="58" name="Slika 5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991" y="1639809"/>
            <a:ext cx="468000" cy="468000"/>
          </a:xfrm>
          <a:prstGeom prst="rect">
            <a:avLst/>
          </a:prstGeom>
        </p:spPr>
      </p:pic>
      <p:pic>
        <p:nvPicPr>
          <p:cNvPr id="59" name="Slika 5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234" y="1646280"/>
            <a:ext cx="468000" cy="468000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889" y="1629843"/>
            <a:ext cx="493200" cy="493200"/>
          </a:xfrm>
          <a:prstGeom prst="rect">
            <a:avLst/>
          </a:prstGeom>
        </p:spPr>
      </p:pic>
      <p:pic>
        <p:nvPicPr>
          <p:cNvPr id="61" name="Slika 6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621" y="1639809"/>
            <a:ext cx="493200" cy="493200"/>
          </a:xfrm>
          <a:prstGeom prst="rect">
            <a:avLst/>
          </a:prstGeom>
        </p:spPr>
      </p:pic>
      <p:pic>
        <p:nvPicPr>
          <p:cNvPr id="62" name="Slika 6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977" y="1364488"/>
            <a:ext cx="609600" cy="609600"/>
          </a:xfrm>
          <a:prstGeom prst="rect">
            <a:avLst/>
          </a:prstGeom>
        </p:spPr>
      </p:pic>
      <p:pic>
        <p:nvPicPr>
          <p:cNvPr id="65" name="Slika 6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922" y="1344835"/>
            <a:ext cx="609600" cy="609600"/>
          </a:xfrm>
          <a:prstGeom prst="rect">
            <a:avLst/>
          </a:prstGeom>
        </p:spPr>
      </p:pic>
      <p:pic>
        <p:nvPicPr>
          <p:cNvPr id="67" name="Slika 6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296" y="1344835"/>
            <a:ext cx="609600" cy="609600"/>
          </a:xfrm>
          <a:prstGeom prst="rect">
            <a:avLst/>
          </a:prstGeom>
        </p:spPr>
      </p:pic>
      <p:pic>
        <p:nvPicPr>
          <p:cNvPr id="70" name="Slika 6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4913" y="1364488"/>
            <a:ext cx="609600" cy="609600"/>
          </a:xfrm>
          <a:prstGeom prst="rect">
            <a:avLst/>
          </a:prstGeom>
        </p:spPr>
      </p:pic>
      <p:pic>
        <p:nvPicPr>
          <p:cNvPr id="71" name="Slika 7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326" y="1364488"/>
            <a:ext cx="609600" cy="609600"/>
          </a:xfrm>
          <a:prstGeom prst="rect">
            <a:avLst/>
          </a:prstGeom>
        </p:spPr>
      </p:pic>
      <p:pic>
        <p:nvPicPr>
          <p:cNvPr id="25" name="Slika 2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4913" y="635760"/>
            <a:ext cx="609600" cy="609600"/>
          </a:xfrm>
          <a:prstGeom prst="rect">
            <a:avLst/>
          </a:prstGeom>
        </p:spPr>
      </p:pic>
      <p:pic>
        <p:nvPicPr>
          <p:cNvPr id="72" name="Slika 7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326" y="610787"/>
            <a:ext cx="609600" cy="609600"/>
          </a:xfrm>
          <a:prstGeom prst="rect">
            <a:avLst/>
          </a:prstGeom>
        </p:spPr>
      </p:pic>
      <p:pic>
        <p:nvPicPr>
          <p:cNvPr id="73" name="Slika 7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428" y="615826"/>
            <a:ext cx="609600" cy="609600"/>
          </a:xfrm>
          <a:prstGeom prst="rect">
            <a:avLst/>
          </a:prstGeom>
        </p:spPr>
      </p:pic>
      <p:pic>
        <p:nvPicPr>
          <p:cNvPr id="74" name="Slika 7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739" y="613501"/>
            <a:ext cx="609600" cy="609600"/>
          </a:xfrm>
          <a:prstGeom prst="rect">
            <a:avLst/>
          </a:prstGeom>
        </p:spPr>
      </p:pic>
      <p:pic>
        <p:nvPicPr>
          <p:cNvPr id="75" name="Slika 7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764" y="4763697"/>
            <a:ext cx="609600" cy="609600"/>
          </a:xfrm>
          <a:prstGeom prst="rect">
            <a:avLst/>
          </a:prstGeom>
        </p:spPr>
      </p:pic>
      <p:pic>
        <p:nvPicPr>
          <p:cNvPr id="76" name="Slika 7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433" y="648721"/>
            <a:ext cx="544186" cy="540000"/>
          </a:xfrm>
          <a:prstGeom prst="rect">
            <a:avLst/>
          </a:prstGeom>
        </p:spPr>
      </p:pic>
      <p:pic>
        <p:nvPicPr>
          <p:cNvPr id="79" name="Slika 7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1589" y="645587"/>
            <a:ext cx="544186" cy="540000"/>
          </a:xfrm>
          <a:prstGeom prst="rect">
            <a:avLst/>
          </a:prstGeom>
        </p:spPr>
      </p:pic>
      <p:pic>
        <p:nvPicPr>
          <p:cNvPr id="83" name="Slika 8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5640" y="1506088"/>
            <a:ext cx="468000" cy="468000"/>
          </a:xfrm>
          <a:prstGeom prst="rect">
            <a:avLst/>
          </a:prstGeom>
        </p:spPr>
      </p:pic>
      <p:pic>
        <p:nvPicPr>
          <p:cNvPr id="84" name="Slika 8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926" y="1494399"/>
            <a:ext cx="493200" cy="493200"/>
          </a:xfrm>
          <a:prstGeom prst="rect">
            <a:avLst/>
          </a:prstGeom>
        </p:spPr>
      </p:pic>
      <p:pic>
        <p:nvPicPr>
          <p:cNvPr id="26" name="Slika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38" y="4020328"/>
            <a:ext cx="609600" cy="609600"/>
          </a:xfrm>
          <a:prstGeom prst="rect">
            <a:avLst/>
          </a:prstGeom>
        </p:spPr>
      </p:pic>
      <p:pic>
        <p:nvPicPr>
          <p:cNvPr id="104" name="Slika 10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086" y="4020328"/>
            <a:ext cx="609600" cy="609600"/>
          </a:xfrm>
          <a:prstGeom prst="rect">
            <a:avLst/>
          </a:prstGeom>
        </p:spPr>
      </p:pic>
      <p:pic>
        <p:nvPicPr>
          <p:cNvPr id="105" name="Slika 10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112" y="4020328"/>
            <a:ext cx="609600" cy="609600"/>
          </a:xfrm>
          <a:prstGeom prst="rect">
            <a:avLst/>
          </a:prstGeom>
        </p:spPr>
      </p:pic>
      <p:pic>
        <p:nvPicPr>
          <p:cNvPr id="106" name="Slika 10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1841" y="4770794"/>
            <a:ext cx="609600" cy="609600"/>
          </a:xfrm>
          <a:prstGeom prst="rect">
            <a:avLst/>
          </a:prstGeom>
        </p:spPr>
      </p:pic>
      <p:pic>
        <p:nvPicPr>
          <p:cNvPr id="107" name="Slika 10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299" y="4746132"/>
            <a:ext cx="609600" cy="609600"/>
          </a:xfrm>
          <a:prstGeom prst="rect">
            <a:avLst/>
          </a:prstGeom>
        </p:spPr>
      </p:pic>
      <p:pic>
        <p:nvPicPr>
          <p:cNvPr id="108" name="Slika 10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7647" y="4762992"/>
            <a:ext cx="609600" cy="609600"/>
          </a:xfrm>
          <a:prstGeom prst="rect">
            <a:avLst/>
          </a:prstGeom>
        </p:spPr>
      </p:pic>
      <p:pic>
        <p:nvPicPr>
          <p:cNvPr id="109" name="Slika 10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932" y="4761953"/>
            <a:ext cx="609600" cy="609600"/>
          </a:xfrm>
          <a:prstGeom prst="rect">
            <a:avLst/>
          </a:prstGeom>
        </p:spPr>
      </p:pic>
      <p:pic>
        <p:nvPicPr>
          <p:cNvPr id="110" name="Slika 10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744" y="4769104"/>
            <a:ext cx="609600" cy="609600"/>
          </a:xfrm>
          <a:prstGeom prst="rect">
            <a:avLst/>
          </a:prstGeom>
        </p:spPr>
      </p:pic>
      <p:pic>
        <p:nvPicPr>
          <p:cNvPr id="111" name="Slika 1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518" y="4767869"/>
            <a:ext cx="609600" cy="609600"/>
          </a:xfrm>
          <a:prstGeom prst="rect">
            <a:avLst/>
          </a:prstGeom>
        </p:spPr>
      </p:pic>
      <p:pic>
        <p:nvPicPr>
          <p:cNvPr id="112" name="Slika 1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113" y="4767869"/>
            <a:ext cx="609600" cy="609600"/>
          </a:xfrm>
          <a:prstGeom prst="rect">
            <a:avLst/>
          </a:prstGeom>
        </p:spPr>
      </p:pic>
      <p:pic>
        <p:nvPicPr>
          <p:cNvPr id="113" name="Slika 1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52" y="4767869"/>
            <a:ext cx="609600" cy="609600"/>
          </a:xfrm>
          <a:prstGeom prst="rect">
            <a:avLst/>
          </a:prstGeom>
        </p:spPr>
      </p:pic>
      <p:pic>
        <p:nvPicPr>
          <p:cNvPr id="114" name="Slika 1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924" y="4767869"/>
            <a:ext cx="609600" cy="609600"/>
          </a:xfrm>
          <a:prstGeom prst="rect">
            <a:avLst/>
          </a:prstGeom>
        </p:spPr>
      </p:pic>
      <p:pic>
        <p:nvPicPr>
          <p:cNvPr id="115" name="Slika 1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001" y="4767869"/>
            <a:ext cx="609600" cy="609600"/>
          </a:xfrm>
          <a:prstGeom prst="rect">
            <a:avLst/>
          </a:prstGeom>
        </p:spPr>
      </p:pic>
      <p:pic>
        <p:nvPicPr>
          <p:cNvPr id="116" name="Slika 1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191" y="4090640"/>
            <a:ext cx="544186" cy="540000"/>
          </a:xfrm>
          <a:prstGeom prst="rect">
            <a:avLst/>
          </a:prstGeom>
        </p:spPr>
      </p:pic>
      <p:pic>
        <p:nvPicPr>
          <p:cNvPr id="117" name="Slika 1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548" y="4089928"/>
            <a:ext cx="544186" cy="540000"/>
          </a:xfrm>
          <a:prstGeom prst="rect">
            <a:avLst/>
          </a:prstGeom>
        </p:spPr>
      </p:pic>
      <p:pic>
        <p:nvPicPr>
          <p:cNvPr id="118" name="Slika 1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5262" y="4073214"/>
            <a:ext cx="544186" cy="540000"/>
          </a:xfrm>
          <a:prstGeom prst="rect">
            <a:avLst/>
          </a:prstGeom>
        </p:spPr>
      </p:pic>
      <p:pic>
        <p:nvPicPr>
          <p:cNvPr id="119" name="Slika 1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574" y="4065425"/>
            <a:ext cx="544186" cy="540000"/>
          </a:xfrm>
          <a:prstGeom prst="rect">
            <a:avLst/>
          </a:prstGeom>
        </p:spPr>
      </p:pic>
      <p:pic>
        <p:nvPicPr>
          <p:cNvPr id="120" name="Slika 1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654" y="4075181"/>
            <a:ext cx="544186" cy="540000"/>
          </a:xfrm>
          <a:prstGeom prst="rect">
            <a:avLst/>
          </a:prstGeom>
        </p:spPr>
      </p:pic>
      <p:pic>
        <p:nvPicPr>
          <p:cNvPr id="121" name="Slika 1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411" y="4841594"/>
            <a:ext cx="468000" cy="468000"/>
          </a:xfrm>
          <a:prstGeom prst="rect">
            <a:avLst/>
          </a:prstGeom>
        </p:spPr>
      </p:pic>
      <p:pic>
        <p:nvPicPr>
          <p:cNvPr id="122" name="Slika 1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488" y="4748320"/>
            <a:ext cx="609600" cy="609600"/>
          </a:xfrm>
          <a:prstGeom prst="rect">
            <a:avLst/>
          </a:prstGeom>
        </p:spPr>
      </p:pic>
      <p:pic>
        <p:nvPicPr>
          <p:cNvPr id="123" name="Slika 1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31" y="635760"/>
            <a:ext cx="609600" cy="609600"/>
          </a:xfrm>
          <a:prstGeom prst="rect">
            <a:avLst/>
          </a:prstGeom>
        </p:spPr>
      </p:pic>
      <p:pic>
        <p:nvPicPr>
          <p:cNvPr id="124" name="Slika 1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640" y="3930590"/>
            <a:ext cx="720000" cy="720000"/>
          </a:xfrm>
          <a:prstGeom prst="rect">
            <a:avLst/>
          </a:prstGeom>
        </p:spPr>
      </p:pic>
      <p:pic>
        <p:nvPicPr>
          <p:cNvPr id="125" name="Slika 1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3133" y="3941638"/>
            <a:ext cx="720000" cy="720000"/>
          </a:xfrm>
          <a:prstGeom prst="rect">
            <a:avLst/>
          </a:prstGeom>
        </p:spPr>
      </p:pic>
      <p:pic>
        <p:nvPicPr>
          <p:cNvPr id="126" name="Slika 1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1394" y="3941638"/>
            <a:ext cx="720000" cy="720000"/>
          </a:xfrm>
          <a:prstGeom prst="rect">
            <a:avLst/>
          </a:prstGeom>
        </p:spPr>
      </p:pic>
      <p:pic>
        <p:nvPicPr>
          <p:cNvPr id="127" name="Slika 1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775" y="3930590"/>
            <a:ext cx="720000" cy="720000"/>
          </a:xfrm>
          <a:prstGeom prst="rect">
            <a:avLst/>
          </a:prstGeom>
        </p:spPr>
      </p:pic>
      <p:pic>
        <p:nvPicPr>
          <p:cNvPr id="128" name="Slika 1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652" y="3933861"/>
            <a:ext cx="720000" cy="720000"/>
          </a:xfrm>
          <a:prstGeom prst="rect">
            <a:avLst/>
          </a:prstGeom>
        </p:spPr>
      </p:pic>
      <p:pic>
        <p:nvPicPr>
          <p:cNvPr id="129" name="Slika 1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346" y="4729476"/>
            <a:ext cx="609600" cy="609600"/>
          </a:xfrm>
          <a:prstGeom prst="rect">
            <a:avLst/>
          </a:prstGeom>
        </p:spPr>
      </p:pic>
      <p:pic>
        <p:nvPicPr>
          <p:cNvPr id="130" name="Slika 1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8730" y="4001626"/>
            <a:ext cx="544186" cy="540000"/>
          </a:xfrm>
          <a:prstGeom prst="rect">
            <a:avLst/>
          </a:prstGeom>
        </p:spPr>
      </p:pic>
      <p:pic>
        <p:nvPicPr>
          <p:cNvPr id="131" name="Slika 1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2251" y="4001626"/>
            <a:ext cx="544186" cy="540000"/>
          </a:xfrm>
          <a:prstGeom prst="rect">
            <a:avLst/>
          </a:prstGeom>
        </p:spPr>
      </p:pic>
      <p:pic>
        <p:nvPicPr>
          <p:cNvPr id="132" name="Slika 13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926" y="4729476"/>
            <a:ext cx="609600" cy="609600"/>
          </a:xfrm>
          <a:prstGeom prst="rect">
            <a:avLst/>
          </a:prstGeom>
        </p:spPr>
      </p:pic>
      <p:pic>
        <p:nvPicPr>
          <p:cNvPr id="133" name="Slika 13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5194" y="4816394"/>
            <a:ext cx="493200" cy="4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50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299</Words>
  <Application>Microsoft Office PowerPoint</Application>
  <PresentationFormat>Široki zaslon</PresentationFormat>
  <Paragraphs>114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6" baseType="lpstr">
      <vt:lpstr>Arial</vt:lpstr>
      <vt:lpstr>Arial Rounded MT Bold</vt:lpstr>
      <vt:lpstr>Calibri</vt:lpstr>
      <vt:lpstr>Calibri Light</vt:lpstr>
      <vt:lpstr>Informal Roman</vt:lpstr>
      <vt:lpstr>Tema sustava Office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Adrijana Leko</dc:creator>
  <cp:lastModifiedBy>Adrijana Leko</cp:lastModifiedBy>
  <cp:revision>28</cp:revision>
  <dcterms:created xsi:type="dcterms:W3CDTF">2017-01-05T14:40:44Z</dcterms:created>
  <dcterms:modified xsi:type="dcterms:W3CDTF">2017-01-05T22:30:44Z</dcterms:modified>
</cp:coreProperties>
</file>