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693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81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3055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4826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F1AE2-F148-4006-B672-27CE8837D2B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274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970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439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027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0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555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282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575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679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0F1B694-9FEC-4372-A645-42D8F58FED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058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1880" y="6237312"/>
            <a:ext cx="5445224" cy="368994"/>
          </a:xfrm>
        </p:spPr>
        <p:txBody>
          <a:bodyPr>
            <a:normAutofit/>
          </a:bodyPr>
          <a:lstStyle/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858000" cy="720080"/>
          </a:xfrm>
        </p:spPr>
        <p:txBody>
          <a:bodyPr>
            <a:normAutofit/>
          </a:bodyPr>
          <a:lstStyle/>
          <a:p>
            <a:r>
              <a:rPr lang="hr-HR" sz="4000" dirty="0"/>
              <a:t>IGRA ASOCIJACIJA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</p:nvPr>
        </p:nvGraphicFramePr>
        <p:xfrm>
          <a:off x="714375" y="1285875"/>
          <a:ext cx="7215238" cy="342140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JABUKA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LASTAVICA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ŽUTO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KRUŠKA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CRVENO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ŠLJIVA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ŠEVA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SMEĐE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VOĆE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PTICE SELICE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LIŠĆE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JESEN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4375" y="128587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200025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714625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714625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200025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28587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0375" y="1285875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200025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75" y="2714625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00364" y="3357562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3357562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3357562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48" y="4000504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195</TotalTime>
  <Words>39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 PK</vt:lpstr>
      <vt:lpstr>Danijela Krijan, OŠ Antuna Mihanovića, Slavonski Brod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60</cp:revision>
  <dcterms:created xsi:type="dcterms:W3CDTF">2011-05-10T17:03:42Z</dcterms:created>
  <dcterms:modified xsi:type="dcterms:W3CDTF">2016-09-08T09:58:04Z</dcterms:modified>
</cp:coreProperties>
</file>