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ila, bez rešetk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ila, s rešetkom tablic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Stil teme 1 - Isticanj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38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98A413-1E3D-4EF9-AEF8-9117D7E5EB52}" type="datetimeFigureOut">
              <a:rPr lang="hr-HR" smtClean="0"/>
              <a:t>26.5.2020.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BFAD53-E051-4E8A-9CAB-AF26430D4F8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49914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BFAD53-E051-4E8A-9CAB-AF26430D4F8D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86836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3491" y="796631"/>
            <a:ext cx="6251304" cy="2700706"/>
          </a:xfrm>
        </p:spPr>
        <p:txBody>
          <a:bodyPr bIns="0" anchor="b">
            <a:normAutofit/>
          </a:bodyPr>
          <a:lstStyle>
            <a:lvl1pPr algn="ctr">
              <a:defRPr sz="5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3491" y="3497337"/>
            <a:ext cx="6251304" cy="1011489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9B87-C71C-4F23-9605-3D6DA5B51FF5}" type="datetimeFigureOut">
              <a:rPr lang="hr-HR" smtClean="0"/>
              <a:t>26.5.2020.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43490" y="329308"/>
            <a:ext cx="3719283" cy="309201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7760" y="798973"/>
            <a:ext cx="802005" cy="503578"/>
          </a:xfrm>
        </p:spPr>
        <p:txBody>
          <a:bodyPr/>
          <a:lstStyle/>
          <a:p>
            <a:fld id="{4B8FF4C4-53AB-4773-952C-3C365D9B02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66066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9B87-C71C-4F23-9605-3D6DA5B51FF5}" type="datetimeFigureOut">
              <a:rPr lang="hr-HR" smtClean="0"/>
              <a:t>26.5.2020.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F4C4-53AB-4773-952C-3C365D9B02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10290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2373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2" y="798974"/>
            <a:ext cx="4985762" cy="4659889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9B87-C71C-4F23-9605-3D6DA5B51FF5}" type="datetimeFigureOut">
              <a:rPr lang="hr-HR" smtClean="0"/>
              <a:t>26.5.2020.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F4C4-53AB-4773-952C-3C365D9B02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698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9B87-C71C-4F23-9605-3D6DA5B51FF5}" type="datetimeFigureOut">
              <a:rPr lang="hr-HR" smtClean="0"/>
              <a:t>26.5.2020.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F4C4-53AB-4773-952C-3C365D9B02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8818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2" y="1756130"/>
            <a:ext cx="6251302" cy="1952270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4318" y="3708400"/>
            <a:ext cx="6251302" cy="1110725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9B87-C71C-4F23-9605-3D6DA5B51FF5}" type="datetimeFigureOut">
              <a:rPr lang="hr-HR" smtClean="0"/>
              <a:t>26.5.2020.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F4C4-53AB-4773-952C-3C365D9B02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6109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251303" cy="1059305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1" y="2013936"/>
            <a:ext cx="2965632" cy="343756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9162" y="2013936"/>
            <a:ext cx="2965424" cy="3437559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9B87-C71C-4F23-9605-3D6DA5B51FF5}" type="datetimeFigureOut">
              <a:rPr lang="hr-HR" smtClean="0"/>
              <a:t>26.5.2020.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F4C4-53AB-4773-952C-3C365D9B02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94644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251303" cy="1056319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2965631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2965631" cy="2644457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9270" y="2023004"/>
            <a:ext cx="2965523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9270" y="2821491"/>
            <a:ext cx="2965523" cy="2637371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9B87-C71C-4F23-9605-3D6DA5B51FF5}" type="datetimeFigureOut">
              <a:rPr lang="hr-HR" smtClean="0"/>
              <a:t>26.5.2020.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F4C4-53AB-4773-952C-3C365D9B02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82405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9B87-C71C-4F23-9605-3D6DA5B51FF5}" type="datetimeFigureOut">
              <a:rPr lang="hr-HR" smtClean="0"/>
              <a:t>26.5.2020.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F4C4-53AB-4773-952C-3C365D9B02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28234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9B87-C71C-4F23-9605-3D6DA5B51FF5}" type="datetimeFigureOut">
              <a:rPr lang="hr-HR" smtClean="0"/>
              <a:t>26.5.2020.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F4C4-53AB-4773-952C-3C365D9B02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0741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406519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506719" cy="4658826"/>
          </a:xfrm>
        </p:spPr>
        <p:txBody>
          <a:bodyPr anchor="ctr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1501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9B87-C71C-4F23-9605-3D6DA5B51FF5}" type="datetimeFigureOut">
              <a:rPr lang="hr-HR" smtClean="0"/>
              <a:t>26.5.2020.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F4C4-53AB-4773-952C-3C365D9B02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4599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996501" y="482171"/>
            <a:ext cx="3511387" cy="5149101"/>
            <a:chOff x="4996501" y="482171"/>
            <a:chExt cx="3511387" cy="5149101"/>
          </a:xfrm>
        </p:grpSpPr>
        <p:sp>
          <p:nvSpPr>
            <p:cNvPr id="14" name="Rectangle 13"/>
            <p:cNvSpPr/>
            <p:nvPr/>
          </p:nvSpPr>
          <p:spPr>
            <a:xfrm>
              <a:off x="4996501" y="482171"/>
              <a:ext cx="3511387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312152" y="812506"/>
              <a:ext cx="2883013" cy="447936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9" y="1129513"/>
            <a:ext cx="308049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 defTabSz="914400">
              <a:spcBef>
                <a:spcPts val="1800"/>
              </a:spcBef>
            </a:pPr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07607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082905" cy="320123"/>
          </a:xfrm>
        </p:spPr>
        <p:txBody>
          <a:bodyPr/>
          <a:lstStyle>
            <a:lvl1pPr algn="l">
              <a:defRPr/>
            </a:lvl1pPr>
          </a:lstStyle>
          <a:p>
            <a:fld id="{9B149B87-C71C-4F23-9605-3D6DA5B51FF5}" type="datetimeFigureOut">
              <a:rPr lang="hr-HR" smtClean="0"/>
              <a:t>26.5.2020.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082083" cy="320931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F4C4-53AB-4773-952C-3C365D9B02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170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3622291"/>
            <a:ext cx="9144000" cy="251227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9" b="-2769"/>
          <a:stretch/>
        </p:blipFill>
        <p:spPr>
          <a:xfrm>
            <a:off x="0" y="6135624"/>
            <a:ext cx="9144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251303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25130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2650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49B87-C71C-4F23-9605-3D6DA5B51FF5}" type="datetimeFigureOut">
              <a:rPr lang="hr-HR" smtClean="0"/>
              <a:t>26.5.2020.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3719283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B8FF4C4-53AB-4773-952C-3C365D9B023A}" type="slidenum">
              <a:rPr lang="hr-HR" smtClean="0"/>
              <a:t>‹#›</a:t>
            </a:fld>
            <a:endParaRPr lang="hr-HR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4768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31525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</p:sldLayoutIdLst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000">
              <a:schemeClr val="bg1">
                <a:tint val="94000"/>
                <a:satMod val="80000"/>
                <a:lumMod val="100000"/>
              </a:schemeClr>
            </a:gs>
            <a:gs pos="100000">
              <a:schemeClr val="bg1">
                <a:shade val="80000"/>
                <a:alpha val="74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lic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519573"/>
              </p:ext>
            </p:extLst>
          </p:nvPr>
        </p:nvGraphicFramePr>
        <p:xfrm>
          <a:off x="964211" y="1239452"/>
          <a:ext cx="7224464" cy="39986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6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61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6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973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600" b="0" dirty="0">
                          <a:solidFill>
                            <a:schemeClr val="tx1"/>
                          </a:solidFill>
                        </a:rPr>
                        <a:t>BOJE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600" b="0" dirty="0">
                          <a:solidFill>
                            <a:schemeClr val="tx1"/>
                          </a:solidFill>
                        </a:rPr>
                        <a:t>GRAD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600" b="0" dirty="0">
                          <a:solidFill>
                            <a:schemeClr val="tx1"/>
                          </a:solidFill>
                        </a:rPr>
                        <a:t>SITNA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600" b="0" dirty="0">
                          <a:solidFill>
                            <a:schemeClr val="tx1"/>
                          </a:solidFill>
                        </a:rPr>
                        <a:t>ZAGREB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73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KIST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CRKVA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SLIČICA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UMJETNIČKA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 DJELA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73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UMJETNIK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ITALIJA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SVECI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600" dirty="0"/>
                        <a:t>IZLOŽBE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9733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sz="2000" b="0" dirty="0">
                          <a:solidFill>
                            <a:srgbClr val="00B050"/>
                          </a:solidFill>
                        </a:rPr>
                        <a:t>SLIKAR</a:t>
                      </a:r>
                      <a:endParaRPr lang="hr-HR" sz="2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sz="2000" b="0" dirty="0">
                          <a:solidFill>
                            <a:srgbClr val="00B050"/>
                          </a:solidFill>
                        </a:rPr>
                        <a:t>RIM</a:t>
                      </a:r>
                      <a:endParaRPr lang="hr-HR" sz="2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sz="2000" b="0" dirty="0">
                          <a:solidFill>
                            <a:srgbClr val="00B050"/>
                          </a:solidFill>
                        </a:rPr>
                        <a:t>MINIJATURA</a:t>
                      </a:r>
                      <a:endParaRPr lang="hr-HR" sz="2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hr-HR" sz="2000" b="0" dirty="0">
                          <a:solidFill>
                            <a:srgbClr val="00B050"/>
                          </a:solidFill>
                        </a:rPr>
                        <a:t>GALERIJA</a:t>
                      </a:r>
                      <a:endParaRPr lang="hr-HR" sz="2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9733">
                <a:tc gridSpan="4">
                  <a:txBody>
                    <a:bodyPr/>
                    <a:lstStyle/>
                    <a:p>
                      <a:pPr algn="ctr"/>
                      <a:r>
                        <a:rPr lang="hr-HR" sz="4000" b="0" i="0" dirty="0">
                          <a:solidFill>
                            <a:schemeClr val="tx1"/>
                          </a:solidFill>
                        </a:rPr>
                        <a:t>JULIJE  KLOVIĆ</a:t>
                      </a:r>
                      <a:endParaRPr lang="hr-HR" sz="40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4" name="Pravokutnik 23"/>
          <p:cNvSpPr/>
          <p:nvPr/>
        </p:nvSpPr>
        <p:spPr>
          <a:xfrm>
            <a:off x="1121934" y="1308213"/>
            <a:ext cx="1476164" cy="64807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A1</a:t>
            </a:r>
          </a:p>
        </p:txBody>
      </p:sp>
      <p:sp>
        <p:nvSpPr>
          <p:cNvPr id="28" name="Pravokutnik 27"/>
          <p:cNvSpPr/>
          <p:nvPr/>
        </p:nvSpPr>
        <p:spPr>
          <a:xfrm>
            <a:off x="1043608" y="3705559"/>
            <a:ext cx="1656184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/>
              <a:t>A</a:t>
            </a:r>
          </a:p>
        </p:txBody>
      </p:sp>
      <p:sp>
        <p:nvSpPr>
          <p:cNvPr id="29" name="Pravokutnik 28"/>
          <p:cNvSpPr/>
          <p:nvPr/>
        </p:nvSpPr>
        <p:spPr>
          <a:xfrm>
            <a:off x="1133618" y="2914748"/>
            <a:ext cx="1476164" cy="64807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A3</a:t>
            </a:r>
          </a:p>
        </p:txBody>
      </p:sp>
      <p:sp>
        <p:nvSpPr>
          <p:cNvPr id="30" name="Pravokutnik 29"/>
          <p:cNvSpPr/>
          <p:nvPr/>
        </p:nvSpPr>
        <p:spPr>
          <a:xfrm>
            <a:off x="1133618" y="2111010"/>
            <a:ext cx="1476164" cy="64807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A2</a:t>
            </a:r>
          </a:p>
        </p:txBody>
      </p:sp>
      <p:sp>
        <p:nvSpPr>
          <p:cNvPr id="33" name="TekstniOkvir 32"/>
          <p:cNvSpPr txBox="1"/>
          <p:nvPr/>
        </p:nvSpPr>
        <p:spPr>
          <a:xfrm>
            <a:off x="3419872" y="573325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sp>
        <p:nvSpPr>
          <p:cNvPr id="36" name="Pravokutnik 35"/>
          <p:cNvSpPr/>
          <p:nvPr/>
        </p:nvSpPr>
        <p:spPr>
          <a:xfrm>
            <a:off x="2950344" y="1308213"/>
            <a:ext cx="1476164" cy="64807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B1</a:t>
            </a:r>
          </a:p>
        </p:txBody>
      </p:sp>
      <p:sp>
        <p:nvSpPr>
          <p:cNvPr id="37" name="Pravokutnik 36"/>
          <p:cNvSpPr/>
          <p:nvPr/>
        </p:nvSpPr>
        <p:spPr>
          <a:xfrm>
            <a:off x="4652260" y="3716286"/>
            <a:ext cx="1656184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/>
              <a:t>C</a:t>
            </a:r>
          </a:p>
        </p:txBody>
      </p:sp>
      <p:sp>
        <p:nvSpPr>
          <p:cNvPr id="38" name="Pravokutnik 37"/>
          <p:cNvSpPr/>
          <p:nvPr/>
        </p:nvSpPr>
        <p:spPr>
          <a:xfrm>
            <a:off x="2860334" y="3713672"/>
            <a:ext cx="1656184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/>
              <a:t>B</a:t>
            </a:r>
          </a:p>
        </p:txBody>
      </p:sp>
      <p:sp>
        <p:nvSpPr>
          <p:cNvPr id="39" name="Pravokutnik 38"/>
          <p:cNvSpPr/>
          <p:nvPr/>
        </p:nvSpPr>
        <p:spPr>
          <a:xfrm>
            <a:off x="4747372" y="2109716"/>
            <a:ext cx="1476164" cy="64807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C2</a:t>
            </a:r>
          </a:p>
        </p:txBody>
      </p:sp>
      <p:sp>
        <p:nvSpPr>
          <p:cNvPr id="40" name="Pravokutnik 39"/>
          <p:cNvSpPr/>
          <p:nvPr/>
        </p:nvSpPr>
        <p:spPr>
          <a:xfrm>
            <a:off x="2957419" y="2913522"/>
            <a:ext cx="1476164" cy="64807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B3</a:t>
            </a:r>
          </a:p>
        </p:txBody>
      </p:sp>
      <p:sp>
        <p:nvSpPr>
          <p:cNvPr id="41" name="Pravokutnik 40"/>
          <p:cNvSpPr/>
          <p:nvPr/>
        </p:nvSpPr>
        <p:spPr>
          <a:xfrm>
            <a:off x="4742270" y="1313055"/>
            <a:ext cx="1476164" cy="64807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C1</a:t>
            </a:r>
          </a:p>
        </p:txBody>
      </p:sp>
      <p:sp>
        <p:nvSpPr>
          <p:cNvPr id="42" name="Pravokutnik 41"/>
          <p:cNvSpPr/>
          <p:nvPr/>
        </p:nvSpPr>
        <p:spPr>
          <a:xfrm>
            <a:off x="2950344" y="2103805"/>
            <a:ext cx="1476164" cy="64807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B2</a:t>
            </a:r>
          </a:p>
        </p:txBody>
      </p:sp>
      <p:sp>
        <p:nvSpPr>
          <p:cNvPr id="43" name="Pravokutnik 42"/>
          <p:cNvSpPr/>
          <p:nvPr/>
        </p:nvSpPr>
        <p:spPr>
          <a:xfrm>
            <a:off x="6519453" y="2111010"/>
            <a:ext cx="1476164" cy="64807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D2</a:t>
            </a:r>
          </a:p>
        </p:txBody>
      </p:sp>
      <p:sp>
        <p:nvSpPr>
          <p:cNvPr id="44" name="Pravokutnik 43"/>
          <p:cNvSpPr/>
          <p:nvPr/>
        </p:nvSpPr>
        <p:spPr>
          <a:xfrm>
            <a:off x="6503629" y="1308213"/>
            <a:ext cx="1476164" cy="64807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D1</a:t>
            </a:r>
          </a:p>
        </p:txBody>
      </p:sp>
      <p:sp>
        <p:nvSpPr>
          <p:cNvPr id="45" name="Pravokutnik 44"/>
          <p:cNvSpPr/>
          <p:nvPr/>
        </p:nvSpPr>
        <p:spPr>
          <a:xfrm>
            <a:off x="4742270" y="2904673"/>
            <a:ext cx="1476164" cy="64807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C3</a:t>
            </a:r>
          </a:p>
        </p:txBody>
      </p:sp>
      <p:sp>
        <p:nvSpPr>
          <p:cNvPr id="46" name="Pravokutnik 45"/>
          <p:cNvSpPr/>
          <p:nvPr/>
        </p:nvSpPr>
        <p:spPr>
          <a:xfrm>
            <a:off x="6534219" y="2918674"/>
            <a:ext cx="1476163" cy="64807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D3</a:t>
            </a:r>
          </a:p>
        </p:txBody>
      </p:sp>
      <p:sp>
        <p:nvSpPr>
          <p:cNvPr id="47" name="Pravokutnik 46"/>
          <p:cNvSpPr/>
          <p:nvPr/>
        </p:nvSpPr>
        <p:spPr>
          <a:xfrm>
            <a:off x="6456586" y="3707114"/>
            <a:ext cx="1656184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/>
              <a:t>D</a:t>
            </a:r>
          </a:p>
        </p:txBody>
      </p:sp>
      <p:sp>
        <p:nvSpPr>
          <p:cNvPr id="61" name="Pravokutnik 60"/>
          <p:cNvSpPr/>
          <p:nvPr/>
        </p:nvSpPr>
        <p:spPr>
          <a:xfrm>
            <a:off x="2051720" y="4490334"/>
            <a:ext cx="5112568" cy="69283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/>
              <a:t>KONAČNO  RJEŠENJE</a:t>
            </a:r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90CF1D4D-4CA7-4393-9A7C-81C461C12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1960" y="6453336"/>
            <a:ext cx="4680520" cy="350290"/>
          </a:xfrm>
        </p:spPr>
        <p:txBody>
          <a:bodyPr>
            <a:normAutofit fontScale="90000"/>
          </a:bodyPr>
          <a:lstStyle/>
          <a:p>
            <a:r>
              <a:rPr lang="hr-HR" sz="12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              </a:t>
            </a:r>
            <a:r>
              <a:rPr lang="hr-HR" sz="12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IZRADILA: KRISTINA PRAVICA, OŠ JULIJA KLOVIĆA, ZAGREB</a:t>
            </a:r>
          </a:p>
        </p:txBody>
      </p:sp>
    </p:spTree>
    <p:extLst>
      <p:ext uri="{BB962C8B-B14F-4D97-AF65-F5344CB8AC3E}">
        <p14:creationId xmlns:p14="http://schemas.microsoft.com/office/powerpoint/2010/main" val="3791215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34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</p:childTnLst>
        </p:cTn>
      </p:par>
    </p:tnLst>
    <p:bldLst>
      <p:bldP spid="24" grpId="0" animBg="1"/>
      <p:bldP spid="28" grpId="0" animBg="1"/>
      <p:bldP spid="29" grpId="0" animBg="1"/>
      <p:bldP spid="30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61" grpId="0" animBg="1"/>
    </p:bldLst>
  </p:timing>
</p:sld>
</file>

<file path=ppt/theme/theme1.xml><?xml version="1.0" encoding="utf-8"?>
<a:theme xmlns:a="http://schemas.openxmlformats.org/drawingml/2006/main" name="Galerija">
  <a:themeElements>
    <a:clrScheme name="Žuta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Galerija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j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161</TotalTime>
  <Words>50</Words>
  <Application>Microsoft Office PowerPoint</Application>
  <PresentationFormat>Prikaz na zaslonu (4:3)</PresentationFormat>
  <Paragraphs>37</Paragraphs>
  <Slides>1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5" baseType="lpstr">
      <vt:lpstr>Arial</vt:lpstr>
      <vt:lpstr>Calibri</vt:lpstr>
      <vt:lpstr>Rockwell</vt:lpstr>
      <vt:lpstr>Galerija</vt:lpstr>
      <vt:lpstr>               IZRADILA: KRISTINA PRAVICA, OŠ JULIJA KLOVIĆA, ZAGREB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Kristina</dc:creator>
  <cp:lastModifiedBy>Kristina Pravica</cp:lastModifiedBy>
  <cp:revision>28</cp:revision>
  <dcterms:created xsi:type="dcterms:W3CDTF">2017-10-11T18:23:05Z</dcterms:created>
  <dcterms:modified xsi:type="dcterms:W3CDTF">2020-05-26T16:23:46Z</dcterms:modified>
</cp:coreProperties>
</file>