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621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02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9857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1320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D4C44-5433-4441-AB0D-11250055D36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11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04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452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947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889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560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974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498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04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37BDE4-619A-46DD-9982-ADC8DAD8BBB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739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59632" y="2708920"/>
            <a:ext cx="6858000" cy="1655762"/>
          </a:xfrm>
        </p:spPr>
        <p:txBody>
          <a:bodyPr>
            <a:normAutofit/>
          </a:bodyPr>
          <a:lstStyle/>
          <a:p>
            <a:r>
              <a:rPr lang="hr-HR" sz="4400" dirty="0"/>
              <a:t>IGRA ASOCIJACIJA</a:t>
            </a:r>
          </a:p>
        </p:txBody>
      </p:sp>
      <p:sp>
        <p:nvSpPr>
          <p:cNvPr id="6" name="Title 3"/>
          <p:cNvSpPr>
            <a:spLocks noGrp="1"/>
          </p:cNvSpPr>
          <p:nvPr/>
        </p:nvSpPr>
        <p:spPr>
          <a:xfrm>
            <a:off x="3476836" y="6021288"/>
            <a:ext cx="5661248" cy="5130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</p:nvPr>
        </p:nvGraphicFramePr>
        <p:xfrm>
          <a:off x="714375" y="1143000"/>
          <a:ext cx="7215238" cy="4138759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735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SIJEČANJ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PONEDJELJAK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 ILI 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15.4.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PETAK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 ILI  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20.11.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NEDJELJA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PROSINAC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SRIJEDA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MJESEC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NADNEVAK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KALENDAR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4375" y="1143000"/>
            <a:ext cx="2305050" cy="7191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185737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57175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714375" y="3286125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57175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185737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14300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0375" y="114300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1857375"/>
            <a:ext cx="2500313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75" y="257175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3000375" y="3286125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00364" y="3929066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3929066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5500688" y="3286125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C4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3929066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48" y="4572008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5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187</TotalTime>
  <Words>51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 PK</vt:lpstr>
      <vt:lpstr>PowerPoint Presentation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59</cp:revision>
  <dcterms:created xsi:type="dcterms:W3CDTF">2011-05-10T17:03:42Z</dcterms:created>
  <dcterms:modified xsi:type="dcterms:W3CDTF">2016-09-08T11:45:45Z</dcterms:modified>
</cp:coreProperties>
</file>