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9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996633"/>
    <a:srgbClr val="AAB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A2A83-F1EF-4A9E-804E-DE1D5E8360BB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8646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A2A83-F1EF-4A9E-804E-DE1D5E8360BB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4153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A2A83-F1EF-4A9E-804E-DE1D5E8360BB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49804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slov i tabli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ablic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hr-HR" noProof="0"/>
          </a:p>
        </p:txBody>
      </p:sp>
      <p:sp>
        <p:nvSpPr>
          <p:cNvPr id="4" name="Rezervirano mjesto datum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zervirano mjesto broja slajd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03B8D-9266-4ED1-AE4A-190288FDE6E0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52989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A2A83-F1EF-4A9E-804E-DE1D5E8360BB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2505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A2A83-F1EF-4A9E-804E-DE1D5E8360BB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27285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A2A83-F1EF-4A9E-804E-DE1D5E8360BB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33267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A2A83-F1EF-4A9E-804E-DE1D5E8360BB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5709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A2A83-F1EF-4A9E-804E-DE1D5E8360BB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96475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A2A83-F1EF-4A9E-804E-DE1D5E8360BB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25930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A2A83-F1EF-4A9E-804E-DE1D5E8360BB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50063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DA2A83-F1EF-4A9E-804E-DE1D5E8360BB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1771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8DA2A83-F1EF-4A9E-804E-DE1D5E8360BB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3116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  <p:sldLayoutId id="214748387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491880" y="6165304"/>
            <a:ext cx="5445224" cy="368995"/>
          </a:xfrm>
        </p:spPr>
        <p:txBody>
          <a:bodyPr>
            <a:normAutofit/>
          </a:bodyPr>
          <a:lstStyle/>
          <a:p>
            <a:pPr algn="l"/>
            <a:r>
              <a:rPr lang="hr-HR" sz="1800" dirty="0">
                <a:latin typeface="+mn-lt"/>
              </a:rPr>
              <a:t>Danijela </a:t>
            </a:r>
            <a:r>
              <a:rPr lang="hr-HR" sz="1800" dirty="0" err="1">
                <a:latin typeface="+mn-lt"/>
              </a:rPr>
              <a:t>Krijan</a:t>
            </a:r>
            <a:r>
              <a:rPr lang="hr-HR" sz="1800" dirty="0">
                <a:latin typeface="+mn-lt"/>
              </a:rPr>
              <a:t>, OŠ Antuna Mihanovića, Slavonski Brod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03648" y="2348880"/>
            <a:ext cx="6858000" cy="864096"/>
          </a:xfrm>
        </p:spPr>
        <p:txBody>
          <a:bodyPr>
            <a:normAutofit/>
          </a:bodyPr>
          <a:lstStyle/>
          <a:p>
            <a:r>
              <a:rPr lang="hr-HR" sz="4000" dirty="0"/>
              <a:t>IGRA ASOCIJACIJA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38" name="Group 146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428988589"/>
              </p:ext>
            </p:extLst>
          </p:nvPr>
        </p:nvGraphicFramePr>
        <p:xfrm>
          <a:off x="714375" y="1285875"/>
          <a:ext cx="7215238" cy="3421408"/>
        </p:xfrm>
        <a:graphic>
          <a:graphicData uri="http://schemas.openxmlformats.org/drawingml/2006/table">
            <a:tbl>
              <a:tblPr/>
              <a:tblGrid>
                <a:gridCol w="22860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2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6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67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SUNCE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KIŠA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ČISTA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VODA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SNIJEG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ONEČIŠĆENA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TOPLINA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TUČA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ZAŠTIĆENA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VODENA PARA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OBORINE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PRIRODA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4381">
                <a:tc gridSpan="3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KRUŽENJE VODE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341" name="Rectangle 149"/>
          <p:cNvSpPr>
            <a:spLocks noChangeArrowheads="1"/>
          </p:cNvSpPr>
          <p:nvPr/>
        </p:nvSpPr>
        <p:spPr bwMode="auto">
          <a:xfrm>
            <a:off x="714375" y="1285875"/>
            <a:ext cx="23050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A1</a:t>
            </a:r>
          </a:p>
        </p:txBody>
      </p:sp>
      <p:sp>
        <p:nvSpPr>
          <p:cNvPr id="8342" name="Rectangle 150"/>
          <p:cNvSpPr>
            <a:spLocks noChangeArrowheads="1"/>
          </p:cNvSpPr>
          <p:nvPr/>
        </p:nvSpPr>
        <p:spPr bwMode="auto">
          <a:xfrm>
            <a:off x="714375" y="2000250"/>
            <a:ext cx="2305050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A2</a:t>
            </a:r>
          </a:p>
        </p:txBody>
      </p:sp>
      <p:sp>
        <p:nvSpPr>
          <p:cNvPr id="8343" name="Rectangle 151"/>
          <p:cNvSpPr>
            <a:spLocks noChangeArrowheads="1"/>
          </p:cNvSpPr>
          <p:nvPr/>
        </p:nvSpPr>
        <p:spPr bwMode="auto">
          <a:xfrm>
            <a:off x="714375" y="2714625"/>
            <a:ext cx="2305050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A3</a:t>
            </a:r>
          </a:p>
        </p:txBody>
      </p:sp>
      <p:sp>
        <p:nvSpPr>
          <p:cNvPr id="8345" name="Rectangle 153"/>
          <p:cNvSpPr>
            <a:spLocks noChangeArrowheads="1"/>
          </p:cNvSpPr>
          <p:nvPr/>
        </p:nvSpPr>
        <p:spPr bwMode="auto">
          <a:xfrm>
            <a:off x="5500688" y="2714625"/>
            <a:ext cx="2428875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dirty="0">
                <a:solidFill>
                  <a:srgbClr val="FFFF99"/>
                </a:solidFill>
                <a:latin typeface="Arial" charset="0"/>
                <a:cs typeface="Arial" charset="0"/>
              </a:rPr>
              <a:t>C3</a:t>
            </a:r>
          </a:p>
        </p:txBody>
      </p:sp>
      <p:sp>
        <p:nvSpPr>
          <p:cNvPr id="8346" name="Rectangle 154"/>
          <p:cNvSpPr>
            <a:spLocks noChangeArrowheads="1"/>
          </p:cNvSpPr>
          <p:nvPr/>
        </p:nvSpPr>
        <p:spPr bwMode="auto">
          <a:xfrm>
            <a:off x="5500688" y="2000250"/>
            <a:ext cx="24288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C2</a:t>
            </a:r>
          </a:p>
        </p:txBody>
      </p:sp>
      <p:sp>
        <p:nvSpPr>
          <p:cNvPr id="8347" name="Rectangle 155"/>
          <p:cNvSpPr>
            <a:spLocks noChangeArrowheads="1"/>
          </p:cNvSpPr>
          <p:nvPr/>
        </p:nvSpPr>
        <p:spPr bwMode="auto">
          <a:xfrm>
            <a:off x="5500688" y="1285875"/>
            <a:ext cx="2428875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C1</a:t>
            </a:r>
          </a:p>
        </p:txBody>
      </p:sp>
      <p:sp>
        <p:nvSpPr>
          <p:cNvPr id="8348" name="Rectangle 156"/>
          <p:cNvSpPr>
            <a:spLocks noChangeArrowheads="1"/>
          </p:cNvSpPr>
          <p:nvPr/>
        </p:nvSpPr>
        <p:spPr bwMode="auto">
          <a:xfrm>
            <a:off x="3000375" y="1285875"/>
            <a:ext cx="2500313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B1</a:t>
            </a:r>
          </a:p>
        </p:txBody>
      </p:sp>
      <p:sp>
        <p:nvSpPr>
          <p:cNvPr id="8349" name="Rectangle 157"/>
          <p:cNvSpPr>
            <a:spLocks noChangeArrowheads="1"/>
          </p:cNvSpPr>
          <p:nvPr/>
        </p:nvSpPr>
        <p:spPr bwMode="auto">
          <a:xfrm>
            <a:off x="3000375" y="2000250"/>
            <a:ext cx="2500313" cy="714375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B2</a:t>
            </a:r>
          </a:p>
        </p:txBody>
      </p:sp>
      <p:sp>
        <p:nvSpPr>
          <p:cNvPr id="8350" name="Rectangle 158"/>
          <p:cNvSpPr>
            <a:spLocks noChangeArrowheads="1"/>
          </p:cNvSpPr>
          <p:nvPr/>
        </p:nvSpPr>
        <p:spPr bwMode="auto">
          <a:xfrm>
            <a:off x="3000364" y="2714625"/>
            <a:ext cx="2500313" cy="64293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>
                <a:solidFill>
                  <a:srgbClr val="FFFF99"/>
                </a:solidFill>
                <a:latin typeface="Arial" charset="0"/>
                <a:cs typeface="Arial" charset="0"/>
              </a:rPr>
              <a:t>B3</a:t>
            </a:r>
          </a:p>
        </p:txBody>
      </p:sp>
      <p:sp>
        <p:nvSpPr>
          <p:cNvPr id="8352" name="Rectangle 160"/>
          <p:cNvSpPr>
            <a:spLocks noChangeArrowheads="1"/>
          </p:cNvSpPr>
          <p:nvPr/>
        </p:nvSpPr>
        <p:spPr bwMode="auto">
          <a:xfrm>
            <a:off x="3019398" y="3357562"/>
            <a:ext cx="2500330" cy="649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8354" name="Rectangle 162"/>
          <p:cNvSpPr>
            <a:spLocks noChangeArrowheads="1"/>
          </p:cNvSpPr>
          <p:nvPr/>
        </p:nvSpPr>
        <p:spPr bwMode="auto">
          <a:xfrm>
            <a:off x="5500694" y="3357562"/>
            <a:ext cx="2428892" cy="6477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8360" name="Rectangle 168"/>
          <p:cNvSpPr>
            <a:spLocks noChangeArrowheads="1"/>
          </p:cNvSpPr>
          <p:nvPr/>
        </p:nvSpPr>
        <p:spPr bwMode="auto">
          <a:xfrm>
            <a:off x="714348" y="3357562"/>
            <a:ext cx="2305050" cy="649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hr-HR" sz="28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8361" name="Rectangle 169"/>
          <p:cNvSpPr>
            <a:spLocks noChangeArrowheads="1"/>
          </p:cNvSpPr>
          <p:nvPr/>
        </p:nvSpPr>
        <p:spPr bwMode="auto">
          <a:xfrm>
            <a:off x="714348" y="4000504"/>
            <a:ext cx="7215238" cy="720725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>
              <a:defRPr/>
            </a:pPr>
            <a:r>
              <a:rPr lang="sr-Latn-CS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Arial" charset="0"/>
                <a:cs typeface="Arial" charset="0"/>
              </a:rPr>
              <a:t>KONAČNO RJEŠENJE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8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8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8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8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3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4" dur="500"/>
                                        <p:tgtEl>
                                          <p:spTgt spid="8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0" dur="500"/>
                                        <p:tgtEl>
                                          <p:spTgt spid="83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6" dur="500"/>
                                        <p:tgtEl>
                                          <p:spTgt spid="8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3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2" dur="500"/>
                                        <p:tgtEl>
                                          <p:spTgt spid="8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61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8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8" dur="500"/>
                                        <p:tgtEl>
                                          <p:spTgt spid="8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3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54" dur="500"/>
                                        <p:tgtEl>
                                          <p:spTgt spid="8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7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83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0" dur="500"/>
                                        <p:tgtEl>
                                          <p:spTgt spid="8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5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83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6" dur="500"/>
                                        <p:tgtEl>
                                          <p:spTgt spid="8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83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2" dur="500"/>
                                        <p:tgtEl>
                                          <p:spTgt spid="8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78" dur="500"/>
                                        <p:tgtEl>
                                          <p:spTgt spid="8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49"/>
                  </p:tgtEl>
                </p:cond>
              </p:nextCondLst>
            </p:seq>
          </p:childTnLst>
        </p:cTn>
      </p:par>
    </p:tnLst>
    <p:bldLst>
      <p:bldP spid="8341" grpId="0" animBg="1"/>
      <p:bldP spid="8342" grpId="0" animBg="1"/>
      <p:bldP spid="8343" grpId="0" animBg="1"/>
      <p:bldP spid="8345" grpId="0" animBg="1"/>
      <p:bldP spid="8346" grpId="0" animBg="1"/>
      <p:bldP spid="8347" grpId="0" animBg="1"/>
      <p:bldP spid="8348" grpId="0" animBg="1"/>
      <p:bldP spid="8349" grpId="0" animBg="1"/>
      <p:bldP spid="835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</TotalTime>
  <Words>40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Danijela Krijan, OŠ Antuna Mihanovića, Slavonski Brod</vt:lpstr>
      <vt:lpstr>PowerPoint Presentation</vt:lpstr>
    </vt:vector>
  </TitlesOfParts>
  <Company>Deluxe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Maja Jelić-Kolar</cp:lastModifiedBy>
  <cp:revision>60</cp:revision>
  <dcterms:created xsi:type="dcterms:W3CDTF">2011-05-10T17:03:42Z</dcterms:created>
  <dcterms:modified xsi:type="dcterms:W3CDTF">2016-09-13T13:02:20Z</dcterms:modified>
</cp:coreProperties>
</file>