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64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15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80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3B8D-9266-4ED1-AE4A-190288FDE6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98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05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72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326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70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64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93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06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7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DA2A83-F1EF-4A9E-804E-DE1D5E8360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11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91880" y="6165304"/>
            <a:ext cx="5445224" cy="368995"/>
          </a:xfrm>
        </p:spPr>
        <p:txBody>
          <a:bodyPr>
            <a:normAutofit/>
          </a:bodyPr>
          <a:lstStyle/>
          <a:p>
            <a:pPr algn="l"/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858000" cy="864096"/>
          </a:xfrm>
        </p:spPr>
        <p:txBody>
          <a:bodyPr>
            <a:normAutofit/>
          </a:bodyPr>
          <a:lstStyle/>
          <a:p>
            <a:r>
              <a:rPr lang="hr-HR" sz="4000" dirty="0"/>
              <a:t>IGRA ASOCIJACIJA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28988589"/>
              </p:ext>
            </p:extLst>
          </p:nvPr>
        </p:nvGraphicFramePr>
        <p:xfrm>
          <a:off x="714375" y="1285875"/>
          <a:ext cx="7215238" cy="342140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KIŠA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ČISTA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SNIJEG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ONEČIŠĆENA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TUČA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ZAŠTIĆENA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VODENA PARA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OBORINE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PRIRODA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KRUŽENJE VODE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4375" y="12858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20002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7146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7146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20002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2858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0375" y="1285875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20002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64" y="27146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19398" y="3357562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357562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357562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48" y="4000504"/>
            <a:ext cx="7215238" cy="7207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Danijela Krijan, OŠ Antuna Mihanovića, Slavonski Brod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60</cp:revision>
  <dcterms:created xsi:type="dcterms:W3CDTF">2011-05-10T17:03:42Z</dcterms:created>
  <dcterms:modified xsi:type="dcterms:W3CDTF">2016-09-13T13:02:20Z</dcterms:modified>
</cp:coreProperties>
</file>