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3"/>
  </p:notesMasterIdLst>
  <p:sldIdLst>
    <p:sldId id="256" r:id="rId2"/>
    <p:sldId id="346" r:id="rId3"/>
    <p:sldId id="347" r:id="rId4"/>
    <p:sldId id="337" r:id="rId5"/>
    <p:sldId id="355" r:id="rId6"/>
    <p:sldId id="348" r:id="rId7"/>
    <p:sldId id="356" r:id="rId8"/>
    <p:sldId id="350" r:id="rId9"/>
    <p:sldId id="353" r:id="rId10"/>
    <p:sldId id="354" r:id="rId11"/>
    <p:sldId id="27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5696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37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48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01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82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76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78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5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92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0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891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13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6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3053" y="315555"/>
            <a:ext cx="8229600" cy="92352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Kulturno-povijesni spomenici zavičaja </a:t>
            </a:r>
          </a:p>
        </p:txBody>
      </p:sp>
      <p:pic>
        <p:nvPicPr>
          <p:cNvPr id="1026" name="Picture 2" descr="C:\Users\Korisnik\Pictures\My Scans\Slike za prezentacije\scan0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450">
            <a:off x="3879862" y="1790917"/>
            <a:ext cx="2112963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My Scans\Slike za prezentacije\scan0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153">
            <a:off x="6455322" y="1657703"/>
            <a:ext cx="200183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My Scans\Slike za prezentacije\scan0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270">
            <a:off x="755576" y="2873460"/>
            <a:ext cx="1517650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Pictures\My Scans\Slike za prezentacije\scan01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169">
            <a:off x="844721" y="1774000"/>
            <a:ext cx="2259013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risnik\Pictures\My Scans\Slike za prezentacije\scan01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363">
            <a:off x="6282827" y="3583375"/>
            <a:ext cx="1932434" cy="21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isnik\Pictures\My Scans\Slike za prezentacije\scan01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941">
            <a:off x="499136" y="4474471"/>
            <a:ext cx="184785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orisnik\Pictures\My Scans\Slike za prezentacije\scan017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67">
            <a:off x="3169421" y="4077325"/>
            <a:ext cx="2296865" cy="16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dnaslov 2"/>
          <p:cNvSpPr>
            <a:spLocks noGrp="1"/>
          </p:cNvSpPr>
          <p:nvPr/>
        </p:nvSpPr>
        <p:spPr>
          <a:xfrm>
            <a:off x="2867724" y="6150371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dirty="0">
                <a:solidFill>
                  <a:srgbClr val="C00000"/>
                </a:solidFill>
              </a:rPr>
              <a:t>Želim znati više!</a:t>
            </a: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Kada je Međunarodni dan muzeja? </a:t>
            </a:r>
          </a:p>
          <a:p>
            <a:pPr marL="0" indent="0">
              <a:buNone/>
            </a:pP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                      </a:t>
            </a:r>
            <a:r>
              <a:rPr lang="hr-HR" sz="3500" b="1" dirty="0">
                <a:solidFill>
                  <a:srgbClr val="663300"/>
                </a:solidFill>
              </a:rPr>
              <a:t>18. 5.                 </a:t>
            </a: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4000" dirty="0"/>
              <a:t>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6147" name="Picture 3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16306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908720"/>
            <a:ext cx="8236024" cy="5171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Stari predmeti i građevine koji su nastali u prošlosti nazivamo</a:t>
            </a:r>
          </a:p>
          <a:p>
            <a:pPr marL="0" indent="0">
              <a:buNone/>
            </a:pP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                  kulturno-povijesni spomenici.</a:t>
            </a:r>
            <a:endParaRPr lang="hr-HR" sz="35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b="1" dirty="0">
                <a:solidFill>
                  <a:srgbClr val="663300"/>
                </a:solidFill>
              </a:rPr>
              <a:t>                                                </a:t>
            </a: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4000" dirty="0"/>
              <a:t>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1026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659140" cy="30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Koji predmet nije kulturno-povijesni spomenik: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prabakin šivaći stroj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stari novac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tatin automobil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pradjedov bicikl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30662" y="38610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Korisnik\Pictures\My Scans\Slike za prezentacije\scan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888"/>
            <a:ext cx="2059930" cy="39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muzej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arhiv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knjižnica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>
            <a:endCxn id="8" idx="1"/>
          </p:cNvCxnSpPr>
          <p:nvPr/>
        </p:nvCxnSpPr>
        <p:spPr>
          <a:xfrm>
            <a:off x="1331640" y="2276872"/>
            <a:ext cx="3960440" cy="42566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10" idx="1"/>
          </p:cNvCxnSpPr>
          <p:nvPr/>
        </p:nvCxnSpPr>
        <p:spPr>
          <a:xfrm flipV="1">
            <a:off x="1532884" y="4410690"/>
            <a:ext cx="3759196" cy="12531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292080" y="2440923"/>
            <a:ext cx="381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stari predmeti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292080" y="4149080"/>
            <a:ext cx="381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stare knjige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292080" y="5877272"/>
            <a:ext cx="381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stari dokumenti</a:t>
            </a:r>
          </a:p>
        </p:txBody>
      </p:sp>
      <p:cxnSp>
        <p:nvCxnSpPr>
          <p:cNvPr id="17" name="Ravni poveznik sa strelicom 16"/>
          <p:cNvCxnSpPr>
            <a:endCxn id="11" idx="1"/>
          </p:cNvCxnSpPr>
          <p:nvPr/>
        </p:nvCxnSpPr>
        <p:spPr>
          <a:xfrm>
            <a:off x="1187624" y="3356992"/>
            <a:ext cx="4104456" cy="27818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632" y="637694"/>
            <a:ext cx="714752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Kulturno-povijesne spomenike naslijedili smo do svojih</a:t>
            </a:r>
          </a:p>
          <a:p>
            <a:pPr marL="0" indent="0">
              <a:buNone/>
            </a:pP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                                        </a:t>
            </a:r>
            <a:r>
              <a:rPr lang="hr-HR" sz="3500" b="1" dirty="0">
                <a:solidFill>
                  <a:srgbClr val="663300"/>
                </a:solidFill>
              </a:rPr>
              <a:t>predaka.</a:t>
            </a:r>
          </a:p>
          <a:p>
            <a:pPr marL="0" indent="0">
              <a:buNone/>
            </a:pPr>
            <a:r>
              <a:rPr lang="hr-HR" sz="3500" b="1" dirty="0">
                <a:solidFill>
                  <a:srgbClr val="663300"/>
                </a:solidFill>
              </a:rPr>
              <a:t>                                                </a:t>
            </a: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4000" dirty="0"/>
              <a:t>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1026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86496"/>
            <a:ext cx="1871588" cy="33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123728" y="17728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996385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U arhivu se čuvaju stari predmeti.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5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84784"/>
            <a:ext cx="165011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548680"/>
            <a:ext cx="6715472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Kulturno-povijesne spomenike trebamo čuvati za svoje</a:t>
            </a:r>
          </a:p>
          <a:p>
            <a:pPr marL="0" indent="0">
              <a:buNone/>
            </a:pP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                                        </a:t>
            </a:r>
            <a:r>
              <a:rPr lang="hr-HR" sz="3500" b="1" dirty="0">
                <a:solidFill>
                  <a:srgbClr val="663300"/>
                </a:solidFill>
              </a:rPr>
              <a:t>potomke.</a:t>
            </a:r>
          </a:p>
          <a:p>
            <a:pPr marL="0" indent="0">
              <a:buNone/>
            </a:pPr>
            <a:r>
              <a:rPr lang="hr-HR" sz="3500" b="1" dirty="0">
                <a:solidFill>
                  <a:srgbClr val="663300"/>
                </a:solidFill>
              </a:rPr>
              <a:t>                                                </a:t>
            </a: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4000" dirty="0"/>
              <a:t>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1026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1871588" cy="33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297517" y="25649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U muzeju se čuvaju stare građevine.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3074" name="Picture 2" descr="C:\Users\Korisnik\Pictures\My Scans\Slike za prezentacije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2441426" cy="30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>
            <a:normAutofit/>
          </a:bodyPr>
          <a:lstStyle/>
          <a:p>
            <a:r>
              <a:rPr lang="hr-HR" dirty="0"/>
              <a:t>Odgonetni ustanovu u kojoj se to čuva.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458061" y="2276872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arhiv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952029" y="2544150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muzej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377940" y="404907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arhiv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327710" y="5481498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muzej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1746093" y="5654770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muzej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5806942" y="4226702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knjižnica</a:t>
            </a:r>
          </a:p>
        </p:txBody>
      </p:sp>
      <p:pic>
        <p:nvPicPr>
          <p:cNvPr id="2050" name="Picture 2" descr="C:\Users\Korisnik\Pictures\My Scans\Slike za prezentacije\scan0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1" y="2132856"/>
            <a:ext cx="2665413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My Scans\Slike za prezentacije\scan01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81" y="2218170"/>
            <a:ext cx="2112963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Pictures\My Scans\Slike za prezentacije\scan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3" y="5324802"/>
            <a:ext cx="2259013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Pictures\My Scans\Slike za prezentacije\scan0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48" y="5214453"/>
            <a:ext cx="1517650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ijagram toka: Izmjenična obrada 21"/>
          <p:cNvSpPr/>
          <p:nvPr/>
        </p:nvSpPr>
        <p:spPr>
          <a:xfrm>
            <a:off x="127325" y="3980182"/>
            <a:ext cx="2232248" cy="7939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fotografija starog dokumenta</a:t>
            </a:r>
          </a:p>
        </p:txBody>
      </p:sp>
      <p:sp>
        <p:nvSpPr>
          <p:cNvPr id="23" name="Dijagram toka: Izmjenična obrada 22"/>
          <p:cNvSpPr/>
          <p:nvPr/>
        </p:nvSpPr>
        <p:spPr>
          <a:xfrm>
            <a:off x="5496487" y="4091343"/>
            <a:ext cx="2232248" cy="7939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fotografija stare knjige</a:t>
            </a:r>
          </a:p>
        </p:txBody>
      </p:sp>
    </p:spTree>
    <p:extLst>
      <p:ext uri="{BB962C8B-B14F-4D97-AF65-F5344CB8AC3E}">
        <p14:creationId xmlns:p14="http://schemas.microsoft.com/office/powerpoint/2010/main" val="8841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148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Century Gothic</vt:lpstr>
      <vt:lpstr>Office Theme</vt:lpstr>
      <vt:lpstr>Kulturno-povijesni spomenici zavičaja </vt:lpstr>
      <vt:lpstr>PowerPoint Presentation</vt:lpstr>
      <vt:lpstr>Koji predmet nije kulturno-povijesni spomenik:</vt:lpstr>
      <vt:lpstr>Zadane pojmove spoji crtom.</vt:lpstr>
      <vt:lpstr>PowerPoint Presentation</vt:lpstr>
      <vt:lpstr>PowerPoint Presentation</vt:lpstr>
      <vt:lpstr>PowerPoint Presentation</vt:lpstr>
      <vt:lpstr>PowerPoint Presentation</vt:lpstr>
      <vt:lpstr>Odgonetni ustanovu u kojoj se to čuva.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437</cp:revision>
  <dcterms:created xsi:type="dcterms:W3CDTF">2014-01-19T14:20:04Z</dcterms:created>
  <dcterms:modified xsi:type="dcterms:W3CDTF">2016-09-12T07:26:04Z</dcterms:modified>
</cp:coreProperties>
</file>