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60" r:id="rId6"/>
    <p:sldId id="262" r:id="rId7"/>
    <p:sldId id="263" r:id="rId8"/>
    <p:sldId id="259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218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008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372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20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882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023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229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908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780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115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329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E68ED-94A9-4242-A601-7BE4580E635D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293C-26FF-4AEB-9671-60A6F919DC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47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Kune i lipe</a:t>
            </a:r>
          </a:p>
        </p:txBody>
      </p:sp>
      <p:sp>
        <p:nvSpPr>
          <p:cNvPr id="3" name="TextBox 31"/>
          <p:cNvSpPr txBox="1"/>
          <p:nvPr/>
        </p:nvSpPr>
        <p:spPr>
          <a:xfrm>
            <a:off x="5315738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1492634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Koliko je: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4486551" y="2143517"/>
            <a:ext cx="569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998" y="1843182"/>
            <a:ext cx="3009900" cy="1524000"/>
          </a:xfrm>
          <a:prstGeom prst="rect">
            <a:avLst/>
          </a:prstGeom>
        </p:spPr>
      </p:pic>
      <p:sp>
        <p:nvSpPr>
          <p:cNvPr id="11" name="TekstniOkvir 10"/>
          <p:cNvSpPr txBox="1"/>
          <p:nvPr/>
        </p:nvSpPr>
        <p:spPr>
          <a:xfrm>
            <a:off x="3203848" y="5085184"/>
            <a:ext cx="1819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 kn</a:t>
            </a:r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43885"/>
            <a:ext cx="3057525" cy="1495425"/>
          </a:xfr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143517"/>
            <a:ext cx="1071562" cy="1096161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8110372" y="2143517"/>
            <a:ext cx="5790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67724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Koliko je: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" y="2132856"/>
            <a:ext cx="2699399" cy="1224136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233530"/>
            <a:ext cx="2016224" cy="1070595"/>
          </a:xfrm>
          <a:prstGeom prst="rect">
            <a:avLst/>
          </a:prstGeom>
        </p:spPr>
      </p:pic>
      <p:sp>
        <p:nvSpPr>
          <p:cNvPr id="12" name="TekstniOkvir 11"/>
          <p:cNvSpPr txBox="1"/>
          <p:nvPr/>
        </p:nvSpPr>
        <p:spPr>
          <a:xfrm>
            <a:off x="4716016" y="2338599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562" y="2209626"/>
            <a:ext cx="2047726" cy="1070595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364201"/>
            <a:ext cx="865052" cy="872125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8282492" y="2219935"/>
            <a:ext cx="5757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6" name="TekstniOkvir 15"/>
          <p:cNvSpPr txBox="1"/>
          <p:nvPr/>
        </p:nvSpPr>
        <p:spPr>
          <a:xfrm>
            <a:off x="3491879" y="5301208"/>
            <a:ext cx="1819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kn</a:t>
            </a:r>
          </a:p>
        </p:txBody>
      </p:sp>
    </p:spTree>
    <p:extLst>
      <p:ext uri="{BB962C8B-B14F-4D97-AF65-F5344CB8AC3E}">
        <p14:creationId xmlns:p14="http://schemas.microsoft.com/office/powerpoint/2010/main" val="335147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5" y="548680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Koja je ukupna vrijednost novčanice?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68" y="2564904"/>
            <a:ext cx="3048000" cy="1495425"/>
          </a:xfrm>
        </p:spPr>
      </p:pic>
      <p:sp>
        <p:nvSpPr>
          <p:cNvPr id="5" name="TekstniOkvir 4"/>
          <p:cNvSpPr txBox="1"/>
          <p:nvPr/>
        </p:nvSpPr>
        <p:spPr>
          <a:xfrm>
            <a:off x="3338379" y="5085184"/>
            <a:ext cx="2165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kn</a:t>
            </a:r>
          </a:p>
        </p:txBody>
      </p:sp>
    </p:spTree>
    <p:extLst>
      <p:ext uri="{BB962C8B-B14F-4D97-AF65-F5344CB8AC3E}">
        <p14:creationId xmlns:p14="http://schemas.microsoft.com/office/powerpoint/2010/main" val="317241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539552" y="274638"/>
            <a:ext cx="7690048" cy="1143000"/>
          </a:xfrm>
        </p:spPr>
        <p:txBody>
          <a:bodyPr>
            <a:normAutofit/>
          </a:bodyPr>
          <a:lstStyle/>
          <a:p>
            <a:r>
              <a:rPr lang="hr-H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Koliko je: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043608" y="2492896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kn + 52 kn = 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5940152" y="2492896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kn</a:t>
            </a:r>
          </a:p>
        </p:txBody>
      </p:sp>
    </p:spTree>
    <p:extLst>
      <p:ext uri="{BB962C8B-B14F-4D97-AF65-F5344CB8AC3E}">
        <p14:creationId xmlns:p14="http://schemas.microsoft.com/office/powerpoint/2010/main" val="97684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Koja je ukupna vrijednost novčanica?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68238"/>
            <a:ext cx="1209675" cy="1181100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4824"/>
            <a:ext cx="3057525" cy="149542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213234"/>
            <a:ext cx="1008111" cy="936104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3275856" y="5229200"/>
            <a:ext cx="2550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 kuna</a:t>
            </a:r>
          </a:p>
        </p:txBody>
      </p:sp>
    </p:spTree>
    <p:extLst>
      <p:ext uri="{BB962C8B-B14F-4D97-AF65-F5344CB8AC3E}">
        <p14:creationId xmlns:p14="http://schemas.microsoft.com/office/powerpoint/2010/main" val="425047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Koliko je: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1043608" y="2535287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 kn – 35 kn =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5796136" y="2535287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 kn</a:t>
            </a:r>
          </a:p>
        </p:txBody>
      </p:sp>
    </p:spTree>
    <p:extLst>
      <p:ext uri="{BB962C8B-B14F-4D97-AF65-F5344CB8AC3E}">
        <p14:creationId xmlns:p14="http://schemas.microsoft.com/office/powerpoint/2010/main" val="332446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hr-H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Koja je ukupna vrijednost novčanica?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23" y="1609079"/>
            <a:ext cx="3057525" cy="1495425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609079"/>
            <a:ext cx="3009900" cy="1524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575" y="1618604"/>
            <a:ext cx="3019425" cy="151447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422280"/>
            <a:ext cx="1208361" cy="1071563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517555"/>
            <a:ext cx="913234" cy="881011"/>
          </a:xfrm>
          <a:prstGeom prst="rect">
            <a:avLst/>
          </a:prstGeom>
        </p:spPr>
      </p:pic>
      <p:sp>
        <p:nvSpPr>
          <p:cNvPr id="9" name="TekstniOkvir 8"/>
          <p:cNvSpPr txBox="1"/>
          <p:nvPr/>
        </p:nvSpPr>
        <p:spPr>
          <a:xfrm>
            <a:off x="2915816" y="5237953"/>
            <a:ext cx="30893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 kn 5 lp</a:t>
            </a:r>
          </a:p>
        </p:txBody>
      </p:sp>
    </p:spTree>
    <p:extLst>
      <p:ext uri="{BB962C8B-B14F-4D97-AF65-F5344CB8AC3E}">
        <p14:creationId xmlns:p14="http://schemas.microsoft.com/office/powerpoint/2010/main" val="317763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Koliko je: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179512" y="2535287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kn 35 lp + 21 kn 24 lp =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2529785" y="515719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 kn 59 lp</a:t>
            </a:r>
          </a:p>
        </p:txBody>
      </p:sp>
    </p:spTree>
    <p:extLst>
      <p:ext uri="{BB962C8B-B14F-4D97-AF65-F5344CB8AC3E}">
        <p14:creationId xmlns:p14="http://schemas.microsoft.com/office/powerpoint/2010/main" val="180028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Koliko je: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88840"/>
            <a:ext cx="3048000" cy="1495425"/>
          </a:xfrm>
        </p:spPr>
      </p:pic>
      <p:sp>
        <p:nvSpPr>
          <p:cNvPr id="5" name="TekstniOkvir 4"/>
          <p:cNvSpPr txBox="1"/>
          <p:nvPr/>
        </p:nvSpPr>
        <p:spPr>
          <a:xfrm>
            <a:off x="4047586" y="2204864"/>
            <a:ext cx="740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279" y="1929598"/>
            <a:ext cx="3009900" cy="1524000"/>
          </a:xfrm>
          <a:prstGeom prst="rect">
            <a:avLst/>
          </a:prstGeom>
        </p:spPr>
      </p:pic>
      <p:sp>
        <p:nvSpPr>
          <p:cNvPr id="9" name="Pravokutnik 8"/>
          <p:cNvSpPr/>
          <p:nvPr/>
        </p:nvSpPr>
        <p:spPr>
          <a:xfrm>
            <a:off x="7956376" y="2391271"/>
            <a:ext cx="5790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3203848" y="5085184"/>
            <a:ext cx="1819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kn</a:t>
            </a:r>
          </a:p>
        </p:txBody>
      </p:sp>
    </p:spTree>
    <p:extLst>
      <p:ext uri="{BB962C8B-B14F-4D97-AF65-F5344CB8AC3E}">
        <p14:creationId xmlns:p14="http://schemas.microsoft.com/office/powerpoint/2010/main" val="28285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Koliko je: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179512" y="2535287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 kn 76 lp - 32 kn 53 lp =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2529785" y="515719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kn 23 lp</a:t>
            </a:r>
          </a:p>
        </p:txBody>
      </p:sp>
    </p:spTree>
    <p:extLst>
      <p:ext uri="{BB962C8B-B14F-4D97-AF65-F5344CB8AC3E}">
        <p14:creationId xmlns:p14="http://schemas.microsoft.com/office/powerpoint/2010/main" val="277670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133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sustava Office</vt:lpstr>
      <vt:lpstr>Kune i lipe</vt:lpstr>
      <vt:lpstr>1. Koja je ukupna vrijednost novčanice?</vt:lpstr>
      <vt:lpstr>2. Koliko je:</vt:lpstr>
      <vt:lpstr>3. Koja je ukupna vrijednost novčanica?</vt:lpstr>
      <vt:lpstr>4. Koliko je:</vt:lpstr>
      <vt:lpstr>5. Koja je ukupna vrijednost novčanica?</vt:lpstr>
      <vt:lpstr>6. Koliko je:</vt:lpstr>
      <vt:lpstr>7. Koliko je:</vt:lpstr>
      <vt:lpstr>8. Koliko je:</vt:lpstr>
      <vt:lpstr>9. Koliko je:</vt:lpstr>
      <vt:lpstr>10. Koliko 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Kune i lipe</dc:title>
  <dc:creator>Marija</dc:creator>
  <cp:lastModifiedBy>Maja Jelić-Kolar</cp:lastModifiedBy>
  <cp:revision>10</cp:revision>
  <dcterms:created xsi:type="dcterms:W3CDTF">2014-06-28T20:02:27Z</dcterms:created>
  <dcterms:modified xsi:type="dcterms:W3CDTF">2016-09-07T09:40:59Z</dcterms:modified>
</cp:coreProperties>
</file>