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audio1.wav" ContentType="audio/wav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73" r:id="rId2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8D637-F88E-4382-A335-520383871732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BE277-B563-4262-88B5-BB797CE4097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9956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BE277-B563-4262-88B5-BB797CE4097D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632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33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402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3596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274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520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371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107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360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554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95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951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0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71CCF-1801-4765-A2A6-22D3A4D4E6FA}" type="datetimeFigureOut">
              <a:rPr lang="hr-HR" smtClean="0"/>
              <a:pPr/>
              <a:t>9.9.2016.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CDD9-154A-4BF1-ACCC-9E47633715E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021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slide" Target="slide11.xml"/><Relationship Id="rId5" Type="http://schemas.openxmlformats.org/officeDocument/2006/relationships/slide" Target="slide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image" Target="../media/image6.png"/><Relationship Id="rId4" Type="http://schemas.openxmlformats.org/officeDocument/2006/relationships/hyperlink" Target="http://www.google.com/url?sa=i&amp;rct=j&amp;q=&amp;esrc=s&amp;source=images&amp;cd=&amp;cad=rja&amp;uact=8&amp;docid=pjL4Gfe1n2438M&amp;tbnid=qKYc0NPYAORmSM:&amp;ved=0CAUQjRw&amp;url=http://www.os-gkarlovcana-djurdjevac.skole.hr/&amp;ei=oXxmU9yIHcu_PN-egeAN&amp;bvm=bv.65788261,d.bGQ&amp;psig=AFQjCNHDtDHNWXmyAapv49pQNjEtjCZ-cQ&amp;ust=1399311893263588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9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image" Target="../media/image7.png"/><Relationship Id="rId4" Type="http://schemas.openxmlformats.org/officeDocument/2006/relationships/slide" Target="slide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072" y="6171298"/>
            <a:ext cx="3696573" cy="390872"/>
          </a:xfrm>
        </p:spPr>
        <p:txBody>
          <a:bodyPr>
            <a:normAutofit/>
          </a:bodyPr>
          <a:lstStyle/>
          <a:p>
            <a:r>
              <a:rPr lang="hr-HR" sz="1800" dirty="0">
                <a:latin typeface="+mn-lt"/>
              </a:rPr>
              <a:t>Snježana </a:t>
            </a:r>
            <a:r>
              <a:rPr lang="hr-HR" sz="1800" dirty="0" err="1">
                <a:latin typeface="+mn-lt"/>
              </a:rPr>
              <a:t>Krišto</a:t>
            </a:r>
            <a:r>
              <a:rPr lang="hr-HR" sz="1800" dirty="0">
                <a:latin typeface="+mn-lt"/>
              </a:rPr>
              <a:t>, OŠ Retkovec, Zagreb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193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6000" b="1" i="1" dirty="0">
                <a:solidFill>
                  <a:schemeClr val="accent6">
                    <a:lumMod val="75000"/>
                  </a:schemeClr>
                </a:solidFill>
              </a:rPr>
              <a:t>KVIZ</a:t>
            </a:r>
          </a:p>
          <a:p>
            <a:pPr algn="ctr">
              <a:buNone/>
            </a:pPr>
            <a:r>
              <a:rPr lang="hr-HR" sz="3200" i="1" dirty="0"/>
              <a:t>PONAVLJANJE </a:t>
            </a:r>
          </a:p>
        </p:txBody>
      </p:sp>
    </p:spTree>
    <p:extLst>
      <p:ext uri="{BB962C8B-B14F-4D97-AF65-F5344CB8AC3E}">
        <p14:creationId xmlns:p14="http://schemas.microsoft.com/office/powerpoint/2010/main" val="89723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2">
                    <a:lumMod val="50000"/>
                  </a:schemeClr>
                </a:solidFill>
              </a:rPr>
              <a:t>PRONAĐI ULJEZA!</a:t>
            </a:r>
          </a:p>
        </p:txBody>
      </p:sp>
      <p:sp>
        <p:nvSpPr>
          <p:cNvPr id="4" name="Rounded Rectangle 3">
            <a:hlinkClick r:id="rId5" action="ppaction://hlinksldjump"/>
          </p:cNvPr>
          <p:cNvSpPr/>
          <p:nvPr/>
        </p:nvSpPr>
        <p:spPr>
          <a:xfrm>
            <a:off x="755576" y="2082951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/>
              <a:t>	KUĆNI RED</a:t>
            </a:r>
          </a:p>
        </p:txBody>
      </p:sp>
      <p:sp>
        <p:nvSpPr>
          <p:cNvPr id="5" name="Rounded Rectangle 4">
            <a:hlinkClick r:id="rId5" action="ppaction://hlinksldjump"/>
          </p:cNvPr>
          <p:cNvSpPr/>
          <p:nvPr/>
        </p:nvSpPr>
        <p:spPr>
          <a:xfrm>
            <a:off x="4860032" y="3573016"/>
            <a:ext cx="3456382" cy="100811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KUĆA</a:t>
            </a:r>
          </a:p>
        </p:txBody>
      </p:sp>
      <p:sp>
        <p:nvSpPr>
          <p:cNvPr id="6" name="Rounded Rectangle 5">
            <a:hlinkClick r:id="rId6" action="ppaction://hlinksldjump"/>
          </p:cNvPr>
          <p:cNvSpPr/>
          <p:nvPr/>
        </p:nvSpPr>
        <p:spPr>
          <a:xfrm>
            <a:off x="791092" y="3573016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DNEVNI ODMOR</a:t>
            </a:r>
          </a:p>
        </p:txBody>
      </p:sp>
      <p:sp>
        <p:nvSpPr>
          <p:cNvPr id="7" name="Rounded Rectangle 6">
            <a:hlinkClick r:id="rId6" action="ppaction://hlinksldjump"/>
          </p:cNvPr>
          <p:cNvSpPr/>
          <p:nvPr/>
        </p:nvSpPr>
        <p:spPr>
          <a:xfrm>
            <a:off x="4860032" y="2082951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NOĆNI ODMOR</a:t>
            </a:r>
          </a:p>
        </p:txBody>
      </p:sp>
      <p:sp>
        <p:nvSpPr>
          <p:cNvPr id="8" name="Rounded Rectangle 7">
            <a:hlinkClick r:id="rId6" action="ppaction://hlinksldjump"/>
          </p:cNvPr>
          <p:cNvSpPr/>
          <p:nvPr/>
        </p:nvSpPr>
        <p:spPr>
          <a:xfrm>
            <a:off x="2915816" y="5157192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STAMBENA ZGRADA</a:t>
            </a:r>
          </a:p>
        </p:txBody>
      </p:sp>
      <p:pic>
        <p:nvPicPr>
          <p:cNvPr id="3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9900592" y="2090325"/>
            <a:ext cx="609600" cy="609600"/>
          </a:xfrm>
          <a:prstGeom prst="rect">
            <a:avLst/>
          </a:prstGeom>
        </p:spPr>
      </p:pic>
      <p:sp>
        <p:nvSpPr>
          <p:cNvPr id="9" name="Right Arrow 8">
            <a:hlinkClick r:id="rId8" action="ppaction://hlinksldjump"/>
          </p:cNvPr>
          <p:cNvSpPr/>
          <p:nvPr/>
        </p:nvSpPr>
        <p:spPr>
          <a:xfrm>
            <a:off x="7650594" y="4725144"/>
            <a:ext cx="1331640" cy="108012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32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245309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5733256"/>
            <a:ext cx="468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POKUŠAJ</a:t>
            </a:r>
            <a:r>
              <a:rPr lang="hr-HR" sz="32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PONOVO</a:t>
            </a:r>
            <a:r>
              <a:rPr lang="hr-HR" sz="3600" dirty="0">
                <a:solidFill>
                  <a:schemeClr val="tx2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5" name="Right Arrow 4">
            <a:hlinkClick r:id="rId4" action="ppaction://hlinksldjump"/>
          </p:cNvPr>
          <p:cNvSpPr/>
          <p:nvPr/>
        </p:nvSpPr>
        <p:spPr>
          <a:xfrm rot="10800000">
            <a:off x="251520" y="4581127"/>
            <a:ext cx="1512168" cy="1152128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1540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solidFill>
                  <a:schemeClr val="tx2">
                    <a:lumMod val="50000"/>
                  </a:schemeClr>
                </a:solidFill>
              </a:rPr>
              <a:t>DOMAR JE: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1916832"/>
            <a:ext cx="727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ŽIVOTINJAMA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3015" y="2924944"/>
            <a:ext cx="9287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ZAJEDNIČKIM PROSTORIJAMA U ZGRADI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6050" y="4307929"/>
            <a:ext cx="7817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PROMETNICAMA</a:t>
            </a:r>
          </a:p>
        </p:txBody>
      </p:sp>
      <p:sp>
        <p:nvSpPr>
          <p:cNvPr id="10" name="Action Button: Custom 9">
            <a:hlinkClick r:id="rId3" action="ppaction://hlinksldjump" highlightClick="1"/>
          </p:cNvPr>
          <p:cNvSpPr/>
          <p:nvPr/>
        </p:nvSpPr>
        <p:spPr>
          <a:xfrm>
            <a:off x="467544" y="1916832"/>
            <a:ext cx="625471" cy="523220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Action Button: Custom 10">
            <a:hlinkClick r:id="" action="ppaction://hlinkshowjump?jump=nextslide" highlightClick="1"/>
          </p:cNvPr>
          <p:cNvSpPr/>
          <p:nvPr/>
        </p:nvSpPr>
        <p:spPr>
          <a:xfrm>
            <a:off x="467545" y="3068960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Action Button: Custom 11">
            <a:hlinkClick r:id="rId4" action="ppaction://hlinksldjump" highlightClick="1"/>
          </p:cNvPr>
          <p:cNvSpPr/>
          <p:nvPr/>
        </p:nvSpPr>
        <p:spPr>
          <a:xfrm>
            <a:off x="467544" y="4307929"/>
            <a:ext cx="625471" cy="523220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587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solidFill>
                  <a:schemeClr val="tx2">
                    <a:lumMod val="50000"/>
                  </a:schemeClr>
                </a:solidFill>
              </a:rPr>
              <a:t>DOMAR JE: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8889" y="1916832"/>
            <a:ext cx="727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ŽIVOTINJAMA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2909737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ZAJEDNIČKIM PROSTORIJAMA U ZGRADI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8889" y="4321567"/>
            <a:ext cx="7817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PROMETNICAMA</a:t>
            </a:r>
          </a:p>
        </p:txBody>
      </p:sp>
      <p:sp>
        <p:nvSpPr>
          <p:cNvPr id="10" name="Action Button: Custom 9">
            <a:hlinkClick r:id="" action="ppaction://noaction" highlightClick="1">
              <a:snd r:embed="rId3" name="hammer.wav"/>
            </a:hlinkClick>
          </p:cNvPr>
          <p:cNvSpPr/>
          <p:nvPr/>
        </p:nvSpPr>
        <p:spPr>
          <a:xfrm>
            <a:off x="130106" y="1916832"/>
            <a:ext cx="625471" cy="523220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130106" y="3068960"/>
            <a:ext cx="625470" cy="576064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Action Button: Custom 11">
            <a:hlinkClick r:id="" action="ppaction://noaction" highlightClick="1">
              <a:snd r:embed="rId3" name="hammer.wav"/>
            </a:hlinkClick>
          </p:cNvPr>
          <p:cNvSpPr/>
          <p:nvPr/>
        </p:nvSpPr>
        <p:spPr>
          <a:xfrm>
            <a:off x="163418" y="4307929"/>
            <a:ext cx="625471" cy="523220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AutoShape 2" descr="data:image/jpeg;base64,/9j/4AAQSkZJRgABAQAAAQABAAD/2wCEAAkGBw8SEBAQDxMQFQ8UEBAQFRAPEBURDxAVFRQWFhUUFRQYHSggGBolHBQUITEjJSkrLi4vFx8zODMsNygtLisBCgoKDg0OGw8QGCwkHiQsLCwvMDcsLCw0LCwsLCwsLC0wLCwsLCwsLCwsLCwsLTcsLCwrLCwsLCwsLSwsLCwsOP/AABEIAOEA4AMBIgACEQEDEQH/xAAbAAEAAgMBAQAAAAAAAAAAAAAAAQIDBAUGB//EAD4QAAIBAQYDBAYHBwUBAAAAAAABAgMEBRESIVExQZEGImFxMlKBocHwE0JicpKx0SMzY4KT0uEVFqKywhT/xAAaAQEAAwEBAQAAAAAAAAAAAAAAAQIDBAUG/8QAJhEBAAICAQMDBAMAAAAAAAAAAAECAxEEEiExBRNBInGRsTIzUf/aAAwDAQACEQMRAD8A+35FsugyLZdCwArkWy6DItl0LACuRbLoMi2XQsAK5FsugyLZdCwArkWy6DItl0LACuRbLoMi2XQsAK5FsugyLZdCwArkWy6DItl0LACuRbLoMi2XQsAK5FsugyLZdCwArkWy6DItl0LACuRbLoMi2XQsAK5FsugyLZdCwArkWy6DItl0LAAAAAAAAAAAAAAAAAAAAAAAAAAAAAAAAAAAAAAAAAAAAAAAAAAAAAAAAAAAAABzbxvBwxjTSlU2k8IrZeb5IpfJWkdVh0geTfaGvyVL8Ev7irv6070/6b/uOKfU8Ef7+FeqHrcSTxk78tPrx9kF8cTu3Je6rLLLBVUtVykvWXzoXw8/Dlt0RPci0S6wIRJ2rAAAAAAAAAAAAAAAAAAAAAAAAAYNG8rb9HHBYZ3wx4Jc5PwX+Ct7xWNyMd6Xhk7sX38MW+ORcnhzb5I81Wrtvnhrz182+bFptDk3q8MccXxb3ZqymfNczmWy21HhnM7XqyxxkuP1lv8AaXjuYZTME6zUsVxRWrJYZo+jzXqPbyOG8zNdwptNSqYI2qUJKcHhKLxTXIwVaxpVq5zVm3VuFdvqNwXxC0U8VgqiwU4bPdeB1cT4rYr1qUKkatN4SXLlJc090fV+z99U7VSVSHHhKDesHsz6vgc33Y6L/wAv22pffaXUAB6a4AAAAAAAAAAAAAAAAAAABDAwWu0KEXJ+SS4t8kjydvtTk228W+LXDwS8EbN83hnlo+6sVHy5y9v5eZxZzPnvUeX1T7dfDO0rSmYZzKTma1argeUqipUMULRle6ejXJrY16lY6F03fn/aVfQXBPmaUrueyrHVuqrPvUsHB6pyeD8ma0rgtD501/Oj0lSpj4LktjDKRWYpE/SdLzj7NVedSl1l+h0+zd2WqhaIuhUg22lKCxyyjjrm/U6FClKclCCxk/nF+B7G6bsjRjvN+lLfwWyO3hYL5rbjtEfKa13LoRJIRJ9O3AAABBIAAAACGwNS2W+FP0lN4LM8kXLKtcG8PJ9DR/3NZt5/02Ya1fFuS+s8y+7wj7lj/Mcy2WGE8XDCFT/hPz2fieVn5mSs/RpSZl2P9zWb+J+BkPtRZv4n4GePrxlBuMk1Jcn86mpUqHBb1bNXtqPwr1y+lXfeVGssaUk8OMXpKPmjcTPkcLZOnJThJxkuDTwZ7Ps32thWapV8sa3BS4QqeWz8OZ3cP1Oub6b9pWrffl6o5V+2tRhl5yxxw4qK49dF7Tp4nir9t2eba4cF91YpddX7UdPOz+1imY8ym06ho1qzbbZrTmYqtdLgalStifKTbcs9s1W0GhWrNsrUqG3dd3uo80tKa5vmXrWZlVkuq787zz0gved2pPktIrRLYo5JJKOkVwRilIte+o6YWWlIilCU5KEFjJvBIx6tpRTbbwSXFs9lcl0qjHGWtRrV7fZRrxOLbk318R5kiNst0XZGjHeb9KW/gvA6JGBJ9Vjx1x1itY7NYjQADRIAAIJIJIgAASBpXpVy02ucnl9j9J+xYs3GcC+7RjPDlFZfa8HL3ZV7Wc/Ky+3jmUT4akq6b28ORSUjUlMo6rR83bLtntsWhRnHLUWK5P60fFM83etknS19Km3pNcPJ7M7Tr/KKSrxwaesWsHF8GjDJMX8onu8bWrmpOodS+btUcZ0W5U+a5w/wccVrEKPednO1lSdCdnq4upGHdq83DRPN4rHRnOtNocm30Wy5HPutfR0XL61R4L7q/VkTqstny3yaiZ8LbZqlU1alQrKZksFllVmorhzexnWiGxddgdWWL0gtWz0LaSUYrCK4IiFPLFRgu6ve9ysoSLWtMdoSrKRilImaex3+zF0ZsK9VacYRf/Zr8hx8F8+ToqRG+zc7O3O6a+lqL9o1ovUX6neCJPrcGGuGkUq2iNAANkgAAAACCSCSIAAEiGcC33VU1ce9rJ6d2Wrb4PR8d0egIwMc2GuWNWRMbeFrRabTx04rDBrzT1RrSme6tlip1F31rykvSXkzyV93HUhjOPehulqvvL4ng8vgXxx1V7wztWYcmraFy1NSpVbK1G1ozBOZ5G5nyzZFWw+KfBnNtl3ptSpei3g484Y/A2JTMf0rXBmtNwMlpmsVFcIpRXsNaUw3iRiXSRpttLm3geuuuxKlTXry1b2WxyuztjzSdSS7sfe+R6CTNYjUJhRmORdiFOUpKMVjJvBL55ERSZnUJbNz3f8ATT1/dx1l47R+fiexjFJYLhsa932RUqcYLlxfrPmzaPpOHxow018z5aVjQADrWAAAAAAAAQSQSRAAAkAAAIaJAHku0fZtNOpQWvF01/5/Q8LVxTwZ9mZ4/tj2ezRlXorvLWcUuO8keLzuBH9mOPvDO9PmHgpTMeJWbw4jE8fTNZsQji0kVOt2dsueqm/Rjq/nzLxG5HorFZ1TpxhzwxfmZGZJFGb9KzGzudm7HxrPnjGHlzl7Wvcciz2d1Jxpr6z1eyXpPp72j2dKCilFLBJJJLkj0ODx9265+FqwsSAew0AAAAAAAAAABBJBJEAACQAAAAACGiQB887a9m8rdooruN4yil6DfNeH5HjWj7lUgmmmk09GnwZ8z7Ydn/8A55qdP91J6fZfq/oeFz+J0T7lfH6ZWrru82ket7O2fLScucn7keVpRxaXie8s9LJCEdope3DU4sNdyrCWY2ZGY5xb0XF91eb0XvZ2RRZ3eztjwi6suM/R8IcuvHodkpQgoxUVwSSXklgZD2sVIpWIhpEaAAaJAAAAAAAAAABUsQSRAAAkAAAAAAAq5pcWBY070sMa9KdKfBrjs+T6md147oq7VDddStqxaNSafKrJd8oWtUprWM9dtNfgetkdG33bQqVo1s7jNRcHlS72z1216hXdR51aj9sF8DysfCvSZj4ZxWXLZnu2lmr0ls3N+UVo/wATidGN3WXm5vzqSX5NGzZKFnpvGCSbWGLk5PDbFt+B0041omJlbpdBEmL6eO5P00dzuWZAUVRblsyAkAAAAAAAAAAQSQSRAAAkAAAAAA1a9kzc2bQA5c7qx+szE7m+0zsgDif6M/WZKud+sztADjq6nuy8bte51QBzld73ZdWN7m8ANZWbxLxomYAQkSAAAAAAAAABBJBJEAACQAAAAAAAAAAAAAAAAAAAAAAAAAAAAAAABBIBAAAkAAAAAAAAAAAAAAAAAAAAAAAAAAAAAAAAAAQAAAAAAAAAAAAAAAAAAAAAkAAAAAAAAAAAAAH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1584325"/>
            <a:ext cx="329565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420" y="3284983"/>
            <a:ext cx="1018399" cy="102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>
            <a:hlinkClick r:id="rId6" action="ppaction://hlinksldjump"/>
          </p:cNvPr>
          <p:cNvSpPr/>
          <p:nvPr/>
        </p:nvSpPr>
        <p:spPr>
          <a:xfrm>
            <a:off x="3851920" y="5229200"/>
            <a:ext cx="1691464" cy="100811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5311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solidFill>
                  <a:schemeClr val="tx2">
                    <a:lumMod val="50000"/>
                  </a:schemeClr>
                </a:solidFill>
              </a:rPr>
              <a:t>DOMAR JE: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1916832"/>
            <a:ext cx="727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ŽIVOTINJAMA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3015" y="2924944"/>
            <a:ext cx="6215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ZAJEDNIČKIM PROSTORIJAMA U ZGRADI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6050" y="4307929"/>
            <a:ext cx="7817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PROMETNICAMA</a:t>
            </a:r>
          </a:p>
        </p:txBody>
      </p:sp>
      <p:sp>
        <p:nvSpPr>
          <p:cNvPr id="10" name="Action Button: Custom 9">
            <a:hlinkClick r:id="" action="ppaction://noaction" highlightClick="1"/>
          </p:cNvPr>
          <p:cNvSpPr/>
          <p:nvPr/>
        </p:nvSpPr>
        <p:spPr>
          <a:xfrm>
            <a:off x="467544" y="1916832"/>
            <a:ext cx="625471" cy="523220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Action Button: Custom 10">
            <a:hlinkClick r:id="" action="ppaction://hlinkshowjump?jump=nextslide" highlightClick="1"/>
          </p:cNvPr>
          <p:cNvSpPr/>
          <p:nvPr/>
        </p:nvSpPr>
        <p:spPr>
          <a:xfrm>
            <a:off x="467545" y="3068960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Action Button: Custom 11">
            <a:hlinkClick r:id="" action="ppaction://noaction" highlightClick="1"/>
          </p:cNvPr>
          <p:cNvSpPr/>
          <p:nvPr/>
        </p:nvSpPr>
        <p:spPr>
          <a:xfrm>
            <a:off x="467544" y="4307929"/>
            <a:ext cx="625471" cy="523220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432" y="1765045"/>
            <a:ext cx="1568568" cy="115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Arrow 2">
            <a:hlinkClick r:id="rId4" action="ppaction://hlinksldjump"/>
          </p:cNvPr>
          <p:cNvSpPr/>
          <p:nvPr/>
        </p:nvSpPr>
        <p:spPr>
          <a:xfrm rot="10800000">
            <a:off x="3203848" y="5274352"/>
            <a:ext cx="1812879" cy="936104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6785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solidFill>
                  <a:schemeClr val="tx2">
                    <a:lumMod val="50000"/>
                  </a:schemeClr>
                </a:solidFill>
              </a:rPr>
              <a:t>DOMAR JE: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1916832"/>
            <a:ext cx="727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ŽIVOTINJAMA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3015" y="2924944"/>
            <a:ext cx="6503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ZAJEDNIČKIM PROSTORIJAMA U ZGRADI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4307929"/>
            <a:ext cx="7817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solidFill>
                  <a:schemeClr val="accent3">
                    <a:lumMod val="75000"/>
                  </a:schemeClr>
                </a:solidFill>
              </a:rPr>
              <a:t>OSOBA KOJA SE BRINE O PROMETNICAMA</a:t>
            </a:r>
          </a:p>
        </p:txBody>
      </p:sp>
      <p:sp>
        <p:nvSpPr>
          <p:cNvPr id="10" name="Action Button: Custom 9">
            <a:hlinkClick r:id="" action="ppaction://noaction" highlightClick="1"/>
          </p:cNvPr>
          <p:cNvSpPr/>
          <p:nvPr/>
        </p:nvSpPr>
        <p:spPr>
          <a:xfrm>
            <a:off x="346130" y="1916832"/>
            <a:ext cx="625471" cy="523220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Action Button: Custom 10">
            <a:hlinkClick r:id="" action="ppaction://hlinkshowjump?jump=nextslide" highlightClick="1"/>
          </p:cNvPr>
          <p:cNvSpPr/>
          <p:nvPr/>
        </p:nvSpPr>
        <p:spPr>
          <a:xfrm>
            <a:off x="346130" y="3068960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Action Button: Custom 11">
            <a:hlinkClick r:id="" action="ppaction://noaction" highlightClick="1"/>
          </p:cNvPr>
          <p:cNvSpPr/>
          <p:nvPr/>
        </p:nvSpPr>
        <p:spPr>
          <a:xfrm>
            <a:off x="346129" y="4307929"/>
            <a:ext cx="625471" cy="523220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221088"/>
            <a:ext cx="1385972" cy="102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ight Arrow 12">
            <a:hlinkClick r:id="rId5" action="ppaction://hlinksldjump"/>
          </p:cNvPr>
          <p:cNvSpPr/>
          <p:nvPr/>
        </p:nvSpPr>
        <p:spPr>
          <a:xfrm rot="10800000">
            <a:off x="3203848" y="5301207"/>
            <a:ext cx="1812879" cy="936104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9038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IZBACI ULJEZA!</a:t>
            </a:r>
          </a:p>
        </p:txBody>
      </p:sp>
      <p:sp>
        <p:nvSpPr>
          <p:cNvPr id="4" name="Rounded Rectangle 3">
            <a:hlinkClick r:id="rId3" action="ppaction://hlinksldjump"/>
          </p:cNvPr>
          <p:cNvSpPr/>
          <p:nvPr/>
        </p:nvSpPr>
        <p:spPr>
          <a:xfrm>
            <a:off x="755576" y="2082951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/>
              <a:t>          HODNIK</a:t>
            </a:r>
          </a:p>
        </p:txBody>
      </p:sp>
      <p:sp>
        <p:nvSpPr>
          <p:cNvPr id="5" name="Rounded Rectangle 4">
            <a:hlinkClick r:id="" action="ppaction://hlinkshowjump?jump=nextslide"/>
          </p:cNvPr>
          <p:cNvSpPr/>
          <p:nvPr/>
        </p:nvSpPr>
        <p:spPr>
          <a:xfrm>
            <a:off x="4860849" y="3573016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/>
              <a:t>	KUHINJA</a:t>
            </a:r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751191" y="3573016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/>
              <a:t>	STUBIŠTE</a:t>
            </a: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860032" y="2082951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/>
              <a:t>	DIZALO</a:t>
            </a:r>
          </a:p>
        </p:txBody>
      </p:sp>
    </p:spTree>
    <p:extLst>
      <p:ext uri="{BB962C8B-B14F-4D97-AF65-F5344CB8AC3E}">
        <p14:creationId xmlns:p14="http://schemas.microsoft.com/office/powerpoint/2010/main" val="4280753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73" y="620688"/>
            <a:ext cx="5032002" cy="5032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95736" y="5652689"/>
            <a:ext cx="6264696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TOČAN ODGOVOR!</a:t>
            </a:r>
          </a:p>
        </p:txBody>
      </p:sp>
      <p:sp>
        <p:nvSpPr>
          <p:cNvPr id="7" name="Right Arrow 6">
            <a:hlinkClick r:id="rId4" action="ppaction://hlinksldjump"/>
          </p:cNvPr>
          <p:cNvSpPr/>
          <p:nvPr/>
        </p:nvSpPr>
        <p:spPr>
          <a:xfrm>
            <a:off x="7380312" y="4293096"/>
            <a:ext cx="1584176" cy="1359593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6987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245309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5733256"/>
            <a:ext cx="468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POKUŠAJ</a:t>
            </a:r>
            <a:r>
              <a:rPr lang="hr-HR" sz="32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PONOVO</a:t>
            </a:r>
            <a:r>
              <a:rPr lang="hr-HR" sz="3600" dirty="0">
                <a:solidFill>
                  <a:schemeClr val="tx2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5" name="Right Arrow 4">
            <a:hlinkClick r:id="rId4" action="ppaction://hlinksldjump"/>
          </p:cNvPr>
          <p:cNvSpPr/>
          <p:nvPr/>
        </p:nvSpPr>
        <p:spPr>
          <a:xfrm rot="10800000">
            <a:off x="251520" y="4401979"/>
            <a:ext cx="1656184" cy="133127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466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939336" cy="9906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NJIME SE SPUŠTAJU I PENJU STANARI</a:t>
            </a:r>
          </a:p>
        </p:txBody>
      </p:sp>
      <p:sp>
        <p:nvSpPr>
          <p:cNvPr id="4" name="Action Button: Custom 3">
            <a:hlinkClick r:id="rId3" action="ppaction://hlinksldjump" highlightClick="1"/>
          </p:cNvPr>
          <p:cNvSpPr/>
          <p:nvPr/>
        </p:nvSpPr>
        <p:spPr>
          <a:xfrm>
            <a:off x="821201" y="1916832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Action Button: Custom 4">
            <a:hlinkClick r:id="rId4" action="ppaction://hlinksldjump" highlightClick="1"/>
          </p:cNvPr>
          <p:cNvSpPr/>
          <p:nvPr/>
        </p:nvSpPr>
        <p:spPr>
          <a:xfrm>
            <a:off x="821201" y="2924944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ction Button: Custom 5">
            <a:hlinkClick r:id="" action="ppaction://hlinkshowjump?jump=nextslide" highlightClick="1"/>
          </p:cNvPr>
          <p:cNvSpPr/>
          <p:nvPr/>
        </p:nvSpPr>
        <p:spPr>
          <a:xfrm>
            <a:off x="821201" y="3933056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ction Button: Custom 6">
            <a:hlinkClick r:id="rId5" action="ppaction://hlinksldjump" highlightClick="1"/>
          </p:cNvPr>
          <p:cNvSpPr/>
          <p:nvPr/>
        </p:nvSpPr>
        <p:spPr>
          <a:xfrm>
            <a:off x="821201" y="4941168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850715" y="1916832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STUBIŠTE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3899" y="298214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PODRUM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33366" y="3965980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DIZALO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3899" y="4983559"/>
            <a:ext cx="1177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TAVAN</a:t>
            </a:r>
          </a:p>
        </p:txBody>
      </p:sp>
    </p:spTree>
    <p:extLst>
      <p:ext uri="{BB962C8B-B14F-4D97-AF65-F5344CB8AC3E}">
        <p14:creationId xmlns:p14="http://schemas.microsoft.com/office/powerpoint/2010/main" val="405342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16832"/>
            <a:ext cx="5667695" cy="4190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332656"/>
            <a:ext cx="680756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b="1" i="1" dirty="0">
                <a:solidFill>
                  <a:srgbClr val="FF0000"/>
                </a:solidFill>
              </a:rPr>
              <a:t>KULTURA STANOVANJA</a:t>
            </a:r>
          </a:p>
          <a:p>
            <a:r>
              <a:rPr lang="hr-HR" sz="4400" b="1" i="1" dirty="0">
                <a:solidFill>
                  <a:srgbClr val="FF0000"/>
                </a:solidFill>
              </a:rPr>
              <a:t>2.razred</a:t>
            </a:r>
          </a:p>
        </p:txBody>
      </p:sp>
    </p:spTree>
    <p:extLst>
      <p:ext uri="{BB962C8B-B14F-4D97-AF65-F5344CB8AC3E}">
        <p14:creationId xmlns:p14="http://schemas.microsoft.com/office/powerpoint/2010/main" val="2972292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939336" cy="9906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NJIME SE SPUŠTAJU I PENJU STANARI</a:t>
            </a:r>
          </a:p>
        </p:txBody>
      </p:sp>
      <p:sp>
        <p:nvSpPr>
          <p:cNvPr id="4" name="Action Button: Custom 3">
            <a:hlinkClick r:id="" action="ppaction://hlinkshowjump?jump=nextslide" highlightClick="1"/>
          </p:cNvPr>
          <p:cNvSpPr/>
          <p:nvPr/>
        </p:nvSpPr>
        <p:spPr>
          <a:xfrm>
            <a:off x="821201" y="1916832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Action Button: Custom 4">
            <a:hlinkClick r:id="" action="ppaction://hlinkshowjump?jump=nextslide" highlightClick="1"/>
          </p:cNvPr>
          <p:cNvSpPr/>
          <p:nvPr/>
        </p:nvSpPr>
        <p:spPr>
          <a:xfrm>
            <a:off x="821201" y="2924944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ction Button: Custom 5">
            <a:hlinkClick r:id="" action="ppaction://hlinkshowjump?jump=nextslide" highlightClick="1"/>
          </p:cNvPr>
          <p:cNvSpPr/>
          <p:nvPr/>
        </p:nvSpPr>
        <p:spPr>
          <a:xfrm>
            <a:off x="821201" y="3933056"/>
            <a:ext cx="625470" cy="576064"/>
          </a:xfrm>
          <a:prstGeom prst="actionButtonBlank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ction Button: Custom 6">
            <a:hlinkClick r:id="" action="ppaction://hlinkshowjump?jump=nextslide" highlightClick="1"/>
          </p:cNvPr>
          <p:cNvSpPr/>
          <p:nvPr/>
        </p:nvSpPr>
        <p:spPr>
          <a:xfrm>
            <a:off x="821201" y="4941168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850715" y="1916832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STUBIŠTE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3899" y="298214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PODRUM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33366" y="3965980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DIZALO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3899" y="4983559"/>
            <a:ext cx="1177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TAVAN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576" y="3423380"/>
            <a:ext cx="2029504" cy="203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ight Arrow 11">
            <a:hlinkClick r:id="rId4" action="ppaction://hlinksldjump"/>
          </p:cNvPr>
          <p:cNvSpPr/>
          <p:nvPr/>
        </p:nvSpPr>
        <p:spPr>
          <a:xfrm>
            <a:off x="6804248" y="5445224"/>
            <a:ext cx="1691464" cy="100811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7683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939336" cy="9906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NJIME SE SPUŠTAJU I PENJU STANARI</a:t>
            </a:r>
          </a:p>
        </p:txBody>
      </p:sp>
      <p:sp>
        <p:nvSpPr>
          <p:cNvPr id="4" name="Action Button: Custom 3">
            <a:hlinkClick r:id="" action="ppaction://hlinkshowjump?jump=nextslide" highlightClick="1"/>
          </p:cNvPr>
          <p:cNvSpPr/>
          <p:nvPr/>
        </p:nvSpPr>
        <p:spPr>
          <a:xfrm>
            <a:off x="821201" y="1916832"/>
            <a:ext cx="625470" cy="576064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Action Button: Custom 4">
            <a:hlinkClick r:id="" action="ppaction://hlinkshowjump?jump=nextslide" highlightClick="1"/>
          </p:cNvPr>
          <p:cNvSpPr/>
          <p:nvPr/>
        </p:nvSpPr>
        <p:spPr>
          <a:xfrm>
            <a:off x="821201" y="2924944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ction Button: Custom 5">
            <a:hlinkClick r:id="" action="ppaction://hlinkshowjump?jump=nextslide" highlightClick="1"/>
          </p:cNvPr>
          <p:cNvSpPr/>
          <p:nvPr/>
        </p:nvSpPr>
        <p:spPr>
          <a:xfrm>
            <a:off x="821201" y="3933056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ction Button: Custom 6">
            <a:hlinkClick r:id="" action="ppaction://hlinkshowjump?jump=nextslide" highlightClick="1"/>
          </p:cNvPr>
          <p:cNvSpPr/>
          <p:nvPr/>
        </p:nvSpPr>
        <p:spPr>
          <a:xfrm>
            <a:off x="821201" y="4941168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850715" y="1916832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STUBIŠTE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3899" y="298214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PODRUM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33366" y="3965980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DIZALO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3899" y="4983559"/>
            <a:ext cx="1177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TAVAN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88368"/>
            <a:ext cx="2667961" cy="197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257908" y="1412776"/>
            <a:ext cx="1618348" cy="1569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bg1"/>
              </a:solidFill>
            </a:endParaRPr>
          </a:p>
        </p:txBody>
      </p:sp>
      <p:pic>
        <p:nvPicPr>
          <p:cNvPr id="16386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200"/>
            <a:ext cx="1931987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683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939336" cy="9906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NJIME SE SPUŠTAJU I PENJU STANARI</a:t>
            </a:r>
          </a:p>
        </p:txBody>
      </p:sp>
      <p:sp>
        <p:nvSpPr>
          <p:cNvPr id="4" name="Action Button: Custom 3">
            <a:hlinkClick r:id="rId3" action="ppaction://hlinksldjump" highlightClick="1"/>
          </p:cNvPr>
          <p:cNvSpPr/>
          <p:nvPr/>
        </p:nvSpPr>
        <p:spPr>
          <a:xfrm>
            <a:off x="821201" y="1916832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Action Button: Custom 4">
            <a:hlinkClick r:id="" action="ppaction://hlinkshowjump?jump=nextslide" highlightClick="1"/>
          </p:cNvPr>
          <p:cNvSpPr/>
          <p:nvPr/>
        </p:nvSpPr>
        <p:spPr>
          <a:xfrm>
            <a:off x="821201" y="2924944"/>
            <a:ext cx="625470" cy="576064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ction Button: Custom 5">
            <a:hlinkClick r:id="" action="ppaction://hlinkshowjump?jump=nextslide" highlightClick="1"/>
          </p:cNvPr>
          <p:cNvSpPr/>
          <p:nvPr/>
        </p:nvSpPr>
        <p:spPr>
          <a:xfrm>
            <a:off x="821201" y="3933056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ction Button: Custom 6">
            <a:hlinkClick r:id="" action="ppaction://hlinkshowjump?jump=nextslide" highlightClick="1"/>
          </p:cNvPr>
          <p:cNvSpPr/>
          <p:nvPr/>
        </p:nvSpPr>
        <p:spPr>
          <a:xfrm>
            <a:off x="821201" y="4941168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850715" y="1916832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STUBIŠTE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3899" y="298214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PODRUM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33366" y="3965980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DIZALO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3899" y="4983559"/>
            <a:ext cx="1177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TAVAN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46055"/>
            <a:ext cx="2667961" cy="197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5257908" y="2378497"/>
            <a:ext cx="1618348" cy="1569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bg1"/>
              </a:solidFill>
            </a:endParaRPr>
          </a:p>
        </p:txBody>
      </p:sp>
      <p:pic>
        <p:nvPicPr>
          <p:cNvPr id="14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200"/>
            <a:ext cx="1931987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145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939336" cy="9906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NJIME SE SPUŠTAJU I PENJU STANARI</a:t>
            </a:r>
          </a:p>
        </p:txBody>
      </p:sp>
      <p:sp>
        <p:nvSpPr>
          <p:cNvPr id="4" name="Action Button: Custom 3">
            <a:hlinkClick r:id="rId3" action="ppaction://hlinksldjump" highlightClick="1"/>
          </p:cNvPr>
          <p:cNvSpPr/>
          <p:nvPr/>
        </p:nvSpPr>
        <p:spPr>
          <a:xfrm>
            <a:off x="821201" y="1916832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Action Button: Custom 4">
            <a:hlinkClick r:id="rId4" action="ppaction://hlinksldjump" highlightClick="1"/>
          </p:cNvPr>
          <p:cNvSpPr/>
          <p:nvPr/>
        </p:nvSpPr>
        <p:spPr>
          <a:xfrm>
            <a:off x="821201" y="2924944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ction Button: Custom 5">
            <a:hlinkClick r:id="" action="ppaction://hlinkshowjump?jump=nextslide" highlightClick="1"/>
          </p:cNvPr>
          <p:cNvSpPr/>
          <p:nvPr/>
        </p:nvSpPr>
        <p:spPr>
          <a:xfrm>
            <a:off x="821201" y="3933056"/>
            <a:ext cx="625470" cy="576064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ction Button: Custom 6">
            <a:hlinkClick r:id="" action="ppaction://hlinkshowjump?jump=nextslide" highlightClick="1"/>
          </p:cNvPr>
          <p:cNvSpPr/>
          <p:nvPr/>
        </p:nvSpPr>
        <p:spPr>
          <a:xfrm>
            <a:off x="821201" y="4941168"/>
            <a:ext cx="625470" cy="576064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850715" y="1916832"/>
            <a:ext cx="170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STUBIŠTE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3899" y="2982143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PODRUM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33366" y="3965980"/>
            <a:ext cx="1329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DIZALO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3899" y="4983559"/>
            <a:ext cx="1177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b="1" dirty="0">
                <a:solidFill>
                  <a:schemeClr val="accent3">
                    <a:lumMod val="75000"/>
                  </a:schemeClr>
                </a:solidFill>
              </a:rPr>
              <a:t>TAVAN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631" y="4242770"/>
            <a:ext cx="2667961" cy="197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5004048" y="4242770"/>
            <a:ext cx="1618348" cy="1569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bg1"/>
              </a:solidFill>
            </a:endParaRPr>
          </a:p>
        </p:txBody>
      </p:sp>
      <p:pic>
        <p:nvPicPr>
          <p:cNvPr id="14" name="Picture 2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200"/>
            <a:ext cx="1931987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447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POKUŠAJ I OVO!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OBJASNI OVU POSLOVICU.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3068960"/>
            <a:ext cx="768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800" b="1" i="1" dirty="0">
                <a:latin typeface="Aparajita" panose="020B0604020202020204" pitchFamily="34" charset="0"/>
                <a:cs typeface="Aparajita" panose="020B0604020202020204" pitchFamily="34" charset="0"/>
              </a:rPr>
              <a:t>„Dobar susjed zlata vrijedi.”</a:t>
            </a:r>
          </a:p>
        </p:txBody>
      </p:sp>
    </p:spTree>
    <p:extLst>
      <p:ext uri="{BB962C8B-B14F-4D97-AF65-F5344CB8AC3E}">
        <p14:creationId xmlns:p14="http://schemas.microsoft.com/office/powerpoint/2010/main" val="22406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1187624" y="2060848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KUĆI ILI TVORNICI</a:t>
            </a:r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1193662" y="4797152"/>
            <a:ext cx="3450345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STANU ILI TRGOVINI</a:t>
            </a:r>
          </a:p>
        </p:txBody>
      </p:sp>
      <p:sp>
        <p:nvSpPr>
          <p:cNvPr id="7" name="Rounded Rectangle 6">
            <a:hlinkClick r:id="" action="ppaction://hlinkshowjump?jump=nextslide"/>
          </p:cNvPr>
          <p:cNvSpPr/>
          <p:nvPr/>
        </p:nvSpPr>
        <p:spPr>
          <a:xfrm>
            <a:off x="1187623" y="3409163"/>
            <a:ext cx="3456383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KUĆI ILI STANU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>
                <a:solidFill>
                  <a:schemeClr val="tx2">
                    <a:lumMod val="50000"/>
                  </a:schemeClr>
                </a:solidFill>
              </a:rPr>
              <a:t>LJUDI STANUJU U:</a:t>
            </a:r>
          </a:p>
        </p:txBody>
      </p:sp>
    </p:spTree>
    <p:extLst>
      <p:ext uri="{BB962C8B-B14F-4D97-AF65-F5344CB8AC3E}">
        <p14:creationId xmlns:p14="http://schemas.microsoft.com/office/powerpoint/2010/main" val="27410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73" y="620688"/>
            <a:ext cx="5032002" cy="5032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95736" y="5652689"/>
            <a:ext cx="6264696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TOČAN ODGOVOR!</a:t>
            </a:r>
          </a:p>
        </p:txBody>
      </p:sp>
      <p:sp>
        <p:nvSpPr>
          <p:cNvPr id="7" name="Right Arrow 6">
            <a:hlinkClick r:id="rId4" action="ppaction://hlinksldjump"/>
          </p:cNvPr>
          <p:cNvSpPr/>
          <p:nvPr/>
        </p:nvSpPr>
        <p:spPr>
          <a:xfrm>
            <a:off x="7380312" y="4293096"/>
            <a:ext cx="1584176" cy="1359593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658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245309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5733256"/>
            <a:ext cx="4684296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POKUŠAJ</a:t>
            </a:r>
            <a:r>
              <a:rPr lang="hr-HR" sz="32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PONOVO</a:t>
            </a:r>
            <a:r>
              <a:rPr lang="hr-HR" sz="3600" dirty="0">
                <a:solidFill>
                  <a:schemeClr val="tx2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5" name="Right Arrow 4">
            <a:hlinkClick r:id="rId4" action="ppaction://hlinksldjump"/>
          </p:cNvPr>
          <p:cNvSpPr/>
          <p:nvPr/>
        </p:nvSpPr>
        <p:spPr>
          <a:xfrm rot="10800000">
            <a:off x="251520" y="4401979"/>
            <a:ext cx="1656184" cy="133127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841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33400"/>
            <a:ext cx="9036496" cy="9906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>
                    <a:lumMod val="50000"/>
                  </a:schemeClr>
                </a:solidFill>
              </a:rPr>
              <a:t>ZAJEDNIČKA PROSTORIJA U ZGRADI JE:</a:t>
            </a:r>
          </a:p>
        </p:txBody>
      </p:sp>
      <p:sp>
        <p:nvSpPr>
          <p:cNvPr id="4" name="Rounded Rectangle 3">
            <a:hlinkClick r:id="rId3" action="ppaction://hlinksldjump"/>
          </p:cNvPr>
          <p:cNvSpPr/>
          <p:nvPr/>
        </p:nvSpPr>
        <p:spPr>
          <a:xfrm>
            <a:off x="1187624" y="2060848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HODNIK</a:t>
            </a:r>
          </a:p>
        </p:txBody>
      </p:sp>
      <p:sp>
        <p:nvSpPr>
          <p:cNvPr id="5" name="Rounded Rectangle 4">
            <a:hlinkClick r:id="rId4" action="ppaction://hlinksldjump"/>
          </p:cNvPr>
          <p:cNvSpPr/>
          <p:nvPr/>
        </p:nvSpPr>
        <p:spPr>
          <a:xfrm>
            <a:off x="1183239" y="4869160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DNEVNI BORAVAK</a:t>
            </a:r>
          </a:p>
        </p:txBody>
      </p:sp>
      <p:sp>
        <p:nvSpPr>
          <p:cNvPr id="6" name="Rounded Rectangle 5">
            <a:hlinkClick r:id="rId4" action="ppaction://hlinksldjump"/>
          </p:cNvPr>
          <p:cNvSpPr/>
          <p:nvPr/>
        </p:nvSpPr>
        <p:spPr>
          <a:xfrm>
            <a:off x="1187624" y="3501008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KUPAONICA</a:t>
            </a:r>
          </a:p>
        </p:txBody>
      </p:sp>
    </p:spTree>
    <p:extLst>
      <p:ext uri="{BB962C8B-B14F-4D97-AF65-F5344CB8AC3E}">
        <p14:creationId xmlns:p14="http://schemas.microsoft.com/office/powerpoint/2010/main" val="129422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73" y="620688"/>
            <a:ext cx="5032002" cy="5032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95736" y="5652689"/>
            <a:ext cx="626469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TOČAN ODGOVOR!</a:t>
            </a:r>
          </a:p>
        </p:txBody>
      </p:sp>
      <p:sp>
        <p:nvSpPr>
          <p:cNvPr id="7" name="Right Arrow 6">
            <a:hlinkClick r:id="rId4" action="ppaction://hlinksldjump"/>
          </p:cNvPr>
          <p:cNvSpPr/>
          <p:nvPr/>
        </p:nvSpPr>
        <p:spPr>
          <a:xfrm>
            <a:off x="7380312" y="4293096"/>
            <a:ext cx="1584176" cy="1359593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2724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6245309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5733256"/>
            <a:ext cx="4684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POKUŠAJ</a:t>
            </a:r>
            <a:r>
              <a:rPr lang="hr-HR" sz="32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PONOVO</a:t>
            </a:r>
            <a:r>
              <a:rPr lang="hr-HR" sz="3600" dirty="0">
                <a:solidFill>
                  <a:schemeClr val="tx2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5" name="Right Arrow 4">
            <a:hlinkClick r:id="rId4" action="ppaction://hlinksldjump"/>
          </p:cNvPr>
          <p:cNvSpPr/>
          <p:nvPr/>
        </p:nvSpPr>
        <p:spPr>
          <a:xfrm rot="10800000">
            <a:off x="251520" y="4437112"/>
            <a:ext cx="1656184" cy="1331277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2686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2">
                    <a:lumMod val="50000"/>
                  </a:schemeClr>
                </a:solidFill>
              </a:rPr>
              <a:t>PRONAĐI ULJEZA!</a:t>
            </a:r>
          </a:p>
        </p:txBody>
      </p:sp>
      <p:sp>
        <p:nvSpPr>
          <p:cNvPr id="4" name="Rounded Rectangle 3">
            <a:hlinkClick r:id="rId3" action="ppaction://hlinksldjump"/>
          </p:cNvPr>
          <p:cNvSpPr/>
          <p:nvPr/>
        </p:nvSpPr>
        <p:spPr>
          <a:xfrm>
            <a:off x="755576" y="2082951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/>
              <a:t>	KUĆNI RED</a:t>
            </a:r>
          </a:p>
        </p:txBody>
      </p:sp>
      <p:sp>
        <p:nvSpPr>
          <p:cNvPr id="5" name="Rounded Rectangle 4">
            <a:hlinkClick r:id="rId4" action="ppaction://hlinksldjump"/>
          </p:cNvPr>
          <p:cNvSpPr/>
          <p:nvPr/>
        </p:nvSpPr>
        <p:spPr>
          <a:xfrm>
            <a:off x="4860032" y="3573016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KUĆA</a:t>
            </a:r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791092" y="3573016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DNEVNI ODMOR</a:t>
            </a:r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860032" y="2082951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NOĆNI ODMOR</a:t>
            </a: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2915816" y="5157192"/>
            <a:ext cx="3456382" cy="10081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STAMBENA ZGRADA</a:t>
            </a:r>
          </a:p>
        </p:txBody>
      </p:sp>
    </p:spTree>
    <p:extLst>
      <p:ext uri="{BB962C8B-B14F-4D97-AF65-F5344CB8AC3E}">
        <p14:creationId xmlns:p14="http://schemas.microsoft.com/office/powerpoint/2010/main" val="180439950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145</TotalTime>
  <Words>242</Words>
  <Application>Microsoft Office PowerPoint</Application>
  <PresentationFormat>On-screen Show (4:3)</PresentationFormat>
  <Paragraphs>82</Paragraphs>
  <Slides>24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Aparajita</vt:lpstr>
      <vt:lpstr>Arial</vt:lpstr>
      <vt:lpstr>Calibri</vt:lpstr>
      <vt:lpstr>Calibri Light</vt:lpstr>
      <vt:lpstr>Theme PK</vt:lpstr>
      <vt:lpstr>Snježana Krišto, OŠ Retkovec, Zagreb</vt:lpstr>
      <vt:lpstr>PowerPoint Presentation</vt:lpstr>
      <vt:lpstr>LJUDI STANUJU U:</vt:lpstr>
      <vt:lpstr>PowerPoint Presentation</vt:lpstr>
      <vt:lpstr>PowerPoint Presentation</vt:lpstr>
      <vt:lpstr>ZAJEDNIČKA PROSTORIJA U ZGRADI JE:</vt:lpstr>
      <vt:lpstr>PowerPoint Presentation</vt:lpstr>
      <vt:lpstr>PowerPoint Presentation</vt:lpstr>
      <vt:lpstr>PRONAĐI ULJEZA!</vt:lpstr>
      <vt:lpstr>PRONAĐI ULJEZA!</vt:lpstr>
      <vt:lpstr>PowerPoint Presentation</vt:lpstr>
      <vt:lpstr>DOMAR JE:</vt:lpstr>
      <vt:lpstr>DOMAR JE:</vt:lpstr>
      <vt:lpstr>DOMAR JE:</vt:lpstr>
      <vt:lpstr>DOMAR JE:</vt:lpstr>
      <vt:lpstr>IZBACI ULJEZA!</vt:lpstr>
      <vt:lpstr>PowerPoint Presentation</vt:lpstr>
      <vt:lpstr>PowerPoint Presentation</vt:lpstr>
      <vt:lpstr>NJIME SE SPUŠTAJU I PENJU STANARI</vt:lpstr>
      <vt:lpstr>NJIME SE SPUŠTAJU I PENJU STANARI</vt:lpstr>
      <vt:lpstr>NJIME SE SPUŠTAJU I PENJU STANARI</vt:lpstr>
      <vt:lpstr>NJIME SE SPUŠTAJU I PENJU STANARI</vt:lpstr>
      <vt:lpstr>NJIME SE SPUŠTAJU I PENJU STANARI</vt:lpstr>
      <vt:lpstr>POKUŠAJ I OVO!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snježana</dc:creator>
  <cp:lastModifiedBy>Maja Jelić-Kolar</cp:lastModifiedBy>
  <cp:revision>21</cp:revision>
  <dcterms:created xsi:type="dcterms:W3CDTF">2014-05-04T16:43:26Z</dcterms:created>
  <dcterms:modified xsi:type="dcterms:W3CDTF">2016-09-09T06:11:03Z</dcterms:modified>
</cp:coreProperties>
</file>