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337" r:id="rId4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634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C1959-9199-45A1-A1D6-8918454E420E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F5BD2-4DEA-44C9-80C1-89891B9A55B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2123728" y="3140968"/>
            <a:ext cx="6400800" cy="7669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Ponavljanje gradiva 1. polugodišta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31840" y="1196752"/>
            <a:ext cx="30243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500" dirty="0"/>
              <a:t>KVIZ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616530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7. Gdje se izvode kazalištne predstave, opere, baletne predstave i koncerti?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26218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U kazalištu.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8. Muzeji, galerije, knjižnice, kina i kazališta su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40943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Kulturne ustanove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9. Pri odlasku u kulturne ustanove potrebno se prikladno odjenuti, a u njima se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41910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pristojno ponašati.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10. U galerijama se gledaju filmovi. Da ili ne?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7184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ne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11. U muzejima se razgledavaju predmeti i umjetnička djela. Tijekom obilaska o izlošcima nas poučava -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51787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muzejski vodič - kustos.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12. U knjižnicama se posuđuju knjige. O knjigama se brinu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23457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knjižničari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13. Nakon školovanja ljudi se bave određenim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29112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zanimanjima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14. Sva zanimanja nisu jednako vrijedna i važna za svakidašnji život svih ljudi. Da ili ne?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7184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ne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15. Neka su zanimanja karakteristična za određeni zavičaj. Nekim zanimanjima ljudi se bave u svim krajevima Hrvatske. Da ili ne?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7136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da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16. Vatra je ljudima korisna ako je pod 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24129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kontrolom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Nastavne jedinice: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Vode u zavičaju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Kulturne ustanove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Zanimanja ljudi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Zaštita od požara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Kućanski uređaji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Kultura stanovanja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Rodbina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Obitelj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17. Svako neoprezno korištenje vatrom može prouzročiti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13639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požar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18. Vatrom se koristimo za zagrijavanje i osvjetljavanje prostora, za pripremanje hrane i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40170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zagrijavanje vode.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19. Požar se najsigurnije gasi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52459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vatrogasnim uređajima.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20. Kad izbije požar, odmah treba pozvati vatrogasce pozivom na broj telefona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26741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(1)93 ili 112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21. Budući da se kućanski uređaji za rad koriste električnom energijom, vodom ili plinom, potrebno je oprezno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32565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njima rukovati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22. Neispravne kućanske uređaje treba popraviti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31652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stručna osoba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23. Kućanski uređaju služe za lakše obavljanje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4056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kućanskih poslova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24. U obiteljskoj kući obično živi više obitelji. Da ili ne?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7184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ne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25. U stambenoj zgradi ima više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18480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stanova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26. Svi stanari jedne zgrade koriste se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5563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zajedničkim prostorijama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16013" y="2492375"/>
            <a:ext cx="68405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hr-HR" sz="3200" dirty="0"/>
              <a:t> Zapišite redne brojeve pitanja.</a:t>
            </a:r>
          </a:p>
          <a:p>
            <a:pPr marL="342900" indent="-342900">
              <a:buFontTx/>
              <a:buAutoNum type="arabicPeriod"/>
            </a:pPr>
            <a:endParaRPr lang="hr-HR" sz="3200" dirty="0"/>
          </a:p>
          <a:p>
            <a:pPr marL="342900" indent="-342900">
              <a:buFontTx/>
              <a:buAutoNum type="arabicPeriod"/>
            </a:pPr>
            <a:r>
              <a:rPr lang="hr-HR" sz="3200" dirty="0"/>
              <a:t> Imate </a:t>
            </a:r>
            <a:r>
              <a:rPr lang="hr-HR" sz="3200" dirty="0">
                <a:solidFill>
                  <a:srgbClr val="FF0000"/>
                </a:solidFill>
              </a:rPr>
              <a:t>10 sekundi</a:t>
            </a:r>
            <a:r>
              <a:rPr lang="hr-HR" sz="3200" dirty="0"/>
              <a:t> za razmišljanje.</a:t>
            </a:r>
          </a:p>
          <a:p>
            <a:pPr marL="342900" indent="-342900">
              <a:buFontTx/>
              <a:buAutoNum type="arabicPeriod"/>
            </a:pPr>
            <a:endParaRPr lang="hr-HR" sz="3200" dirty="0"/>
          </a:p>
          <a:p>
            <a:pPr marL="342900" indent="-342900">
              <a:buFontTx/>
              <a:buAutoNum type="arabicPeriod"/>
            </a:pPr>
            <a:r>
              <a:rPr lang="hr-HR" sz="3200" dirty="0"/>
              <a:t> U kvizu ima </a:t>
            </a:r>
            <a:r>
              <a:rPr lang="hr-HR" sz="3200" dirty="0">
                <a:solidFill>
                  <a:srgbClr val="FF0000"/>
                </a:solidFill>
              </a:rPr>
              <a:t>38 </a:t>
            </a:r>
            <a:r>
              <a:rPr lang="hr-HR" sz="3200" dirty="0"/>
              <a:t>pitanja.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79838" y="765175"/>
            <a:ext cx="27670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UPUTE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27. Da bi stanovanje bilo ugodno svim stanarima, zajedničke prostorije moraju biti uredne i trebaju se poštovati pravila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2790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kućnog reda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28. Sestre i braća tvojih roditelja i njihova djeca tebi su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18439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rodbina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29. Mamin brat tvoj je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10919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ujak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30. Tatin brat tvoj je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108619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stric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31. Djeca ujaka, stričeva i teta tebi su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37824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bratići i sestrične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32. Svi članovi rodbine međusobno su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15233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rođaci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33. Obitelj se dijeli na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356623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užu i širu obitelj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34. Majka, otac i djeca najčešće čine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24184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užu obitelj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35. I onda kada roditelji ne žive zajedno, oboje se moraju brinuti o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28926" y="2571744"/>
            <a:ext cx="25565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svojoj djeci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36. Neka su djeca ostala bez roditelja. O njima se brinu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71604" y="2357430"/>
            <a:ext cx="64635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odgojiteljice u dječjem domu 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AutoNum type="arabicPeriod"/>
            </a:pPr>
            <a:r>
              <a:rPr lang="hr-HR" sz="3200" b="1" dirty="0">
                <a:solidFill>
                  <a:srgbClr val="0000FF"/>
                </a:solidFill>
              </a:rPr>
              <a:t> Vode u prirodi dijelimo na tekućice i 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200933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stajaćice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37. Bračni parovi koji ne mogu imati djecu mogu ih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71604" y="2357430"/>
            <a:ext cx="20099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posvojiti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38. Svi članovi obitelji trebaju se voljeti, poštivati i međusobno se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714744" y="2428868"/>
            <a:ext cx="21941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pomagati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2. Tekućice su potoci i rijeke. Da ili ne?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7136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da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3. Stajaćice su vode koje ne teku. U njih se ubrajaju lokve, močvare, bare, jezera i ribnjaci. Da ili ne?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7136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da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4. Voda u tekućicama  i stajaćicama najčešće je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14368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slatka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5. Naše more zove se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22972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Jadransko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8338" y="744538"/>
            <a:ext cx="8151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sz="3200" b="1" dirty="0">
                <a:solidFill>
                  <a:srgbClr val="0000FF"/>
                </a:solidFill>
              </a:rPr>
              <a:t>6. Morska voda je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0338" y="2595563"/>
            <a:ext cx="12987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hr-HR" sz="4000" b="1" dirty="0"/>
              <a:t>slana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950</Words>
  <Application>Microsoft Office PowerPoint</Application>
  <PresentationFormat>On-screen Show (4:3)</PresentationFormat>
  <Paragraphs>474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6</cp:revision>
  <dcterms:created xsi:type="dcterms:W3CDTF">2012-12-09T15:05:46Z</dcterms:created>
  <dcterms:modified xsi:type="dcterms:W3CDTF">2016-11-25T08:58:25Z</dcterms:modified>
</cp:coreProperties>
</file>